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0BCC7-289A-03C5-0498-BAEBC7E05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37AD65-65B8-04F9-B63A-F58BCFA2DB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D48D0-A6B2-7C78-0856-BD0823E1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5A362C-1AF4-1BFB-4217-BBC3878FA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C330B1-938F-04FE-E08B-0AACEC9E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7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5F51-0B24-35E2-8B2E-0DA5057B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40D35-E637-40E2-9EDA-0673AF0A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8B4702-84E2-C5C9-6351-E89EE988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FB8567-445C-A33A-3354-EFA1E2437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9CFFFA-EB5B-5607-B5B5-EA1E7AB0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186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67C4C65-940C-57F2-7B89-AE3E77249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DD0A30-8539-0E10-5AD1-3A3066D38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040910-10E9-2002-D5BE-1C54A6394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823C6-32CF-81AB-F4ED-9B25C1E18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255E3-D93F-7E4E-CCA1-D083AE1B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761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3F87-8FBF-F45B-EC0C-BB0616B7C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352F7-09D6-9D71-9644-E09D40712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36CC-2875-142C-AA12-F67997935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B06978-6CA1-67E6-791F-A06A6962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DED7A-F761-DE86-3860-567331F1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79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83F4-10CD-6A2B-C2E7-A4B9229F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760AF2-82A6-4952-7E6D-422F6E5E9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DFC9DB-4D46-CB1F-3065-CC9CB1215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EE1091-5E32-058C-DA30-C25F025C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0C5717-E0B0-AD01-AD92-3F07396AE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14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497A0-E590-301C-3CB5-E18D275B2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19914-0EF6-6239-7162-82F53C94E4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106F08-4299-4519-5DCF-6B0529E01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40EB2E-632E-C89F-4C6A-91E7D8A82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94C21-FAFA-8C66-B5B6-268E1907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4BADEA-680B-DCB0-38F0-C1EFE0E5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3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8778B-3791-270C-CF04-B527BACF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FB1E1A-0052-2EE8-940A-FE42DB2B9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EFD925-BD2A-4075-321E-B2B06A3E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219F1D9-3417-ACB5-2ADF-26C003861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02CCDF-35A2-CBFC-2915-490CDE0A40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D688A21-1BDE-74A2-D439-191BBDFA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45871-BEB0-5A89-C1BE-FBFAC10F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EB1127-389B-2A98-DFCD-266BF77F6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525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58D0F5-FEEA-85B4-13DE-EC6903AE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073E0C-E644-5007-B372-BB7A9C86A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207B9E-0FC2-C7AE-13EC-4D4213709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6F6987-BC26-AB56-4964-9A9CF99BF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268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30FEB1-C870-C558-462C-04B30B72C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A7C1510-6ABA-9945-72EB-9BA71BDE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3FF22-407E-DAC4-C6CC-BCE1592A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6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CCEA70-4261-7D5A-05FA-99F52B69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A19B6-E0E9-B8E5-6A70-F92CCAE8C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865270-6397-3322-2864-34BDBABE6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916A2-EF2C-1B30-FFBD-7EE2E46ED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252AC-D9B8-220A-4C80-2A2D963A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258C6D-5F15-8AC2-42CD-E7F6AA68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9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20A107-1E55-0397-370F-FF400D56E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219534-FD09-20F6-029D-D6CD7CA967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71854-4CB7-F0FF-B656-CDA11CD0B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690D10-7F27-C9BD-3D85-AD30665B0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757C50-2CD2-038C-01D4-E51061E4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0B9B65-9E16-2D38-2C5F-9FF140B80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40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7E0E2D-7839-C3AA-9C69-68B154C8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2CE51-6D89-6BFC-BC4F-C87F317EF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F8F489-194F-1398-C2CF-E471A6FAF6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A9A7C-2252-48C0-9538-6C832DD3AD36}" type="datetimeFigureOut">
              <a:rPr lang="zh-CN" altLang="en-US" smtClean="0"/>
              <a:t>2023/12/24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F1C414-AC58-AF4A-CB29-944A1CDBE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7364A9-D013-78BD-4F71-5540A90C7A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3BD0A-A728-49EC-A8DC-BC8AE1968A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CA296F-539C-BBE7-8052-F93AA65ED3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The PPT for CPT111 CW3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42A88D-D81E-3843-EF20-C10DD5F46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Lizheng.Miao</a:t>
            </a:r>
            <a:endParaRPr lang="en-US" altLang="zh-CN" dirty="0"/>
          </a:p>
          <a:p>
            <a:r>
              <a:rPr lang="en-US" altLang="zh-CN" dirty="0"/>
              <a:t>2253592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385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9F046-7614-ABD2-02D7-4EAE708B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594"/>
            <a:ext cx="10515600" cy="1325563"/>
          </a:xfrm>
        </p:spPr>
        <p:txBody>
          <a:bodyPr/>
          <a:lstStyle/>
          <a:p>
            <a:r>
              <a:rPr lang="en-US" altLang="zh-CN" dirty="0"/>
              <a:t>Object-Oriented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EEE1D-0CD9-73FF-6DA9-5BE46BEEE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972" y="1446027"/>
            <a:ext cx="10515600" cy="472384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1.1 Inheritance</a:t>
            </a:r>
          </a:p>
          <a:p>
            <a:pPr marL="0" indent="0">
              <a:buNone/>
            </a:pPr>
            <a:r>
              <a:rPr lang="en-US" altLang="zh-CN" dirty="0"/>
              <a:t>public class cw3 extends Application {</a:t>
            </a:r>
          </a:p>
          <a:p>
            <a:pPr marL="0" indent="0">
              <a:buNone/>
            </a:pPr>
            <a:r>
              <a:rPr lang="en-US" altLang="zh-CN" dirty="0"/>
              <a:t>    public static void main(String[] </a:t>
            </a:r>
            <a:r>
              <a:rPr lang="en-US" altLang="zh-CN" dirty="0" err="1"/>
              <a:t>args</a:t>
            </a:r>
            <a:r>
              <a:rPr lang="en-US" altLang="zh-CN" dirty="0"/>
              <a:t>) {</a:t>
            </a:r>
          </a:p>
          <a:p>
            <a:pPr marL="0" indent="0">
              <a:buNone/>
            </a:pPr>
            <a:r>
              <a:rPr lang="en-US" altLang="zh-CN" dirty="0"/>
              <a:t>        launch(</a:t>
            </a:r>
            <a:r>
              <a:rPr lang="en-US" altLang="zh-CN" dirty="0" err="1"/>
              <a:t>args</a:t>
            </a:r>
            <a:r>
              <a:rPr lang="en-US" altLang="zh-CN" dirty="0"/>
              <a:t>);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public class </a:t>
            </a:r>
            <a:r>
              <a:rPr lang="en-US" altLang="zh-CN" dirty="0" err="1"/>
              <a:t>NumWords</a:t>
            </a:r>
            <a:r>
              <a:rPr lang="en-US" altLang="zh-CN" dirty="0"/>
              <a:t> extends Pane {</a:t>
            </a:r>
          </a:p>
          <a:p>
            <a:pPr marL="0" indent="0">
              <a:buNone/>
            </a:pPr>
            <a:r>
              <a:rPr lang="en-US" altLang="zh-CN" dirty="0"/>
              <a:t>        //Read the data in the txt file and store it in the map</a:t>
            </a:r>
          </a:p>
          <a:p>
            <a:pPr marL="0" indent="0">
              <a:buNone/>
            </a:pPr>
            <a:r>
              <a:rPr lang="en-US" altLang="zh-CN" dirty="0"/>
              <a:t>        static Map&lt;String, Integer&gt; map = new HashMap&lt;&gt;();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976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F079B-1CF9-AE88-A30F-FE2967E65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5FD2D7-D129-51DE-E26B-A622A2AF7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1.2 Encapsulation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3573F1-153D-B6CD-8F58-BF9CB3E50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524" y="2250144"/>
            <a:ext cx="5024621" cy="44941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53868CB-A0C8-A5D0-D1D4-D2E4B4AF3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338" y="2250144"/>
            <a:ext cx="4736138" cy="44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62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D9427-42CC-8B86-B05C-DDDDE216E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0567"/>
            <a:ext cx="10515600" cy="1325563"/>
          </a:xfrm>
        </p:spPr>
        <p:txBody>
          <a:bodyPr/>
          <a:lstStyle/>
          <a:p>
            <a:r>
              <a:rPr lang="en-US" altLang="zh-CN" dirty="0"/>
              <a:t>Object-Oriented Principles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86198-1619-5B13-23EF-B189CC51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1.3 Polymorphism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7DEA21-89A8-5B8C-09F1-C6CF04D29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83484"/>
            <a:ext cx="8478980" cy="442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517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E02FB-374B-94CC-B77A-244710A33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EA6FA3-F605-DE88-DD79-7B073AEF1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 Setup</a:t>
            </a:r>
          </a:p>
          <a:p>
            <a:endParaRPr lang="en-US" altLang="zh-CN" dirty="0"/>
          </a:p>
          <a:p>
            <a:r>
              <a:rPr lang="en-US" altLang="zh-CN" dirty="0"/>
              <a:t>Rectangle Creation</a:t>
            </a:r>
          </a:p>
          <a:p>
            <a:endParaRPr lang="en-US" altLang="zh-CN" dirty="0"/>
          </a:p>
          <a:p>
            <a:r>
              <a:rPr lang="en-US" altLang="zh-CN" dirty="0"/>
              <a:t>Bezier Curve Drawing</a:t>
            </a:r>
          </a:p>
          <a:p>
            <a:endParaRPr lang="en-US" altLang="zh-CN" dirty="0"/>
          </a:p>
          <a:p>
            <a:r>
              <a:rPr lang="en-US" altLang="zh-CN" dirty="0"/>
              <a:t>Data Addition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58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E8E4A3-E8EB-BA06-44DE-53E13315D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File Handling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505C5C-6620-30A9-C9F7-214900ACA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Opening and reading the file line by line</a:t>
            </a:r>
          </a:p>
          <a:p>
            <a:endParaRPr lang="en-US" altLang="zh-CN" dirty="0"/>
          </a:p>
          <a:p>
            <a:r>
              <a:rPr lang="en-US" altLang="zh-CN" dirty="0"/>
              <a:t>splitting each line to extract relevant information</a:t>
            </a:r>
          </a:p>
          <a:p>
            <a:endParaRPr lang="en-US" altLang="zh-CN" dirty="0"/>
          </a:p>
          <a:p>
            <a:r>
              <a:rPr lang="en-US" altLang="zh-CN" dirty="0"/>
              <a:t>storing the extracted data in a Map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2764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D4531-E156-0EBC-E2B4-24A2B494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Error Handling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70221315-6659-85D7-41F0-30B383A08D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96779"/>
            <a:ext cx="7575698" cy="4830880"/>
          </a:xfrm>
        </p:spPr>
      </p:pic>
    </p:spTree>
    <p:extLst>
      <p:ext uri="{BB962C8B-B14F-4D97-AF65-F5344CB8AC3E}">
        <p14:creationId xmlns:p14="http://schemas.microsoft.com/office/powerpoint/2010/main" val="47105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B480DB-0DCE-3C94-55B1-CA6C98A0B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Display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EC67E-3714-4955-2527-4A8769D5D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906" y="15066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The paint() method is designed to be responsive when the size of the window changes. It recalculates the positions and sizes of diagram elements based on the new dimensions, ensuring a visually appealing display even during resizing.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198A92-3FE6-AFC0-1E72-FE769D64B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71" y="3429000"/>
            <a:ext cx="3770122" cy="30560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07EDCF9-14E4-0C74-9952-843E7E463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607" y="3109391"/>
            <a:ext cx="3345712" cy="351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7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21BBED-3D5F-3B14-1F2D-C05C0DEF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Additional Features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1D41C1-198E-8A98-CEA8-16852745B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Dynamic Coloring</a:t>
            </a:r>
          </a:p>
          <a:p>
            <a:endParaRPr lang="en-US" altLang="zh-CN" dirty="0"/>
          </a:p>
          <a:p>
            <a:r>
              <a:rPr lang="en-US" altLang="zh-CN" dirty="0"/>
              <a:t>Clearing Old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4313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165</Words>
  <Application>Microsoft Office PowerPoint</Application>
  <PresentationFormat>宽屏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The PPT for CPT111 CW3</vt:lpstr>
      <vt:lpstr>Object-Oriented Principles</vt:lpstr>
      <vt:lpstr>Object-Oriented Principles</vt:lpstr>
      <vt:lpstr>Object-Oriented Principles</vt:lpstr>
      <vt:lpstr>Algorithms</vt:lpstr>
      <vt:lpstr>File Handling</vt:lpstr>
      <vt:lpstr>Error Handling</vt:lpstr>
      <vt:lpstr>Display features</vt:lpstr>
      <vt:lpstr>Additional Features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PPT for CPT111 CW3</dc:title>
  <dc:creator>立铮 苗</dc:creator>
  <cp:lastModifiedBy>立铮 苗</cp:lastModifiedBy>
  <cp:revision>2</cp:revision>
  <dcterms:created xsi:type="dcterms:W3CDTF">2023-12-24T04:28:38Z</dcterms:created>
  <dcterms:modified xsi:type="dcterms:W3CDTF">2023-12-24T07:52:06Z</dcterms:modified>
</cp:coreProperties>
</file>