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41" r:id="rId6"/>
    <p:sldId id="326" r:id="rId7"/>
    <p:sldId id="342" r:id="rId8"/>
    <p:sldId id="257" r:id="rId9"/>
    <p:sldId id="34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onaldDuck1915/dai_10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DAi-101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Md sahil mehmud 23116061   Ece 2y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5AB0D-5218-C0BB-DF1D-9EC92FD9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2FBCDD-E073-634E-90C0-C194CBDF1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76" y="905256"/>
            <a:ext cx="11091672" cy="559612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err="1"/>
              <a:t>i</a:t>
            </a:r>
            <a:r>
              <a:rPr lang="en-US" dirty="0"/>
              <a:t> have taken 3 datasets </a:t>
            </a:r>
          </a:p>
          <a:p>
            <a:pPr marL="457200" indent="-457200" algn="l">
              <a:buAutoNum type="arabicParenR"/>
            </a:pPr>
            <a:r>
              <a:rPr lang="en-US" dirty="0" err="1"/>
              <a:t>Titatanic</a:t>
            </a:r>
            <a:r>
              <a:rPr lang="en-US" dirty="0"/>
              <a:t> dataset as train </a:t>
            </a:r>
          </a:p>
          <a:p>
            <a:pPr marL="457200" indent="-457200" algn="l">
              <a:buAutoNum type="arabicParenR"/>
            </a:pPr>
            <a:r>
              <a:rPr lang="en-US" dirty="0"/>
              <a:t>Placement dataset</a:t>
            </a:r>
          </a:p>
          <a:p>
            <a:pPr marL="457200" indent="-457200" algn="l">
              <a:buAutoNum type="arabicParenR"/>
            </a:pPr>
            <a:r>
              <a:rPr lang="en-US" dirty="0" err="1"/>
              <a:t>Data_science</a:t>
            </a:r>
            <a:r>
              <a:rPr lang="en-US" dirty="0"/>
              <a:t> _job dataset</a:t>
            </a:r>
          </a:p>
          <a:p>
            <a:pPr marL="457200" indent="-457200" algn="l">
              <a:buAutoNum type="arabicParenR"/>
            </a:pPr>
            <a:endParaRPr lang="en-US" dirty="0"/>
          </a:p>
          <a:p>
            <a:pPr marL="457200" indent="-457200" algn="l">
              <a:buAutoNum type="arabicParenR"/>
            </a:pPr>
            <a:r>
              <a:rPr lang="en-US" dirty="0" err="1"/>
              <a:t>Repositary</a:t>
            </a:r>
            <a:r>
              <a:rPr lang="en-US" dirty="0"/>
              <a:t> link:</a:t>
            </a:r>
            <a:r>
              <a:rPr lang="en-IN" dirty="0">
                <a:hlinkClick r:id="rId2"/>
              </a:rPr>
              <a:t>DonaldDuck1915/dai_101</a:t>
            </a:r>
            <a:endParaRPr lang="en-US" dirty="0"/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F7BE526E-1B58-BC45-5939-9396F8C389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" r="83"/>
          <a:stretch/>
        </p:blipFill>
        <p:spPr>
          <a:xfrm>
            <a:off x="0" y="0"/>
            <a:ext cx="12188952" cy="786384"/>
          </a:xfrm>
        </p:spPr>
      </p:pic>
    </p:spTree>
    <p:extLst>
      <p:ext uri="{BB962C8B-B14F-4D97-AF65-F5344CB8AC3E}">
        <p14:creationId xmlns:p14="http://schemas.microsoft.com/office/powerpoint/2010/main" val="137498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Data cleaning ,visualization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2240280"/>
            <a:ext cx="4581144" cy="397764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Univariate analysis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Multivariate analysis</a:t>
            </a:r>
          </a:p>
          <a:p>
            <a:r>
              <a:rPr lang="en-US" sz="2800" dirty="0"/>
              <a:t> </a:t>
            </a:r>
            <a:r>
              <a:rPr lang="en-US" sz="2800" b="1" dirty="0"/>
              <a:t>outlier removal by Z –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16A36-EE1D-9D02-3D7B-55F8CCAA6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7B5E-7140-E4D2-BFDD-59E128D4D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09" y="1954630"/>
            <a:ext cx="7312853" cy="660233"/>
          </a:xfrm>
          <a:noFill/>
        </p:spPr>
        <p:txBody>
          <a:bodyPr anchor="b" anchorCtr="0"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68973-E0E1-06F4-B562-D305928B8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5516" y="3153778"/>
            <a:ext cx="10849737" cy="495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1) remove duplicate data</a:t>
            </a:r>
          </a:p>
          <a:p>
            <a:pPr algn="l"/>
            <a:r>
              <a:rPr lang="en-US" dirty="0"/>
              <a:t>2) Checking empty rows </a:t>
            </a:r>
          </a:p>
        </p:txBody>
      </p:sp>
    </p:spTree>
    <p:extLst>
      <p:ext uri="{BB962C8B-B14F-4D97-AF65-F5344CB8AC3E}">
        <p14:creationId xmlns:p14="http://schemas.microsoft.com/office/powerpoint/2010/main" val="33633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683" y="847725"/>
            <a:ext cx="5022342" cy="685800"/>
          </a:xfrm>
          <a:noFill/>
        </p:spPr>
        <p:txBody>
          <a:bodyPr anchor="b" anchorCtr="0"/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univariate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37" y="1533525"/>
            <a:ext cx="10849737" cy="495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1) Calculated mean , median , max ,min</a:t>
            </a:r>
          </a:p>
          <a:p>
            <a:pPr algn="l"/>
            <a:r>
              <a:rPr lang="en-US" dirty="0"/>
              <a:t>2) </a:t>
            </a:r>
            <a:r>
              <a:rPr lang="en-US" dirty="0" err="1"/>
              <a:t>Countplot</a:t>
            </a:r>
            <a:endParaRPr lang="en-US" dirty="0"/>
          </a:p>
          <a:p>
            <a:pPr algn="l"/>
            <a:r>
              <a:rPr lang="en-US" dirty="0"/>
              <a:t>3)Pie chart</a:t>
            </a:r>
          </a:p>
          <a:p>
            <a:pPr algn="l"/>
            <a:r>
              <a:rPr lang="en-US" dirty="0"/>
              <a:t>4)</a:t>
            </a:r>
            <a:r>
              <a:rPr lang="en-US" dirty="0" err="1"/>
              <a:t>Displot</a:t>
            </a:r>
            <a:endParaRPr lang="en-US" dirty="0"/>
          </a:p>
          <a:p>
            <a:pPr algn="l"/>
            <a:r>
              <a:rPr lang="en-US" dirty="0"/>
              <a:t>5)Boxplot</a:t>
            </a:r>
          </a:p>
          <a:p>
            <a:pPr algn="l"/>
            <a:r>
              <a:rPr lang="en-US" dirty="0"/>
              <a:t>6) histogram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1B20F-8A0E-1AC1-FDFA-9BFF5CDA4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639E-1585-8285-FE36-55DB28BA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82" y="58153"/>
            <a:ext cx="7152433" cy="1818272"/>
          </a:xfrm>
          <a:noFill/>
        </p:spPr>
        <p:txBody>
          <a:bodyPr anchor="b" anchorCtr="0"/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 err="1"/>
              <a:t>bi&amp;multi-variate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61BDF-824D-464D-D1D5-EA69BDD57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48" y="1876425"/>
            <a:ext cx="10849737" cy="495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1)scatterplot</a:t>
            </a:r>
          </a:p>
          <a:p>
            <a:pPr algn="l"/>
            <a:r>
              <a:rPr lang="en-US" dirty="0"/>
              <a:t>2) </a:t>
            </a:r>
            <a:r>
              <a:rPr lang="en-US" dirty="0" err="1"/>
              <a:t>barplot</a:t>
            </a:r>
            <a:endParaRPr lang="en-US" dirty="0"/>
          </a:p>
          <a:p>
            <a:pPr algn="l"/>
            <a:r>
              <a:rPr lang="en-US" dirty="0"/>
              <a:t>3)Pie chart</a:t>
            </a:r>
          </a:p>
          <a:p>
            <a:pPr algn="l"/>
            <a:r>
              <a:rPr lang="en-US" dirty="0"/>
              <a:t>4)</a:t>
            </a:r>
            <a:r>
              <a:rPr lang="en-US" dirty="0" err="1"/>
              <a:t>Displot</a:t>
            </a:r>
            <a:endParaRPr lang="en-US" dirty="0"/>
          </a:p>
          <a:p>
            <a:pPr algn="l"/>
            <a:r>
              <a:rPr lang="en-US" dirty="0"/>
              <a:t>5)Boxplot</a:t>
            </a:r>
          </a:p>
          <a:p>
            <a:pPr algn="l"/>
            <a:r>
              <a:rPr lang="en-US" dirty="0"/>
              <a:t>6) Histogram</a:t>
            </a:r>
          </a:p>
          <a:p>
            <a:pPr algn="l"/>
            <a:r>
              <a:rPr lang="en-US" dirty="0"/>
              <a:t>7)Heatmap</a:t>
            </a:r>
          </a:p>
          <a:p>
            <a:pPr algn="l"/>
            <a:r>
              <a:rPr lang="en-US" dirty="0"/>
              <a:t>8)</a:t>
            </a:r>
            <a:r>
              <a:rPr lang="en-US" dirty="0" err="1"/>
              <a:t>Clustermap</a:t>
            </a:r>
            <a:endParaRPr lang="en-US" dirty="0"/>
          </a:p>
          <a:p>
            <a:pPr algn="l"/>
            <a:r>
              <a:rPr lang="en-US" dirty="0"/>
              <a:t>9)</a:t>
            </a:r>
            <a:r>
              <a:rPr lang="en-US" dirty="0" err="1"/>
              <a:t>Pairplot</a:t>
            </a:r>
            <a:endParaRPr lang="en-US" dirty="0"/>
          </a:p>
          <a:p>
            <a:pPr algn="l"/>
            <a:r>
              <a:rPr lang="en-US" dirty="0"/>
              <a:t>10)</a:t>
            </a:r>
            <a:r>
              <a:rPr lang="en-US" dirty="0" err="1"/>
              <a:t>lineplot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8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dirty="0"/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{CEA66695-3C4F-4C86-995F-CC0D2F0FC057}tf67061901_win32</Template>
  <TotalTime>20</TotalTime>
  <Words>128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Daytona Condensed Light</vt:lpstr>
      <vt:lpstr>Posterama</vt:lpstr>
      <vt:lpstr>Custom</vt:lpstr>
      <vt:lpstr>DAi-101</vt:lpstr>
      <vt:lpstr>PowerPoint Presentation</vt:lpstr>
      <vt:lpstr>Data cleaning ,visualization</vt:lpstr>
      <vt:lpstr>Data cleaning</vt:lpstr>
      <vt:lpstr>Eda univariate</vt:lpstr>
      <vt:lpstr>Eda bi&amp;multi-variate</vt:lpstr>
      <vt:lpstr>Thank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sahil mehmud</dc:creator>
  <cp:lastModifiedBy>md sahil mehmud</cp:lastModifiedBy>
  <cp:revision>2</cp:revision>
  <dcterms:created xsi:type="dcterms:W3CDTF">2025-03-02T11:20:00Z</dcterms:created>
  <dcterms:modified xsi:type="dcterms:W3CDTF">2025-03-02T11:40:54Z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