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5C1D7-7FB1-0C42-862B-31169B8DA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F33FD7-F1FF-0C41-B03A-73F64AB37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9DF971-4A77-9649-9F41-C6EF15D9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D03B-1BD8-9F4C-9351-5E585A2B164B}" type="datetimeFigureOut">
              <a:rPr kumimoji="1" lang="zh-HK" altLang="en-US" smtClean="0"/>
              <a:t>19/06/21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7B8EB5-0633-D343-AF37-E46A43B7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5381F5-0CD5-A949-BDB1-ECEB46DD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8245-9D5B-C244-862C-CFEE084D6A3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95233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FABA0-1929-6D4D-A64D-2DFCDA36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6EB449-3D03-0C48-A191-4B5AD9FB4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A18723-065E-3044-8124-35ADAFC0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D03B-1BD8-9F4C-9351-5E585A2B164B}" type="datetimeFigureOut">
              <a:rPr kumimoji="1" lang="zh-HK" altLang="en-US" smtClean="0"/>
              <a:t>19/06/21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0332B0-A4D6-7E48-88D5-54FC866A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A74E7F-B4C2-4847-8868-1E1AFF24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8245-9D5B-C244-862C-CFEE084D6A3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42156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B0A6D2B-A40D-0E49-AFB2-849CC344C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4AFECF-03A4-6847-9193-1C2A5B705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A20C2-CEFF-3F4C-91C6-5FC93D9C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D03B-1BD8-9F4C-9351-5E585A2B164B}" type="datetimeFigureOut">
              <a:rPr kumimoji="1" lang="zh-HK" altLang="en-US" smtClean="0"/>
              <a:t>19/06/21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12025D-7645-9245-B4F4-934247B7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F1022C-828D-A847-838C-D3027118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8245-9D5B-C244-862C-CFEE084D6A3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70090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A7FC6-4A3F-AC41-89E8-9A306348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C96B55-9496-B54B-98A2-46842A1DC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3DF687-FCE6-DF48-8165-1AAD1966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D03B-1BD8-9F4C-9351-5E585A2B164B}" type="datetimeFigureOut">
              <a:rPr kumimoji="1" lang="zh-HK" altLang="en-US" smtClean="0"/>
              <a:t>19/06/21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4884BD-BFAF-C54F-844B-60DB1927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BE58FC-C355-FC44-B702-C00BA7C1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8245-9D5B-C244-862C-CFEE084D6A3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53390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35AF6-90A4-C440-9763-60E75240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349435-3DC6-6942-B2DA-E59730C67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C37E53-52FD-B348-9ABD-45033023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D03B-1BD8-9F4C-9351-5E585A2B164B}" type="datetimeFigureOut">
              <a:rPr kumimoji="1" lang="zh-HK" altLang="en-US" smtClean="0"/>
              <a:t>19/06/21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41F5D5-E9B8-B645-9F8C-49A8258B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368AA8-EB22-5C47-8F21-5F69F3C8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8245-9D5B-C244-862C-CFEE084D6A3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88652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7A1F3-30A5-3840-BA7A-D3CC24F6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47A6F9-4306-A242-8854-AC357AA73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E7C54E-4F00-AF4A-8395-D8A4561DD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1E3513-E6E5-8644-B3C2-90081BD8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D03B-1BD8-9F4C-9351-5E585A2B164B}" type="datetimeFigureOut">
              <a:rPr kumimoji="1" lang="zh-HK" altLang="en-US" smtClean="0"/>
              <a:t>19/06/21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19959C-85A7-4D4C-809D-9C856FB0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596C86-192E-E84D-9C69-754702E1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8245-9D5B-C244-862C-CFEE084D6A3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6939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0FFD2-0C65-554A-8445-CB8C409A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D2B49C-EB53-5B4F-BE8F-D8046E121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3CA60F-FF94-F347-8568-A9C32FE61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214BE6C-C170-C745-980C-B838A4D43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928CB0-BAAC-7645-A1F2-E6AAA3B30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195857-BE2F-B74E-A1C7-1DEAE4FE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D03B-1BD8-9F4C-9351-5E585A2B164B}" type="datetimeFigureOut">
              <a:rPr kumimoji="1" lang="zh-HK" altLang="en-US" smtClean="0"/>
              <a:t>19/06/21</a:t>
            </a:fld>
            <a:endParaRPr kumimoji="1"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391D0C0-17CA-F748-A3F4-3865F3F4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287D5E-C054-954C-AF49-3F54DA41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8245-9D5B-C244-862C-CFEE084D6A3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60907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EDE9A-7D7A-774E-B4CE-BE0BAD19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50ADB9-F847-B042-8634-702ACA91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D03B-1BD8-9F4C-9351-5E585A2B164B}" type="datetimeFigureOut">
              <a:rPr kumimoji="1" lang="zh-HK" altLang="en-US" smtClean="0"/>
              <a:t>19/06/21</a:t>
            </a:fld>
            <a:endParaRPr kumimoji="1"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D49EA5-52DC-C34D-ACFD-2BBF285E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834380-D3A4-0B47-96A6-1E19C94A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8245-9D5B-C244-862C-CFEE084D6A3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01808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742B78C-6E2C-2D4E-BC98-12458B14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D03B-1BD8-9F4C-9351-5E585A2B164B}" type="datetimeFigureOut">
              <a:rPr kumimoji="1" lang="zh-HK" altLang="en-US" smtClean="0"/>
              <a:t>19/06/21</a:t>
            </a:fld>
            <a:endParaRPr kumimoji="1"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CDC9C8-437F-DA43-8377-3F7FAC71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A12C84-A336-1E4E-85D7-DED80CFD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8245-9D5B-C244-862C-CFEE084D6A3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23819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E5024-395C-A14B-B63F-BDE15F94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30399D-C04F-5542-8534-154605B23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DF5CAA-69A8-3F44-BC55-E7E14F224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05DD63-FE59-514A-B345-BFD1ED39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D03B-1BD8-9F4C-9351-5E585A2B164B}" type="datetimeFigureOut">
              <a:rPr kumimoji="1" lang="zh-HK" altLang="en-US" smtClean="0"/>
              <a:t>19/06/21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46AE13-0A13-EA48-812B-6A25B367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0C8B9B-199C-5D40-884D-5B3ED99E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8245-9D5B-C244-862C-CFEE084D6A3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00002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C8160-2019-1549-8158-CDAC792C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3BB46E-77B3-E743-B65A-9AA50EB0B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A47465-FEF3-DE42-A78A-685D50293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45797D-38AC-A54E-8880-8B1ECC6B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D03B-1BD8-9F4C-9351-5E585A2B164B}" type="datetimeFigureOut">
              <a:rPr kumimoji="1" lang="zh-HK" altLang="en-US" smtClean="0"/>
              <a:t>19/06/21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FA7DBA-0B16-1B47-8E65-0F144AEA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64E81E-CA2E-BA4E-8E99-2C57CDE9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8245-9D5B-C244-862C-CFEE084D6A3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03003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746378-54C1-AE44-8374-76A71ADB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8A7E85-6BDE-1746-8B8A-478F38FAD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9EA998-4B5C-6647-BCD8-67B1CD1C5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3D03B-1BD8-9F4C-9351-5E585A2B164B}" type="datetimeFigureOut">
              <a:rPr kumimoji="1" lang="zh-HK" altLang="en-US" smtClean="0"/>
              <a:t>19/06/21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CB8830-B0F7-D741-AB49-0D366314F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70D73A-5969-994A-946F-E0AADFAD5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D8245-9D5B-C244-862C-CFEE084D6A3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836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FD08AE3-549D-D147-95A2-98626ABFF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18365"/>
              </p:ext>
            </p:extLst>
          </p:nvPr>
        </p:nvGraphicFramePr>
        <p:xfrm>
          <a:off x="494270" y="1023642"/>
          <a:ext cx="44978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930">
                  <a:extLst>
                    <a:ext uri="{9D8B030D-6E8A-4147-A177-3AD203B41FA5}">
                      <a16:colId xmlns:a16="http://schemas.microsoft.com/office/drawing/2014/main" val="1347345975"/>
                    </a:ext>
                  </a:extLst>
                </a:gridCol>
                <a:gridCol w="2248930">
                  <a:extLst>
                    <a:ext uri="{9D8B030D-6E8A-4147-A177-3AD203B41FA5}">
                      <a16:colId xmlns:a16="http://schemas.microsoft.com/office/drawing/2014/main" val="2043721585"/>
                    </a:ext>
                  </a:extLst>
                </a:gridCol>
              </a:tblGrid>
              <a:tr h="344502">
                <a:tc>
                  <a:txBody>
                    <a:bodyPr/>
                    <a:lstStyle/>
                    <a:p>
                      <a:r>
                        <a:rPr lang="en-US" altLang="zh-HK" dirty="0"/>
                        <a:t>MyClass</a:t>
                      </a:r>
                      <a:r>
                        <a:rPr lang="zh-HK" altLang="en-US" dirty="0"/>
                        <a:t>函數對象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316264"/>
                  </a:ext>
                </a:extLst>
              </a:tr>
              <a:tr h="344502">
                <a:tc>
                  <a:txBody>
                    <a:bodyPr/>
                    <a:lstStyle/>
                    <a:p>
                      <a:r>
                        <a:rPr lang="en-US" altLang="zh-HK" dirty="0"/>
                        <a:t>prototype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r>
                        <a:rPr lang="en-US" altLang="zh-TW" dirty="0"/>
                        <a:t>x123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580770"/>
                  </a:ext>
                </a:extLst>
              </a:tr>
            </a:tbl>
          </a:graphicData>
        </a:graphic>
      </p:graphicFrame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F50C4F64-C029-4240-8209-D74C0E5A99F8}"/>
              </a:ext>
            </a:extLst>
          </p:cNvPr>
          <p:cNvCxnSpPr>
            <a:cxnSpLocks/>
          </p:cNvCxnSpPr>
          <p:nvPr/>
        </p:nvCxnSpPr>
        <p:spPr>
          <a:xfrm flipV="1">
            <a:off x="4992130" y="1165251"/>
            <a:ext cx="1103870" cy="37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34AA1388-A5D9-1841-A387-A6BF8A947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76404"/>
              </p:ext>
            </p:extLst>
          </p:nvPr>
        </p:nvGraphicFramePr>
        <p:xfrm>
          <a:off x="494270" y="2316480"/>
          <a:ext cx="49674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708">
                  <a:extLst>
                    <a:ext uri="{9D8B030D-6E8A-4147-A177-3AD203B41FA5}">
                      <a16:colId xmlns:a16="http://schemas.microsoft.com/office/drawing/2014/main" val="1595217240"/>
                    </a:ext>
                  </a:extLst>
                </a:gridCol>
                <a:gridCol w="2483708">
                  <a:extLst>
                    <a:ext uri="{9D8B030D-6E8A-4147-A177-3AD203B41FA5}">
                      <a16:colId xmlns:a16="http://schemas.microsoft.com/office/drawing/2014/main" val="3928427740"/>
                    </a:ext>
                  </a:extLst>
                </a:gridCol>
              </a:tblGrid>
              <a:tr h="339948">
                <a:tc gridSpan="2">
                  <a:txBody>
                    <a:bodyPr/>
                    <a:lstStyle/>
                    <a:p>
                      <a:r>
                        <a:rPr lang="zh-HK" altLang="en-US" dirty="0"/>
                        <a:t>通過</a:t>
                      </a:r>
                      <a:r>
                        <a:rPr lang="en-US" altLang="zh-HK" dirty="0"/>
                        <a:t>MyClass</a:t>
                      </a:r>
                      <a:r>
                        <a:rPr lang="zh-HK" altLang="en-US" dirty="0"/>
                        <a:t>創建的對象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HK" dirty="0"/>
                        <a:t>mc</a:t>
                      </a:r>
                      <a:endParaRPr lang="zh-HK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29362"/>
                  </a:ext>
                </a:extLst>
              </a:tr>
              <a:tr h="339948">
                <a:tc>
                  <a:txBody>
                    <a:bodyPr/>
                    <a:lstStyle/>
                    <a:p>
                      <a:r>
                        <a:rPr lang="en-US" altLang="zh-HK" dirty="0"/>
                        <a:t>__proto__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r>
                        <a:rPr lang="en-US" altLang="zh-TW" dirty="0"/>
                        <a:t>x123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18242"/>
                  </a:ext>
                </a:extLst>
              </a:tr>
              <a:tr h="339948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91271"/>
                  </a:ext>
                </a:extLst>
              </a:tr>
            </a:tbl>
          </a:graphicData>
        </a:graphic>
      </p:graphicFrame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8872480E-8066-3744-89F4-F6E94F4B77F5}"/>
              </a:ext>
            </a:extLst>
          </p:cNvPr>
          <p:cNvCxnSpPr>
            <a:cxnSpLocks/>
          </p:cNvCxnSpPr>
          <p:nvPr/>
        </p:nvCxnSpPr>
        <p:spPr>
          <a:xfrm flipV="1">
            <a:off x="5317525" y="1165251"/>
            <a:ext cx="778475" cy="169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表格 9">
            <a:extLst>
              <a:ext uri="{FF2B5EF4-FFF2-40B4-BE49-F238E27FC236}">
                <a16:creationId xmlns:a16="http://schemas.microsoft.com/office/drawing/2014/main" id="{789003F4-71A4-AA40-BFDE-E5216732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96596"/>
              </p:ext>
            </p:extLst>
          </p:nvPr>
        </p:nvGraphicFramePr>
        <p:xfrm>
          <a:off x="494270" y="3645406"/>
          <a:ext cx="49674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708">
                  <a:extLst>
                    <a:ext uri="{9D8B030D-6E8A-4147-A177-3AD203B41FA5}">
                      <a16:colId xmlns:a16="http://schemas.microsoft.com/office/drawing/2014/main" val="1595217240"/>
                    </a:ext>
                  </a:extLst>
                </a:gridCol>
                <a:gridCol w="2483708">
                  <a:extLst>
                    <a:ext uri="{9D8B030D-6E8A-4147-A177-3AD203B41FA5}">
                      <a16:colId xmlns:a16="http://schemas.microsoft.com/office/drawing/2014/main" val="3928427740"/>
                    </a:ext>
                  </a:extLst>
                </a:gridCol>
              </a:tblGrid>
              <a:tr h="339948">
                <a:tc gridSpan="2">
                  <a:txBody>
                    <a:bodyPr/>
                    <a:lstStyle/>
                    <a:p>
                      <a:r>
                        <a:rPr lang="zh-HK" altLang="en-US" dirty="0"/>
                        <a:t>通過</a:t>
                      </a:r>
                      <a:r>
                        <a:rPr lang="en-US" altLang="zh-HK" dirty="0"/>
                        <a:t>MyClass</a:t>
                      </a:r>
                      <a:r>
                        <a:rPr lang="zh-HK" altLang="en-US" dirty="0"/>
                        <a:t>創建的對象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HK" dirty="0"/>
                        <a:t>mc2</a:t>
                      </a:r>
                      <a:endParaRPr lang="zh-HK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29362"/>
                  </a:ext>
                </a:extLst>
              </a:tr>
              <a:tr h="339948">
                <a:tc>
                  <a:txBody>
                    <a:bodyPr/>
                    <a:lstStyle/>
                    <a:p>
                      <a:r>
                        <a:rPr lang="en-US" altLang="zh-HK" dirty="0"/>
                        <a:t>__proto__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r>
                        <a:rPr lang="en-US" altLang="zh-TW" dirty="0"/>
                        <a:t>x123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18242"/>
                  </a:ext>
                </a:extLst>
              </a:tr>
              <a:tr h="339948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91271"/>
                  </a:ext>
                </a:extLst>
              </a:tr>
            </a:tbl>
          </a:graphicData>
        </a:graphic>
      </p:graphicFrame>
      <p:graphicFrame>
        <p:nvGraphicFramePr>
          <p:cNvPr id="15" name="表格 9">
            <a:extLst>
              <a:ext uri="{FF2B5EF4-FFF2-40B4-BE49-F238E27FC236}">
                <a16:creationId xmlns:a16="http://schemas.microsoft.com/office/drawing/2014/main" id="{6105D87C-A920-2D4E-8E10-F588ACE8B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41038"/>
              </p:ext>
            </p:extLst>
          </p:nvPr>
        </p:nvGraphicFramePr>
        <p:xfrm>
          <a:off x="494270" y="4974332"/>
          <a:ext cx="49674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708">
                  <a:extLst>
                    <a:ext uri="{9D8B030D-6E8A-4147-A177-3AD203B41FA5}">
                      <a16:colId xmlns:a16="http://schemas.microsoft.com/office/drawing/2014/main" val="1595217240"/>
                    </a:ext>
                  </a:extLst>
                </a:gridCol>
                <a:gridCol w="2483708">
                  <a:extLst>
                    <a:ext uri="{9D8B030D-6E8A-4147-A177-3AD203B41FA5}">
                      <a16:colId xmlns:a16="http://schemas.microsoft.com/office/drawing/2014/main" val="39284277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zh-HK" altLang="en-US" dirty="0"/>
                        <a:t>通過</a:t>
                      </a:r>
                      <a:r>
                        <a:rPr lang="en-US" altLang="zh-HK" dirty="0"/>
                        <a:t>MyClass</a:t>
                      </a:r>
                      <a:r>
                        <a:rPr lang="zh-HK" altLang="en-US" dirty="0"/>
                        <a:t>創建的對象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HK" dirty="0"/>
                        <a:t>mc3</a:t>
                      </a:r>
                      <a:endParaRPr lang="zh-HK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29362"/>
                  </a:ext>
                </a:extLst>
              </a:tr>
              <a:tr h="339948">
                <a:tc>
                  <a:txBody>
                    <a:bodyPr/>
                    <a:lstStyle/>
                    <a:p>
                      <a:r>
                        <a:rPr lang="en-US" altLang="zh-HK" dirty="0"/>
                        <a:t>__proto__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r>
                        <a:rPr lang="en-US" altLang="zh-TW" dirty="0"/>
                        <a:t>x123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18242"/>
                  </a:ext>
                </a:extLst>
              </a:tr>
              <a:tr h="339948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91271"/>
                  </a:ext>
                </a:extLst>
              </a:tr>
            </a:tbl>
          </a:graphicData>
        </a:graphic>
      </p:graphicFrame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D0B3CEB2-5A05-E545-B3CB-C6A6F4A0B6E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461686" y="1165251"/>
            <a:ext cx="634314" cy="302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35BAEE3D-1444-9A4F-8A7B-F91800FE98AD}"/>
              </a:ext>
            </a:extLst>
          </p:cNvPr>
          <p:cNvCxnSpPr>
            <a:cxnSpLocks/>
          </p:cNvCxnSpPr>
          <p:nvPr/>
        </p:nvCxnSpPr>
        <p:spPr>
          <a:xfrm flipV="1">
            <a:off x="5461686" y="1165251"/>
            <a:ext cx="634314" cy="435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表格 9">
            <a:extLst>
              <a:ext uri="{FF2B5EF4-FFF2-40B4-BE49-F238E27FC236}">
                <a16:creationId xmlns:a16="http://schemas.microsoft.com/office/drawing/2014/main" id="{75994EC2-80DC-3A48-B8D4-3D1BDE220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7492"/>
              </p:ext>
            </p:extLst>
          </p:nvPr>
        </p:nvGraphicFramePr>
        <p:xfrm>
          <a:off x="6096000" y="651704"/>
          <a:ext cx="44978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930">
                  <a:extLst>
                    <a:ext uri="{9D8B030D-6E8A-4147-A177-3AD203B41FA5}">
                      <a16:colId xmlns:a16="http://schemas.microsoft.com/office/drawing/2014/main" val="1595217240"/>
                    </a:ext>
                  </a:extLst>
                </a:gridCol>
                <a:gridCol w="2248930">
                  <a:extLst>
                    <a:ext uri="{9D8B030D-6E8A-4147-A177-3AD203B41FA5}">
                      <a16:colId xmlns:a16="http://schemas.microsoft.com/office/drawing/2014/main" val="3928427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HK" altLang="en-US" dirty="0"/>
                        <a:t>原型對象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(0x123)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29362"/>
                  </a:ext>
                </a:extLst>
              </a:tr>
              <a:tr h="339948">
                <a:tc>
                  <a:txBody>
                    <a:bodyPr/>
                    <a:lstStyle/>
                    <a:p>
                      <a:r>
                        <a:rPr lang="en-US" altLang="zh-HK" dirty="0"/>
                        <a:t>a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123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18242"/>
                  </a:ext>
                </a:extLst>
              </a:tr>
              <a:tr h="339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__proto__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0x223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91271"/>
                  </a:ext>
                </a:extLst>
              </a:tr>
            </a:tbl>
          </a:graphicData>
        </a:graphic>
      </p:graphicFrame>
      <p:graphicFrame>
        <p:nvGraphicFramePr>
          <p:cNvPr id="13" name="表格 9">
            <a:extLst>
              <a:ext uri="{FF2B5EF4-FFF2-40B4-BE49-F238E27FC236}">
                <a16:creationId xmlns:a16="http://schemas.microsoft.com/office/drawing/2014/main" id="{D5E2262B-7597-7749-9005-231CC980A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44528"/>
              </p:ext>
            </p:extLst>
          </p:nvPr>
        </p:nvGraphicFramePr>
        <p:xfrm>
          <a:off x="6096000" y="2717664"/>
          <a:ext cx="44978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930">
                  <a:extLst>
                    <a:ext uri="{9D8B030D-6E8A-4147-A177-3AD203B41FA5}">
                      <a16:colId xmlns:a16="http://schemas.microsoft.com/office/drawing/2014/main" val="1595217240"/>
                    </a:ext>
                  </a:extLst>
                </a:gridCol>
                <a:gridCol w="2248930">
                  <a:extLst>
                    <a:ext uri="{9D8B030D-6E8A-4147-A177-3AD203B41FA5}">
                      <a16:colId xmlns:a16="http://schemas.microsoft.com/office/drawing/2014/main" val="3928427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HK" altLang="en-US" dirty="0"/>
                        <a:t>原型對象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(0x223)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29362"/>
                  </a:ext>
                </a:extLst>
              </a:tr>
              <a:tr h="339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__proto__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18242"/>
                  </a:ext>
                </a:extLst>
              </a:tr>
            </a:tbl>
          </a:graphicData>
        </a:graphic>
      </p:graphicFrame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EDB07D82-EFCA-174A-AA3C-F20675B46E32}"/>
              </a:ext>
            </a:extLst>
          </p:cNvPr>
          <p:cNvCxnSpPr>
            <a:cxnSpLocks/>
          </p:cNvCxnSpPr>
          <p:nvPr/>
        </p:nvCxnSpPr>
        <p:spPr>
          <a:xfrm flipH="1">
            <a:off x="7302843" y="1748984"/>
            <a:ext cx="1309816" cy="96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8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54</Words>
  <Application>Microsoft Macintosh PowerPoint</Application>
  <PresentationFormat>寬螢幕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LAM, Man Ho</dc:creator>
  <cp:lastModifiedBy>LAM, Man Ho</cp:lastModifiedBy>
  <cp:revision>4</cp:revision>
  <dcterms:created xsi:type="dcterms:W3CDTF">2021-06-18T10:39:02Z</dcterms:created>
  <dcterms:modified xsi:type="dcterms:W3CDTF">2021-06-19T04:29:27Z</dcterms:modified>
</cp:coreProperties>
</file>