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999EE-D396-3E62-70C1-5AE18B0F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8E5B0-7241-C75E-690D-E80D9AB0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A1803-348F-ABE5-190F-AD1E258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936DE-8325-6E60-F93F-4B889926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65EE3-B0BB-C749-D81F-7111E7D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2CF8-4AC4-E2B1-F59C-4BEBAAC7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1E2AE2-900F-D17C-6409-7B0A5854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254D-4C46-9870-F4D4-C6B5517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6C9A-DF37-6FF9-FF93-773CA2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CF504-FC37-5F6E-69FA-D6A0ABD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DB4D82-226C-9ED7-E5D0-681E30FC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1869C-FBF6-9EFB-8E5B-22CE6C96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FBD7E-BCED-BCB1-0972-BA45F2C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BFFCB-B3C6-EB34-CC73-65FD9C8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736A-E8A1-7E0C-0E2B-AA79E1B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AEBE2-FA99-0C99-4E1A-8431BFB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6B5AF-A1DB-DC1F-8C8C-7D7BAAE6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6E3B-7F12-5261-5C52-251E2E1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9520-C7EC-40CB-5B5B-3CDD61C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7F2EA-0D6D-57F3-C301-27542ED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9F55-B88D-2875-0D4A-F13410A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1CDC1-869E-E8EF-AC27-D0757691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74DE1-F9D1-58DB-4AE9-3CA04F3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470C-6AD9-E171-FBA4-15689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F9570-2466-766B-0A40-A8E9AD7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A5172-6966-1DC8-5EA7-87EAEAA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834E-0F03-27DF-F647-3A234F21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985B6-8BD0-498B-EE1A-7DDC4F79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6FEF-C445-27B7-8D52-8CAA703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ADE8B-86AF-B4E0-A02C-4506D8F8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112C9-EEA7-928A-88B2-091C6CA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D2976-F903-1ECB-CA77-DD1D986F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42C69-8D2E-45B4-D95D-16C822A4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66854-93C3-F115-19EF-FD12B20B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1A935-17BD-DE0E-3795-DC37E993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E60A4B-AAC2-756B-55CE-A9A4ED43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E8AB5-07A0-2FC8-558D-5FB57CA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540F7-1327-7E19-2CC5-6E3E8BF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32196-4090-3355-99F8-FF806A54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592C-9A31-4FF6-D68A-232D62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508497-B9B0-0352-81B7-80827E9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EB110A-81B4-999A-7597-BB0097A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6850F-10F2-9B11-2B1C-D0C7A527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A70160-384B-AB49-AA5C-9399FD50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81584-E19B-FA67-7E1B-2AFBDA4A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9773-9D55-2F79-7D1D-6407B8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612A-235F-05C9-1BDF-8173A3E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B1E7-28BC-425B-CD26-ADD9E97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56434-30E5-4F21-F671-133F563D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7370-8A74-19EF-52A8-A3055CD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190B3A-7B7E-3155-59D0-63320AE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E7B36-DFA7-0233-F8C9-6EB5A76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DCD0-7CF1-1C79-524E-2D60C190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67FC5-BF9B-73E7-0975-B85E4AA4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C91E0-FDBC-BABC-0591-E20000BF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0F59F-6AEF-23FB-380F-F8FF6B7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3C4F2-736B-4C42-C385-E2F80D6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6045E-53A1-71D6-CC14-DC57C7C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10E1D-DD27-B263-95BF-14D8CD8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076C9-BADB-10BA-833B-2FCBEAEB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E47B5-126F-8143-0AC6-09A8D104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FD7C-3E2E-434E-8C7E-515C0E6E9878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2A894-2E9A-0679-2477-ADA81AF2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174F-4EB4-B083-FA6C-B7DAF6D9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FBDFA43-B96B-343B-4FC3-03B21D6E85E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廁所配置項目說明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AFBD4-6F98-9728-CF98-2930600C7E51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46B6A2-A8C4-EDF3-2769-4778601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365245"/>
            <a:ext cx="9478698" cy="28578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CB603-6097-B9E5-A17A-A4FC9332BFB1}"/>
              </a:ext>
            </a:extLst>
          </p:cNvPr>
          <p:cNvSpPr txBox="1"/>
          <p:nvPr/>
        </p:nvSpPr>
        <p:spPr>
          <a:xfrm>
            <a:off x="3762738" y="3689404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C25B4AC-2334-5E9B-F512-44469F96F5FA}"/>
              </a:ext>
            </a:extLst>
          </p:cNvPr>
          <p:cNvCxnSpPr>
            <a:cxnSpLocks/>
          </p:cNvCxnSpPr>
          <p:nvPr/>
        </p:nvCxnSpPr>
        <p:spPr>
          <a:xfrm>
            <a:off x="4201551" y="343978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27C12-EAF1-D14D-B5FD-2E2D93EC586D}"/>
              </a:ext>
            </a:extLst>
          </p:cNvPr>
          <p:cNvSpPr txBox="1"/>
          <p:nvPr/>
        </p:nvSpPr>
        <p:spPr>
          <a:xfrm>
            <a:off x="4131295" y="2272353"/>
            <a:ext cx="1272970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173A2-3153-9336-3405-5DFE5819D412}"/>
              </a:ext>
            </a:extLst>
          </p:cNvPr>
          <p:cNvSpPr txBox="1"/>
          <p:nvPr/>
        </p:nvSpPr>
        <p:spPr>
          <a:xfrm>
            <a:off x="5560299" y="2270824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725CED-5D3A-4E32-11E7-904CF7A63AD8}"/>
              </a:ext>
            </a:extLst>
          </p:cNvPr>
          <p:cNvSpPr txBox="1"/>
          <p:nvPr/>
        </p:nvSpPr>
        <p:spPr>
          <a:xfrm>
            <a:off x="4491527" y="3694788"/>
            <a:ext cx="13892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362E23-5220-EC64-1E67-711782E59C78}"/>
              </a:ext>
            </a:extLst>
          </p:cNvPr>
          <p:cNvSpPr txBox="1"/>
          <p:nvPr/>
        </p:nvSpPr>
        <p:spPr>
          <a:xfrm>
            <a:off x="6368822" y="2270824"/>
            <a:ext cx="188055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5AC8E2-3D7A-7507-3814-3003975E8150}"/>
              </a:ext>
            </a:extLst>
          </p:cNvPr>
          <p:cNvSpPr txBox="1"/>
          <p:nvPr/>
        </p:nvSpPr>
        <p:spPr>
          <a:xfrm>
            <a:off x="6206786" y="3694788"/>
            <a:ext cx="1102315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DFD97-BE31-3CA5-FA20-AA8E0ACFA2C5}"/>
              </a:ext>
            </a:extLst>
          </p:cNvPr>
          <p:cNvCxnSpPr>
            <a:cxnSpLocks/>
          </p:cNvCxnSpPr>
          <p:nvPr/>
        </p:nvCxnSpPr>
        <p:spPr>
          <a:xfrm>
            <a:off x="4863538" y="262575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D34B2FE-4E09-4DDA-076F-32099AB6212A}"/>
              </a:ext>
            </a:extLst>
          </p:cNvPr>
          <p:cNvCxnSpPr>
            <a:cxnSpLocks/>
          </p:cNvCxnSpPr>
          <p:nvPr/>
        </p:nvCxnSpPr>
        <p:spPr>
          <a:xfrm>
            <a:off x="5249301" y="3260563"/>
            <a:ext cx="0" cy="5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694BD8-1774-6F43-B302-C72A2F7D48F6}"/>
              </a:ext>
            </a:extLst>
          </p:cNvPr>
          <p:cNvCxnSpPr>
            <a:cxnSpLocks/>
          </p:cNvCxnSpPr>
          <p:nvPr/>
        </p:nvCxnSpPr>
        <p:spPr>
          <a:xfrm>
            <a:off x="5992251" y="262575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906263-E5FB-DDFE-FC1B-2450A138234D}"/>
              </a:ext>
            </a:extLst>
          </p:cNvPr>
          <p:cNvCxnSpPr>
            <a:cxnSpLocks/>
          </p:cNvCxnSpPr>
          <p:nvPr/>
        </p:nvCxnSpPr>
        <p:spPr>
          <a:xfrm>
            <a:off x="6757943" y="343978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B4C53E-ACB4-F883-9D80-32BA1507AD20}"/>
              </a:ext>
            </a:extLst>
          </p:cNvPr>
          <p:cNvCxnSpPr>
            <a:cxnSpLocks/>
          </p:cNvCxnSpPr>
          <p:nvPr/>
        </p:nvCxnSpPr>
        <p:spPr>
          <a:xfrm>
            <a:off x="7225739" y="2624008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2DA0D5-C186-65A6-C985-845FC2C59C87}"/>
              </a:ext>
            </a:extLst>
          </p:cNvPr>
          <p:cNvSpPr txBox="1"/>
          <p:nvPr/>
        </p:nvSpPr>
        <p:spPr>
          <a:xfrm>
            <a:off x="2096217" y="4404647"/>
            <a:ext cx="4848047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3CAB52-26DD-E4C4-04D4-A578077D27CA}"/>
              </a:ext>
            </a:extLst>
          </p:cNvPr>
          <p:cNvSpPr txBox="1"/>
          <p:nvPr/>
        </p:nvSpPr>
        <p:spPr>
          <a:xfrm>
            <a:off x="329995" y="4381951"/>
            <a:ext cx="17662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檔案名稱對應：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9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EC926B-9A60-940E-CD27-1DAB12C8A58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DBC328-D824-A4ED-D96F-6222E7BA2378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AE7C2-F207-8A96-7CE8-53E967C78257}"/>
              </a:ext>
            </a:extLst>
          </p:cNvPr>
          <p:cNvSpPr txBox="1"/>
          <p:nvPr/>
        </p:nvSpPr>
        <p:spPr>
          <a:xfrm>
            <a:off x="326003" y="1124643"/>
            <a:ext cx="11802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Urinal_Count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77BC64-6654-8045-B20E-2FD60667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9" y="2111355"/>
            <a:ext cx="2598339" cy="19584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1867D4-823C-F648-0163-6DA4F373B6E0}"/>
              </a:ext>
            </a:extLst>
          </p:cNvPr>
          <p:cNvSpPr txBox="1"/>
          <p:nvPr/>
        </p:nvSpPr>
        <p:spPr>
          <a:xfrm>
            <a:off x="222819" y="4037583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ED7DD3-67DA-5CEB-9473-56C34C9D3FB0}"/>
              </a:ext>
            </a:extLst>
          </p:cNvPr>
          <p:cNvSpPr txBox="1"/>
          <p:nvPr/>
        </p:nvSpPr>
        <p:spPr>
          <a:xfrm>
            <a:off x="3420344" y="190372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48FA3D-717D-DECD-949F-B2F72A58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3" y="2279599"/>
            <a:ext cx="1770669" cy="12839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CDB55-9B61-CCCD-5599-1ED9417CF262}"/>
              </a:ext>
            </a:extLst>
          </p:cNvPr>
          <p:cNvSpPr txBox="1"/>
          <p:nvPr/>
        </p:nvSpPr>
        <p:spPr>
          <a:xfrm>
            <a:off x="988113" y="2091663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713D8E-B44E-7D75-A393-F11A3D59B86E}"/>
              </a:ext>
            </a:extLst>
          </p:cNvPr>
          <p:cNvCxnSpPr>
            <a:cxnSpLocks/>
          </p:cNvCxnSpPr>
          <p:nvPr/>
        </p:nvCxnSpPr>
        <p:spPr>
          <a:xfrm>
            <a:off x="1479108" y="2467535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AD3CE5-4989-4B6B-5C3B-28108450A4BD}"/>
              </a:ext>
            </a:extLst>
          </p:cNvPr>
          <p:cNvSpPr txBox="1"/>
          <p:nvPr/>
        </p:nvSpPr>
        <p:spPr>
          <a:xfrm>
            <a:off x="1754577" y="2085644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42CBD4D-6640-7E83-D646-C2222EF5FA02}"/>
              </a:ext>
            </a:extLst>
          </p:cNvPr>
          <p:cNvCxnSpPr>
            <a:cxnSpLocks/>
          </p:cNvCxnSpPr>
          <p:nvPr/>
        </p:nvCxnSpPr>
        <p:spPr>
          <a:xfrm>
            <a:off x="2218106" y="2444264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F308B9-3D6A-906C-841F-0AFEEB93771C}"/>
              </a:ext>
            </a:extLst>
          </p:cNvPr>
          <p:cNvSpPr txBox="1"/>
          <p:nvPr/>
        </p:nvSpPr>
        <p:spPr>
          <a:xfrm>
            <a:off x="919105" y="369282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BD442-31A7-02F5-55F6-6EE47242B9E0}"/>
              </a:ext>
            </a:extLst>
          </p:cNvPr>
          <p:cNvCxnSpPr>
            <a:cxnSpLocks/>
          </p:cNvCxnSpPr>
          <p:nvPr/>
        </p:nvCxnSpPr>
        <p:spPr>
          <a:xfrm>
            <a:off x="1408582" y="3516321"/>
            <a:ext cx="0" cy="24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679DB2-08D5-A1EC-A310-0AD86D229F19}"/>
              </a:ext>
            </a:extLst>
          </p:cNvPr>
          <p:cNvSpPr txBox="1"/>
          <p:nvPr/>
        </p:nvSpPr>
        <p:spPr>
          <a:xfrm>
            <a:off x="2056020" y="3704177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61EEE8-4647-BBF9-0DF8-B2E2DD11031E}"/>
              </a:ext>
            </a:extLst>
          </p:cNvPr>
          <p:cNvCxnSpPr>
            <a:cxnSpLocks/>
          </p:cNvCxnSpPr>
          <p:nvPr/>
        </p:nvCxnSpPr>
        <p:spPr>
          <a:xfrm>
            <a:off x="2361756" y="3647433"/>
            <a:ext cx="159029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11ABDDEE-7C44-3311-65D6-26FAB4DE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90" y="2276752"/>
            <a:ext cx="1766305" cy="12839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BF56D5E-C8F9-93E2-5C47-241DED14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0" y="2280536"/>
            <a:ext cx="1796670" cy="12801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A13B5C1-12D6-5CA8-4990-37123C01F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855" y="2273580"/>
            <a:ext cx="1766305" cy="128730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023105-2538-5531-7617-229D86F2587D}"/>
              </a:ext>
            </a:extLst>
          </p:cNvPr>
          <p:cNvSpPr txBox="1"/>
          <p:nvPr/>
        </p:nvSpPr>
        <p:spPr>
          <a:xfrm>
            <a:off x="5503131" y="18977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4529CD9-714A-9B3E-1AFA-0EDF51E36AAC}"/>
              </a:ext>
            </a:extLst>
          </p:cNvPr>
          <p:cNvSpPr txBox="1"/>
          <p:nvPr/>
        </p:nvSpPr>
        <p:spPr>
          <a:xfrm>
            <a:off x="7533336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E93292-20C4-2618-A766-7719A977D3E1}"/>
              </a:ext>
            </a:extLst>
          </p:cNvPr>
          <p:cNvSpPr txBox="1"/>
          <p:nvPr/>
        </p:nvSpPr>
        <p:spPr>
          <a:xfrm>
            <a:off x="9489350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113463B3-93DF-CCAB-C0D3-22AC02D66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43" y="4432547"/>
            <a:ext cx="1770669" cy="13685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0DED51F-77F2-7EDD-1506-665CAE27A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79" y="4425753"/>
            <a:ext cx="1784916" cy="137539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EDA42B-4F8F-0043-4D1D-174B9B86F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958" y="4401141"/>
            <a:ext cx="1796670" cy="140000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797C519-BB73-CCC4-1EE2-3351218B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891" y="4432546"/>
            <a:ext cx="1830101" cy="136267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50253-A9BD-0D15-CCAE-1B0011981479}"/>
              </a:ext>
            </a:extLst>
          </p:cNvPr>
          <p:cNvSpPr txBox="1"/>
          <p:nvPr/>
        </p:nvSpPr>
        <p:spPr>
          <a:xfrm>
            <a:off x="3399742" y="404125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B416B1-F325-7BE4-968B-0B56D04A8EAC}"/>
              </a:ext>
            </a:extLst>
          </p:cNvPr>
          <p:cNvSpPr txBox="1"/>
          <p:nvPr/>
        </p:nvSpPr>
        <p:spPr>
          <a:xfrm>
            <a:off x="5550450" y="402526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818B80-749E-CC3B-20B8-9F5533F6D0DD}"/>
              </a:ext>
            </a:extLst>
          </p:cNvPr>
          <p:cNvSpPr txBox="1"/>
          <p:nvPr/>
        </p:nvSpPr>
        <p:spPr>
          <a:xfrm>
            <a:off x="7580655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4C4075-AA9F-D317-7290-BFF299BA1727}"/>
              </a:ext>
            </a:extLst>
          </p:cNvPr>
          <p:cNvSpPr txBox="1"/>
          <p:nvPr/>
        </p:nvSpPr>
        <p:spPr>
          <a:xfrm>
            <a:off x="9536669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233D4A-9AB5-FCD2-53F8-ED045B41C012}"/>
              </a:ext>
            </a:extLst>
          </p:cNvPr>
          <p:cNvSpPr txBox="1"/>
          <p:nvPr/>
        </p:nvSpPr>
        <p:spPr>
          <a:xfrm>
            <a:off x="3500467" y="6033476"/>
            <a:ext cx="7648129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*另有其他多種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後續會提供，可先以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進行開發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7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17B9A5-895A-068E-B58F-A2F060413B4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DB705A-7342-6ADE-92C6-44140BA4FBED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C8774D-81D9-4BB4-D6F3-2E1056C7625A}"/>
              </a:ext>
            </a:extLst>
          </p:cNvPr>
          <p:cNvSpPr txBox="1"/>
          <p:nvPr/>
        </p:nvSpPr>
        <p:spPr>
          <a:xfrm>
            <a:off x="446786" y="1086300"/>
            <a:ext cx="11345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D11DE3-CD96-61C0-315B-6E4A997F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8" y="2016042"/>
            <a:ext cx="2598339" cy="16216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BB429C-7DD8-47B1-2E32-FCDF2EA94785}"/>
              </a:ext>
            </a:extLst>
          </p:cNvPr>
          <p:cNvSpPr txBox="1"/>
          <p:nvPr/>
        </p:nvSpPr>
        <p:spPr>
          <a:xfrm>
            <a:off x="329996" y="3606796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9BDDD1-4C3C-6FCE-7C8B-803237EAE9F3}"/>
              </a:ext>
            </a:extLst>
          </p:cNvPr>
          <p:cNvSpPr txBox="1"/>
          <p:nvPr/>
        </p:nvSpPr>
        <p:spPr>
          <a:xfrm>
            <a:off x="1377335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699778-A51B-519E-4B13-ACEB3B395DE9}"/>
              </a:ext>
            </a:extLst>
          </p:cNvPr>
          <p:cNvCxnSpPr>
            <a:cxnSpLocks/>
          </p:cNvCxnSpPr>
          <p:nvPr/>
        </p:nvCxnSpPr>
        <p:spPr>
          <a:xfrm>
            <a:off x="1868330" y="207559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AF076-C2ED-A0F3-687A-15AF7CE2C20E}"/>
              </a:ext>
            </a:extLst>
          </p:cNvPr>
          <p:cNvSpPr txBox="1"/>
          <p:nvPr/>
        </p:nvSpPr>
        <p:spPr>
          <a:xfrm>
            <a:off x="798079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54DCC-BAA0-390A-0897-C43271471B81}"/>
              </a:ext>
            </a:extLst>
          </p:cNvPr>
          <p:cNvCxnSpPr>
            <a:cxnSpLocks/>
          </p:cNvCxnSpPr>
          <p:nvPr/>
        </p:nvCxnSpPr>
        <p:spPr>
          <a:xfrm>
            <a:off x="1261608" y="205833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6C089C-AEF7-3C4C-47AF-07607F066404}"/>
              </a:ext>
            </a:extLst>
          </p:cNvPr>
          <p:cNvSpPr txBox="1"/>
          <p:nvPr/>
        </p:nvSpPr>
        <p:spPr>
          <a:xfrm>
            <a:off x="1258609" y="3321378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A217FB-6ECB-F2F7-2FBA-5439896F7BFB}"/>
              </a:ext>
            </a:extLst>
          </p:cNvPr>
          <p:cNvCxnSpPr>
            <a:cxnSpLocks/>
          </p:cNvCxnSpPr>
          <p:nvPr/>
        </p:nvCxnSpPr>
        <p:spPr>
          <a:xfrm>
            <a:off x="1258609" y="3452570"/>
            <a:ext cx="184429" cy="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D784601-DC4F-D302-2A20-B3A48952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0" y="2303066"/>
            <a:ext cx="1930679" cy="117047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833E10-FC60-1B93-2714-74858E4C1DE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C36C6FA-2054-4FC1-9407-E21E8534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20" y="2313100"/>
            <a:ext cx="2037302" cy="11962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263FF4-1B40-0294-281D-A6DFCA84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3" y="2286838"/>
            <a:ext cx="2037302" cy="12262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65E0BCD-AA03-07D6-15FE-E26643AE6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086" y="2286838"/>
            <a:ext cx="2037302" cy="11768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1FF4B0-F59E-41B6-B88E-3C4EDACF1616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D3503-1261-D7A5-A987-9E9F5E3EE6FE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93E2E-D13B-9B99-B281-26094EC7E6C3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D118F7-A3AB-FE11-D790-A9820EA66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80" y="4395806"/>
            <a:ext cx="1786729" cy="12299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85604D5-3F0F-6D25-003C-1C6D531D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71" y="4395806"/>
            <a:ext cx="1950799" cy="12299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3736D65-926A-B1B4-1379-6A6FD61A8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905" y="4395806"/>
            <a:ext cx="1950800" cy="1248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2C0C583-C022-DC8B-9B9E-8980180A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7840" y="4395806"/>
            <a:ext cx="1892687" cy="124878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1F3D00-CA48-1B43-4F5B-FE6E570EB686}"/>
              </a:ext>
            </a:extLst>
          </p:cNvPr>
          <p:cNvSpPr txBox="1"/>
          <p:nvPr/>
        </p:nvSpPr>
        <p:spPr>
          <a:xfrm>
            <a:off x="3511483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4F4454-AC4E-8EC4-9679-D840705FA268}"/>
              </a:ext>
            </a:extLst>
          </p:cNvPr>
          <p:cNvSpPr txBox="1"/>
          <p:nvPr/>
        </p:nvSpPr>
        <p:spPr>
          <a:xfrm>
            <a:off x="5577468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7DF662-1A9B-10FF-B6A9-B7D9ACF23676}"/>
              </a:ext>
            </a:extLst>
          </p:cNvPr>
          <p:cNvSpPr txBox="1"/>
          <p:nvPr/>
        </p:nvSpPr>
        <p:spPr>
          <a:xfrm>
            <a:off x="7810923" y="39931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E167AE-8DF4-572E-5719-013EB0179D9D}"/>
              </a:ext>
            </a:extLst>
          </p:cNvPr>
          <p:cNvSpPr txBox="1"/>
          <p:nvPr/>
        </p:nvSpPr>
        <p:spPr>
          <a:xfrm>
            <a:off x="9952041" y="40007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DD4F0B-A4C8-1B10-9375-37892CB9FA78}"/>
              </a:ext>
            </a:extLst>
          </p:cNvPr>
          <p:cNvSpPr txBox="1"/>
          <p:nvPr/>
        </p:nvSpPr>
        <p:spPr>
          <a:xfrm>
            <a:off x="3500467" y="6033476"/>
            <a:ext cx="7648129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*另有其他多種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後續會提供，可先以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進行開發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2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0217CE-9AAB-64DA-2822-C0E9461AB348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F315D-1C35-BF1E-6C2D-15F9914DED4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A284D-4969-50CE-DC72-11B817A40F0F}"/>
              </a:ext>
            </a:extLst>
          </p:cNvPr>
          <p:cNvSpPr txBox="1"/>
          <p:nvPr/>
        </p:nvSpPr>
        <p:spPr>
          <a:xfrm>
            <a:off x="446786" y="1086777"/>
            <a:ext cx="11190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AA1426-3B9B-25F2-3C78-FD2E133D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1988985"/>
            <a:ext cx="1326536" cy="1246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3973AA-EA82-9252-0B43-A1CCB2A37F5A}"/>
              </a:ext>
            </a:extLst>
          </p:cNvPr>
          <p:cNvSpPr txBox="1"/>
          <p:nvPr/>
        </p:nvSpPr>
        <p:spPr>
          <a:xfrm>
            <a:off x="329996" y="3247006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C8EC6-1CF4-88BE-C42C-9B6A0A06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1D7B03-FFAF-FD6C-7592-8069C2DA31FD}"/>
              </a:ext>
            </a:extLst>
          </p:cNvPr>
          <p:cNvSpPr/>
          <p:nvPr/>
        </p:nvSpPr>
        <p:spPr>
          <a:xfrm>
            <a:off x="10075653" y="2435623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E5A31A-9D3B-E4FA-1397-D9CF8893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264" y="2325953"/>
            <a:ext cx="1469326" cy="12461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6A2D3F-64F2-54AA-9A70-90B56B50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16" y="4571163"/>
            <a:ext cx="1394599" cy="116563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D06AEC-E974-8A71-D21B-6431298650DE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EB3684-BDF8-5C9D-B9B1-ABF2173DDEC0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</p:spTree>
    <p:extLst>
      <p:ext uri="{BB962C8B-B14F-4D97-AF65-F5344CB8AC3E}">
        <p14:creationId xmlns:p14="http://schemas.microsoft.com/office/powerpoint/2010/main" val="7045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A67ACB-47BC-E2C1-22D8-A6A74E8D2AC9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5DF27-6A6C-3090-7BB6-C45CAA504399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44287-9993-9F9F-DF0A-8DC4E56CFC6E}"/>
              </a:ext>
            </a:extLst>
          </p:cNvPr>
          <p:cNvSpPr txBox="1"/>
          <p:nvPr/>
        </p:nvSpPr>
        <p:spPr>
          <a:xfrm>
            <a:off x="446785" y="1138538"/>
            <a:ext cx="10871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4E60A-3B4B-B36F-A51E-C2AD59B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010455"/>
            <a:ext cx="1778830" cy="1365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91C4B-67F7-8EAE-FCA5-ADA83CD9252F}"/>
              </a:ext>
            </a:extLst>
          </p:cNvPr>
          <p:cNvSpPr txBox="1"/>
          <p:nvPr/>
        </p:nvSpPr>
        <p:spPr>
          <a:xfrm>
            <a:off x="329996" y="3375605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703D4E-E02C-35A7-ABDF-F704BAB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95" y="2364342"/>
            <a:ext cx="1388720" cy="11308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6F0746-4154-F366-A6C4-1897476B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47" y="4595342"/>
            <a:ext cx="1388720" cy="119312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78D741-BCA6-CF0B-1395-0B4CDC207A9B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FF2554-7B24-BED8-3654-F36EB1BD8CDE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DE8D9B-0A5B-947E-A0ED-71EE1096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3D9D57-A178-0A00-CB7D-CD4A3DD0653E}"/>
              </a:ext>
            </a:extLst>
          </p:cNvPr>
          <p:cNvSpPr/>
          <p:nvPr/>
        </p:nvSpPr>
        <p:spPr>
          <a:xfrm>
            <a:off x="10084279" y="2992029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1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0C54FC-88FB-C172-6FE8-A036A332305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2F772E-41CC-F195-5A75-DD2713DC079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65E5B-FC93-366F-F8B4-2DCD652F9612}"/>
              </a:ext>
            </a:extLst>
          </p:cNvPr>
          <p:cNvSpPr txBox="1"/>
          <p:nvPr/>
        </p:nvSpPr>
        <p:spPr>
          <a:xfrm>
            <a:off x="446786" y="1103553"/>
            <a:ext cx="111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BDB2C5-A7BF-78EB-58C6-57121E4C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7" y="1993018"/>
            <a:ext cx="1302557" cy="13839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42BABC-77B7-77C5-EB53-903AC0AE03F6}"/>
              </a:ext>
            </a:extLst>
          </p:cNvPr>
          <p:cNvSpPr txBox="1"/>
          <p:nvPr/>
        </p:nvSpPr>
        <p:spPr>
          <a:xfrm>
            <a:off x="329996" y="3493739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754AF9-8977-F2BE-5708-CE71845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74" y="2509476"/>
            <a:ext cx="1532120" cy="1648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80F25-4993-3D91-8F3C-88949E66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94" y="2509476"/>
            <a:ext cx="1393450" cy="152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016505E-B6D5-1B7F-1DA5-3994991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82" y="2469998"/>
            <a:ext cx="1432783" cy="15267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FA86BE-5C56-A755-438E-5F4AFDA3B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2" y="2469998"/>
            <a:ext cx="1532120" cy="15445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3A136C-6658-7B8B-9E2C-76C0E2869E87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70860-4906-E1D6-C12F-03589BF340A0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ECB6AC1-0F9E-DF0E-82B9-BF22FF724FD9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F0094A-8454-E659-79C3-8A9FBBEB9125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8EC531-6E6F-C8C4-3897-88EEC26C6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74" y="4751482"/>
            <a:ext cx="1598724" cy="13650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354EE55-4EC9-5854-D8E0-96C93E282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379" y="4751482"/>
            <a:ext cx="1670008" cy="14287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FB7C66-26E4-F8E9-5D36-4BD39FAD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68" y="4751482"/>
            <a:ext cx="1670009" cy="146287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17A5D3-D770-0988-8898-9CEDBF90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656" y="4751482"/>
            <a:ext cx="1751471" cy="142832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EBF4EA-34B9-67BE-2F9C-35B6A5F8E369}"/>
              </a:ext>
            </a:extLst>
          </p:cNvPr>
          <p:cNvSpPr txBox="1"/>
          <p:nvPr/>
        </p:nvSpPr>
        <p:spPr>
          <a:xfrm>
            <a:off x="3454408" y="427150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AAFE-4E5C-36E0-A83A-1326622C839C}"/>
              </a:ext>
            </a:extLst>
          </p:cNvPr>
          <p:cNvSpPr txBox="1"/>
          <p:nvPr/>
        </p:nvSpPr>
        <p:spPr>
          <a:xfrm>
            <a:off x="5520393" y="427150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9458E-9FB4-D39A-1A34-E5A8EB01DCBD}"/>
              </a:ext>
            </a:extLst>
          </p:cNvPr>
          <p:cNvSpPr txBox="1"/>
          <p:nvPr/>
        </p:nvSpPr>
        <p:spPr>
          <a:xfrm>
            <a:off x="7753848" y="42767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AE8AAB-4122-C1EB-BD24-16D7EEE50D62}"/>
              </a:ext>
            </a:extLst>
          </p:cNvPr>
          <p:cNvSpPr txBox="1"/>
          <p:nvPr/>
        </p:nvSpPr>
        <p:spPr>
          <a:xfrm>
            <a:off x="9894966" y="428435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18D9E6-7321-5E57-1D21-583240F21090}"/>
              </a:ext>
            </a:extLst>
          </p:cNvPr>
          <p:cNvSpPr txBox="1"/>
          <p:nvPr/>
        </p:nvSpPr>
        <p:spPr>
          <a:xfrm>
            <a:off x="3500467" y="6202622"/>
            <a:ext cx="7648129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*另有其他多種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後續會提供，可先以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進行開發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92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C8FE58-6BBA-B13A-3D4A-13FB11090CA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3E75E-275C-7E5B-D54A-95FF5FC200B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BECEC-14DE-4F91-ED9C-44E02BC7E2A9}"/>
              </a:ext>
            </a:extLst>
          </p:cNvPr>
          <p:cNvSpPr txBox="1"/>
          <p:nvPr/>
        </p:nvSpPr>
        <p:spPr>
          <a:xfrm>
            <a:off x="446784" y="1120806"/>
            <a:ext cx="11224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F18104-772C-0164-5F55-3BB5B7E4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" y="1973917"/>
            <a:ext cx="1472016" cy="12696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F10EB-7D65-B54D-EDE6-67D38546AE41}"/>
              </a:ext>
            </a:extLst>
          </p:cNvPr>
          <p:cNvSpPr txBox="1"/>
          <p:nvPr/>
        </p:nvSpPr>
        <p:spPr>
          <a:xfrm>
            <a:off x="329996" y="3323932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74351-6677-3C45-CB70-E930D05C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36" y="2280747"/>
            <a:ext cx="1579265" cy="13073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CA769E-5203-A19E-F83A-EEB22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82" y="2284141"/>
            <a:ext cx="1650521" cy="13005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06B1C1-1E49-6E92-4B52-80CA8ED7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84" y="2280747"/>
            <a:ext cx="1650521" cy="129934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340999-2FE8-0FFC-DFAD-28A78BCC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886" y="2280747"/>
            <a:ext cx="1579266" cy="133400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9ED56-3DAA-F56F-2F1A-D773C0374F8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366530-BEF9-6A9A-1326-CB3E2D35E28A}"/>
              </a:ext>
            </a:extLst>
          </p:cNvPr>
          <p:cNvSpPr txBox="1"/>
          <p:nvPr/>
        </p:nvSpPr>
        <p:spPr>
          <a:xfrm>
            <a:off x="5303001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77B2-A9B1-6A1E-D4D6-47CBAAE3055E}"/>
              </a:ext>
            </a:extLst>
          </p:cNvPr>
          <p:cNvSpPr txBox="1"/>
          <p:nvPr/>
        </p:nvSpPr>
        <p:spPr>
          <a:xfrm>
            <a:off x="716294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004E3F-092A-20E2-9164-8D42CAAF2657}"/>
              </a:ext>
            </a:extLst>
          </p:cNvPr>
          <p:cNvSpPr txBox="1"/>
          <p:nvPr/>
        </p:nvSpPr>
        <p:spPr>
          <a:xfrm>
            <a:off x="902288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433FE73-A07E-A16D-BFA0-3F0001305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36" y="3779554"/>
            <a:ext cx="4798864" cy="298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8A7B6C-374E-A00F-3F87-74A3A4DD2897}"/>
              </a:ext>
            </a:extLst>
          </p:cNvPr>
          <p:cNvSpPr/>
          <p:nvPr/>
        </p:nvSpPr>
        <p:spPr>
          <a:xfrm>
            <a:off x="7162941" y="5469147"/>
            <a:ext cx="1247814" cy="442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0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762</Words>
  <Application>Microsoft Office PowerPoint</Application>
  <PresentationFormat>寬螢幕</PresentationFormat>
  <Paragraphs>74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bianchijarron@gmail.com</dc:creator>
  <cp:lastModifiedBy>Donald Lu</cp:lastModifiedBy>
  <cp:revision>11</cp:revision>
  <dcterms:created xsi:type="dcterms:W3CDTF">2023-06-28T01:15:11Z</dcterms:created>
  <dcterms:modified xsi:type="dcterms:W3CDTF">2023-06-30T08:09:25Z</dcterms:modified>
</cp:coreProperties>
</file>