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999EE-D396-3E62-70C1-5AE18B0F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E8E5B0-7241-C75E-690D-E80D9AB03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AA1803-348F-ABE5-190F-AD1E258D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F936DE-8325-6E60-F93F-4B889926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65EE3-B0BB-C749-D81F-7111E7D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7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82CF8-4AC4-E2B1-F59C-4BEBAAC7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1E2AE2-900F-D17C-6409-7B0A58541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7254D-4C46-9870-F4D4-C6B55170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2C6C9A-DF37-6FF9-FF93-773CA20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CF504-FC37-5F6E-69FA-D6A0ABD7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DB4D82-226C-9ED7-E5D0-681E30FC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F1869C-FBF6-9EFB-8E5B-22CE6C96D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1FBD7E-BCED-BCB1-0972-BA45F2C6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4BFFCB-B3C6-EB34-CC73-65FD9C84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5736A-E8A1-7E0C-0E2B-AA79E1B2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AEBE2-FA99-0C99-4E1A-8431BFB9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6B5AF-A1DB-DC1F-8C8C-7D7BAAE6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96E3B-7F12-5261-5C52-251E2E13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109520-C7EC-40CB-5B5B-3CDD61C4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17F2EA-0D6D-57F3-C301-27542ED0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3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9F55-B88D-2875-0D4A-F13410AE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1CDC1-869E-E8EF-AC27-D0757691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D74DE1-F9D1-58DB-4AE9-3CA04F3F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C470C-6AD9-E171-FBA4-1568996E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CF9570-2466-766B-0A40-A8E9AD7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8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A5172-6966-1DC8-5EA7-87EAEAA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4834E-0F03-27DF-F647-3A234F21F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2985B6-8BD0-498B-EE1A-7DDC4F79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886FEF-C445-27B7-8D52-8CAA703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CADE8B-86AF-B4E0-A02C-4506D8F8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9112C9-EEA7-928A-88B2-091C6CA8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99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D2976-F903-1ECB-CA77-DD1D986F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042C69-8D2E-45B4-D95D-16C822A4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D66854-93C3-F115-19EF-FD12B20B5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A1A935-17BD-DE0E-3795-DC37E993C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E60A4B-AAC2-756B-55CE-A9A4ED432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1E8AB5-07A0-2FC8-558D-5FB57CA9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7540F7-1327-7E19-2CC5-6E3E8BFC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32196-4090-3355-99F8-FF806A54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0592C-9A31-4FF6-D68A-232D62A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508497-B9B0-0352-81B7-80827E9C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EB110A-81B4-999A-7597-BB0097A2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06850F-10F2-9B11-2B1C-D0C7A527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43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A70160-384B-AB49-AA5C-9399FD50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981584-E19B-FA67-7E1B-2AFBDA4A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199773-9D55-2F79-7D1D-6407B891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72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F612A-235F-05C9-1BDF-8173A3E7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8BB1E7-28BC-425B-CD26-ADD9E971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456434-30E5-4F21-F671-133F563DF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F67370-8A74-19EF-52A8-A3055CD7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190B3A-7B7E-3155-59D0-63320AE1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EE7B36-DFA7-0233-F8C9-6EB5A76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EDCD0-7CF1-1C79-524E-2D60C190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067FC5-BF9B-73E7-0975-B85E4AA4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1C91E0-FDBC-BABC-0591-E20000BF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80F59F-6AEF-23FB-380F-F8FF6B7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E3C4F2-736B-4C42-C385-E2F80D6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F6045E-53A1-71D6-CC14-DC57C7C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2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F10E1D-DD27-B263-95BF-14D8CD8F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D076C9-BADB-10BA-833B-2FCBEAEB2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E47B5-126F-8143-0AC6-09A8D104E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FD7C-3E2E-434E-8C7E-515C0E6E9878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2A894-2E9A-0679-2477-ADA81AF27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0174F-4EB4-B083-FA6C-B7DAF6D9E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6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FBDFA43-B96B-343B-4FC3-03B21D6E85E4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廁所配置項目說明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AFBD4-6F98-9728-CF98-2930600C7E51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C46B6A2-A8C4-EDF3-2769-47786018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1100837"/>
            <a:ext cx="9478698" cy="285789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B5CB603-6097-B9E5-A17A-A4FC9332BFB1}"/>
              </a:ext>
            </a:extLst>
          </p:cNvPr>
          <p:cNvSpPr txBox="1"/>
          <p:nvPr/>
        </p:nvSpPr>
        <p:spPr>
          <a:xfrm>
            <a:off x="3762738" y="3424996"/>
            <a:ext cx="743894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C25B4AC-2334-5E9B-F512-44469F96F5FA}"/>
              </a:ext>
            </a:extLst>
          </p:cNvPr>
          <p:cNvCxnSpPr>
            <a:cxnSpLocks/>
          </p:cNvCxnSpPr>
          <p:nvPr/>
        </p:nvCxnSpPr>
        <p:spPr>
          <a:xfrm>
            <a:off x="4201551" y="3175381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827C12-EAF1-D14D-B5FD-2E2D93EC586D}"/>
              </a:ext>
            </a:extLst>
          </p:cNvPr>
          <p:cNvSpPr txBox="1"/>
          <p:nvPr/>
        </p:nvSpPr>
        <p:spPr>
          <a:xfrm>
            <a:off x="4131295" y="2007945"/>
            <a:ext cx="1272970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49173A2-3153-9336-3405-5DFE5819D412}"/>
              </a:ext>
            </a:extLst>
          </p:cNvPr>
          <p:cNvSpPr txBox="1"/>
          <p:nvPr/>
        </p:nvSpPr>
        <p:spPr>
          <a:xfrm>
            <a:off x="5560299" y="2006416"/>
            <a:ext cx="743894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725CED-5D3A-4E32-11E7-904CF7A63AD8}"/>
              </a:ext>
            </a:extLst>
          </p:cNvPr>
          <p:cNvSpPr txBox="1"/>
          <p:nvPr/>
        </p:nvSpPr>
        <p:spPr>
          <a:xfrm>
            <a:off x="4491527" y="3430380"/>
            <a:ext cx="1389216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362E23-5220-EC64-1E67-711782E59C78}"/>
              </a:ext>
            </a:extLst>
          </p:cNvPr>
          <p:cNvSpPr txBox="1"/>
          <p:nvPr/>
        </p:nvSpPr>
        <p:spPr>
          <a:xfrm>
            <a:off x="6368822" y="2006416"/>
            <a:ext cx="1880558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F5AC8E2-3D7A-7507-3814-3003975E8150}"/>
              </a:ext>
            </a:extLst>
          </p:cNvPr>
          <p:cNvSpPr txBox="1"/>
          <p:nvPr/>
        </p:nvSpPr>
        <p:spPr>
          <a:xfrm>
            <a:off x="6206786" y="3430380"/>
            <a:ext cx="1102315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88DFD97-BE31-3CA5-FA20-AA8E0ACFA2C5}"/>
              </a:ext>
            </a:extLst>
          </p:cNvPr>
          <p:cNvCxnSpPr>
            <a:cxnSpLocks/>
          </p:cNvCxnSpPr>
          <p:nvPr/>
        </p:nvCxnSpPr>
        <p:spPr>
          <a:xfrm>
            <a:off x="4863538" y="236134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D34B2FE-4E09-4DDA-076F-32099AB6212A}"/>
              </a:ext>
            </a:extLst>
          </p:cNvPr>
          <p:cNvCxnSpPr>
            <a:cxnSpLocks/>
          </p:cNvCxnSpPr>
          <p:nvPr/>
        </p:nvCxnSpPr>
        <p:spPr>
          <a:xfrm>
            <a:off x="5249301" y="2996155"/>
            <a:ext cx="0" cy="51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694BD8-1774-6F43-B302-C72A2F7D48F6}"/>
              </a:ext>
            </a:extLst>
          </p:cNvPr>
          <p:cNvCxnSpPr>
            <a:cxnSpLocks/>
          </p:cNvCxnSpPr>
          <p:nvPr/>
        </p:nvCxnSpPr>
        <p:spPr>
          <a:xfrm>
            <a:off x="5992251" y="236134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5906263-E5FB-DDFE-FC1B-2450A138234D}"/>
              </a:ext>
            </a:extLst>
          </p:cNvPr>
          <p:cNvCxnSpPr>
            <a:cxnSpLocks/>
          </p:cNvCxnSpPr>
          <p:nvPr/>
        </p:nvCxnSpPr>
        <p:spPr>
          <a:xfrm>
            <a:off x="6757943" y="3175381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AB4C53E-ACB4-F883-9D80-32BA1507AD20}"/>
              </a:ext>
            </a:extLst>
          </p:cNvPr>
          <p:cNvCxnSpPr>
            <a:cxnSpLocks/>
          </p:cNvCxnSpPr>
          <p:nvPr/>
        </p:nvCxnSpPr>
        <p:spPr>
          <a:xfrm>
            <a:off x="7225739" y="2359600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2DA0D5-C186-65A6-C985-845FC2C59C87}"/>
              </a:ext>
            </a:extLst>
          </p:cNvPr>
          <p:cNvSpPr txBox="1"/>
          <p:nvPr/>
        </p:nvSpPr>
        <p:spPr>
          <a:xfrm>
            <a:off x="1908928" y="4074137"/>
            <a:ext cx="4848047" cy="226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ManData.json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WomanData.json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FamilyData.json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E3CAB52-26DD-E4C4-04D4-A578077D27CA}"/>
              </a:ext>
            </a:extLst>
          </p:cNvPr>
          <p:cNvSpPr txBox="1"/>
          <p:nvPr/>
        </p:nvSpPr>
        <p:spPr>
          <a:xfrm>
            <a:off x="329995" y="4051441"/>
            <a:ext cx="176622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檔案名稱對應：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4933F2-7F60-3BA0-638A-8BB6458C571D}"/>
              </a:ext>
            </a:extLst>
          </p:cNvPr>
          <p:cNvSpPr txBox="1"/>
          <p:nvPr/>
        </p:nvSpPr>
        <p:spPr>
          <a:xfrm>
            <a:off x="6601646" y="4046124"/>
            <a:ext cx="232092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D3EDA1-30D2-8E46-47F8-966D8282673D}"/>
              </a:ext>
            </a:extLst>
          </p:cNvPr>
          <p:cNvSpPr txBox="1"/>
          <p:nvPr/>
        </p:nvSpPr>
        <p:spPr>
          <a:xfrm>
            <a:off x="8688446" y="4057141"/>
            <a:ext cx="1677954" cy="2632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：出入口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：地面層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：轉折層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：穿堂層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：設備層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：月台層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：軌道層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91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2A67ACB-47BC-E2C1-22D8-A6A74E8D2AC9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35DF27-6A6C-3090-7BB6-C45CAA504399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644287-9993-9F9F-DF0A-8DC4E56CFC6E}"/>
              </a:ext>
            </a:extLst>
          </p:cNvPr>
          <p:cNvSpPr txBox="1"/>
          <p:nvPr/>
        </p:nvSpPr>
        <p:spPr>
          <a:xfrm>
            <a:off x="446785" y="1138538"/>
            <a:ext cx="10871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RestroomAccessible_x”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RestroomAccessible_y”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A4E60A-3B4B-B36F-A51E-C2AD59BC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2010455"/>
            <a:ext cx="1778830" cy="13651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6B91C4B-67F7-8EAE-FCA5-ADA83CD9252F}"/>
              </a:ext>
            </a:extLst>
          </p:cNvPr>
          <p:cNvSpPr txBox="1"/>
          <p:nvPr/>
        </p:nvSpPr>
        <p:spPr>
          <a:xfrm>
            <a:off x="329996" y="3375605"/>
            <a:ext cx="3063517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座標位於設備左上角，僅單一參考尺寸，無其他類型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0703D4E-E02C-35A7-ABDF-F704BABB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395" y="2364342"/>
            <a:ext cx="1388720" cy="11308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D6F0746-4154-F366-A6C4-1897476B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647" y="4595342"/>
            <a:ext cx="1388720" cy="119312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78D741-BCA6-CF0B-1395-0B4CDC207A9B}"/>
              </a:ext>
            </a:extLst>
          </p:cNvPr>
          <p:cNvSpPr txBox="1"/>
          <p:nvPr/>
        </p:nvSpPr>
        <p:spPr>
          <a:xfrm>
            <a:off x="3492596" y="19058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FF2554-7B24-BED8-3654-F36EB1BD8CDE}"/>
              </a:ext>
            </a:extLst>
          </p:cNvPr>
          <p:cNvSpPr txBox="1"/>
          <p:nvPr/>
        </p:nvSpPr>
        <p:spPr>
          <a:xfrm>
            <a:off x="3492596" y="41361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Type:4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3DE8D9B-0A5B-947E-A0ED-71EE10960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649" y="2320037"/>
            <a:ext cx="5844806" cy="36322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A3D9D57-A178-0A00-CB7D-CD4A3DD0653E}"/>
              </a:ext>
            </a:extLst>
          </p:cNvPr>
          <p:cNvSpPr/>
          <p:nvPr/>
        </p:nvSpPr>
        <p:spPr>
          <a:xfrm>
            <a:off x="10084279" y="2992029"/>
            <a:ext cx="1501938" cy="468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71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0C54FC-88FB-C172-6FE8-A036A3323054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2F772E-41CC-F195-5A75-DD2713DC079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965E5B-FC93-366F-F8B4-2DCD652F9612}"/>
              </a:ext>
            </a:extLst>
          </p:cNvPr>
          <p:cNvSpPr txBox="1"/>
          <p:nvPr/>
        </p:nvSpPr>
        <p:spPr>
          <a:xfrm>
            <a:off x="446786" y="1103553"/>
            <a:ext cx="111126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BreastfeedingRoom_x”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BreastfeedingRoom_y”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BDB2C5-A7BF-78EB-58C6-57121E4C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67" y="1993018"/>
            <a:ext cx="1302557" cy="13839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842BABC-77B7-77C5-EB53-903AC0AE03F6}"/>
              </a:ext>
            </a:extLst>
          </p:cNvPr>
          <p:cNvSpPr txBox="1"/>
          <p:nvPr/>
        </p:nvSpPr>
        <p:spPr>
          <a:xfrm>
            <a:off x="329996" y="3493739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4754AF9-8977-F2BE-5708-CE718459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74" y="2509476"/>
            <a:ext cx="1532120" cy="16480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5C80F25-4993-3D91-8F3C-88949E66B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094" y="2509476"/>
            <a:ext cx="1393450" cy="152673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016505E-B6D5-1B7F-1DA5-39949910B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882" y="2469998"/>
            <a:ext cx="1432783" cy="152673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FA86BE-5C56-A755-438E-5F4AFDA3B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4332" y="2469998"/>
            <a:ext cx="1532120" cy="154452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63A136C-6658-7B8B-9E2C-76C0E2869E87}"/>
              </a:ext>
            </a:extLst>
          </p:cNvPr>
          <p:cNvSpPr txBox="1"/>
          <p:nvPr/>
        </p:nvSpPr>
        <p:spPr>
          <a:xfrm>
            <a:off x="3471183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70860-4906-E1D6-C12F-03589BF340A0}"/>
              </a:ext>
            </a:extLst>
          </p:cNvPr>
          <p:cNvSpPr txBox="1"/>
          <p:nvPr/>
        </p:nvSpPr>
        <p:spPr>
          <a:xfrm>
            <a:off x="5537168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ECB6AC1-0F9E-DF0E-82B9-BF22FF724FD9}"/>
              </a:ext>
            </a:extLst>
          </p:cNvPr>
          <p:cNvSpPr txBox="1"/>
          <p:nvPr/>
        </p:nvSpPr>
        <p:spPr>
          <a:xfrm>
            <a:off x="7770623" y="191621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F0094A-8454-E659-79C3-8A9FBBEB9125}"/>
              </a:ext>
            </a:extLst>
          </p:cNvPr>
          <p:cNvSpPr txBox="1"/>
          <p:nvPr/>
        </p:nvSpPr>
        <p:spPr>
          <a:xfrm>
            <a:off x="9911741" y="19238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D48EC531-6E6F-C8C4-3897-88EEC26C6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774" y="4984389"/>
            <a:ext cx="1598724" cy="136506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354EE55-4EC9-5854-D8E0-96C93E282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379" y="4984389"/>
            <a:ext cx="1670008" cy="142871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FB7C66-26E4-F8E9-5D36-4BD39FADC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4268" y="4984389"/>
            <a:ext cx="1670009" cy="146287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917A5D3-D770-0988-8898-9CEDBF903D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4656" y="4984389"/>
            <a:ext cx="1751471" cy="1428322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9BEBF4EA-34B9-67BE-2F9C-35B6A5F8E369}"/>
              </a:ext>
            </a:extLst>
          </p:cNvPr>
          <p:cNvSpPr txBox="1"/>
          <p:nvPr/>
        </p:nvSpPr>
        <p:spPr>
          <a:xfrm>
            <a:off x="3454408" y="450440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AFAAFE-4E5C-36E0-A83A-1326622C839C}"/>
              </a:ext>
            </a:extLst>
          </p:cNvPr>
          <p:cNvSpPr txBox="1"/>
          <p:nvPr/>
        </p:nvSpPr>
        <p:spPr>
          <a:xfrm>
            <a:off x="5520393" y="450440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609458E-9FB4-D39A-1A34-E5A8EB01DCBD}"/>
              </a:ext>
            </a:extLst>
          </p:cNvPr>
          <p:cNvSpPr txBox="1"/>
          <p:nvPr/>
        </p:nvSpPr>
        <p:spPr>
          <a:xfrm>
            <a:off x="7753848" y="4509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EAE8AAB-4122-C1EB-BD24-16D7EEE50D62}"/>
              </a:ext>
            </a:extLst>
          </p:cNvPr>
          <p:cNvSpPr txBox="1"/>
          <p:nvPr/>
        </p:nvSpPr>
        <p:spPr>
          <a:xfrm>
            <a:off x="9894966" y="451726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</p:spTree>
    <p:extLst>
      <p:ext uri="{BB962C8B-B14F-4D97-AF65-F5344CB8AC3E}">
        <p14:creationId xmlns:p14="http://schemas.microsoft.com/office/powerpoint/2010/main" val="119592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C8FE58-6BBA-B13A-3D4A-13FB11090CA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63E75E-275C-7E5B-D54A-95FF5FC200B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5BECEC-14DE-4F91-ED9C-44E02BC7E2A9}"/>
              </a:ext>
            </a:extLst>
          </p:cNvPr>
          <p:cNvSpPr txBox="1"/>
          <p:nvPr/>
        </p:nvSpPr>
        <p:spPr>
          <a:xfrm>
            <a:off x="446784" y="1120806"/>
            <a:ext cx="11224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:’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F18104-772C-0164-5F55-3BB5B7E4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0" y="1973917"/>
            <a:ext cx="1472016" cy="126961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E4F10EB-7D65-B54D-EDE6-67D38546AE41}"/>
              </a:ext>
            </a:extLst>
          </p:cNvPr>
          <p:cNvSpPr txBox="1"/>
          <p:nvPr/>
        </p:nvSpPr>
        <p:spPr>
          <a:xfrm>
            <a:off x="329996" y="3323932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0874351-6677-3C45-CB70-E930D05C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36" y="2280747"/>
            <a:ext cx="1579265" cy="130737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ECA769E-5203-A19E-F83A-EEB224FD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282" y="2284141"/>
            <a:ext cx="1650521" cy="130058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F06B1C1-1E49-6E92-4B52-80CA8ED7B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084" y="2280747"/>
            <a:ext cx="1650521" cy="129934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9340999-2FE8-0FFC-DFAD-28A78BCCA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886" y="2280747"/>
            <a:ext cx="1579266" cy="133400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89ED56-3DAA-F56F-2F1A-D773C0374F8C}"/>
              </a:ext>
            </a:extLst>
          </p:cNvPr>
          <p:cNvSpPr txBox="1"/>
          <p:nvPr/>
        </p:nvSpPr>
        <p:spPr>
          <a:xfrm>
            <a:off x="3471183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366530-BEF9-6A9A-1326-CB3E2D35E28A}"/>
              </a:ext>
            </a:extLst>
          </p:cNvPr>
          <p:cNvSpPr txBox="1"/>
          <p:nvPr/>
        </p:nvSpPr>
        <p:spPr>
          <a:xfrm>
            <a:off x="5303001" y="191621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7277B2-A9B1-6A1E-D4D6-47CBAAE3055E}"/>
              </a:ext>
            </a:extLst>
          </p:cNvPr>
          <p:cNvSpPr txBox="1"/>
          <p:nvPr/>
        </p:nvSpPr>
        <p:spPr>
          <a:xfrm>
            <a:off x="7162941" y="19066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004E3F-092A-20E2-9164-8D42CAAF2657}"/>
              </a:ext>
            </a:extLst>
          </p:cNvPr>
          <p:cNvSpPr txBox="1"/>
          <p:nvPr/>
        </p:nvSpPr>
        <p:spPr>
          <a:xfrm>
            <a:off x="9022881" y="19066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433FE73-A07E-A16D-BFA0-3F0001305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736" y="3779554"/>
            <a:ext cx="4798864" cy="29822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18A7B6C-374E-A00F-3F87-74A3A4DD2897}"/>
              </a:ext>
            </a:extLst>
          </p:cNvPr>
          <p:cNvSpPr/>
          <p:nvPr/>
        </p:nvSpPr>
        <p:spPr>
          <a:xfrm>
            <a:off x="7162941" y="5469147"/>
            <a:ext cx="1247814" cy="442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DEC926B-9A60-940E-CD27-1DAB12C8A58C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DBC328-D824-A4ED-D96F-6222E7BA2378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BAE7C2-F207-8A96-7CE8-53E967C78257}"/>
              </a:ext>
            </a:extLst>
          </p:cNvPr>
          <p:cNvSpPr txBox="1"/>
          <p:nvPr/>
        </p:nvSpPr>
        <p:spPr>
          <a:xfrm>
            <a:off x="326003" y="1124643"/>
            <a:ext cx="118027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RestroomMan_x”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RestroomMan_y”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Toilet_Count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廁間數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Washbasin_Count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Urinal_Count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小便斗數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77BC64-6654-8045-B20E-2FD60667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9" y="2111355"/>
            <a:ext cx="2598339" cy="19584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1867D4-823C-F648-0163-6DA4F373B6E0}"/>
              </a:ext>
            </a:extLst>
          </p:cNvPr>
          <p:cNvSpPr txBox="1"/>
          <p:nvPr/>
        </p:nvSpPr>
        <p:spPr>
          <a:xfrm>
            <a:off x="222819" y="4037583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ED7DD3-67DA-5CEB-9473-56C34C9D3FB0}"/>
              </a:ext>
            </a:extLst>
          </p:cNvPr>
          <p:cNvSpPr txBox="1"/>
          <p:nvPr/>
        </p:nvSpPr>
        <p:spPr>
          <a:xfrm>
            <a:off x="3420344" y="190372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448FA3D-717D-DECD-949F-B2F72A58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43" y="2279599"/>
            <a:ext cx="1770669" cy="128391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1CDB55-9B61-CCCD-5599-1ED9417CF262}"/>
              </a:ext>
            </a:extLst>
          </p:cNvPr>
          <p:cNvSpPr txBox="1"/>
          <p:nvPr/>
        </p:nvSpPr>
        <p:spPr>
          <a:xfrm>
            <a:off x="988113" y="2091663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713D8E-B44E-7D75-A393-F11A3D59B86E}"/>
              </a:ext>
            </a:extLst>
          </p:cNvPr>
          <p:cNvCxnSpPr>
            <a:cxnSpLocks/>
          </p:cNvCxnSpPr>
          <p:nvPr/>
        </p:nvCxnSpPr>
        <p:spPr>
          <a:xfrm>
            <a:off x="1479108" y="2467535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1AD3CE5-4989-4B6B-5C3B-28108450A4BD}"/>
              </a:ext>
            </a:extLst>
          </p:cNvPr>
          <p:cNvSpPr txBox="1"/>
          <p:nvPr/>
        </p:nvSpPr>
        <p:spPr>
          <a:xfrm>
            <a:off x="1754577" y="2085644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42CBD4D-6640-7E83-D646-C2222EF5FA02}"/>
              </a:ext>
            </a:extLst>
          </p:cNvPr>
          <p:cNvCxnSpPr>
            <a:cxnSpLocks/>
          </p:cNvCxnSpPr>
          <p:nvPr/>
        </p:nvCxnSpPr>
        <p:spPr>
          <a:xfrm>
            <a:off x="2218106" y="2444264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F308B9-3D6A-906C-841F-0AFEEB93771C}"/>
              </a:ext>
            </a:extLst>
          </p:cNvPr>
          <p:cNvSpPr txBox="1"/>
          <p:nvPr/>
        </p:nvSpPr>
        <p:spPr>
          <a:xfrm>
            <a:off x="919105" y="3692829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小便斗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4BBD442-31A7-02F5-55F6-6EE47242B9E0}"/>
              </a:ext>
            </a:extLst>
          </p:cNvPr>
          <p:cNvCxnSpPr>
            <a:cxnSpLocks/>
          </p:cNvCxnSpPr>
          <p:nvPr/>
        </p:nvCxnSpPr>
        <p:spPr>
          <a:xfrm>
            <a:off x="1408582" y="3516321"/>
            <a:ext cx="0" cy="24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679DB2-08D5-A1EC-A310-0AD86D229F19}"/>
              </a:ext>
            </a:extLst>
          </p:cNvPr>
          <p:cNvSpPr txBox="1"/>
          <p:nvPr/>
        </p:nvSpPr>
        <p:spPr>
          <a:xfrm>
            <a:off x="2056020" y="3704177"/>
            <a:ext cx="1042279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961EEE8-4647-BBF9-0DF8-B2E2DD11031E}"/>
              </a:ext>
            </a:extLst>
          </p:cNvPr>
          <p:cNvCxnSpPr>
            <a:cxnSpLocks/>
          </p:cNvCxnSpPr>
          <p:nvPr/>
        </p:nvCxnSpPr>
        <p:spPr>
          <a:xfrm>
            <a:off x="2361756" y="3647433"/>
            <a:ext cx="159029" cy="11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11ABDDEE-7C44-3311-65D6-26FAB4DE2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390" y="2276752"/>
            <a:ext cx="1766305" cy="128391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BF56D5E-C8F9-93E2-5C47-241DED14D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440" y="2280536"/>
            <a:ext cx="1796670" cy="128012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A13B5C1-12D6-5CA8-4990-37123C01F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0855" y="2273580"/>
            <a:ext cx="1766305" cy="1287308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C0023105-2538-5531-7617-229D86F2587D}"/>
              </a:ext>
            </a:extLst>
          </p:cNvPr>
          <p:cNvSpPr txBox="1"/>
          <p:nvPr/>
        </p:nvSpPr>
        <p:spPr>
          <a:xfrm>
            <a:off x="5503131" y="189770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4529CD9-714A-9B3E-1AFA-0EDF51E36AAC}"/>
              </a:ext>
            </a:extLst>
          </p:cNvPr>
          <p:cNvSpPr txBox="1"/>
          <p:nvPr/>
        </p:nvSpPr>
        <p:spPr>
          <a:xfrm>
            <a:off x="7533336" y="189453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E93292-20C4-2618-A766-7719A977D3E1}"/>
              </a:ext>
            </a:extLst>
          </p:cNvPr>
          <p:cNvSpPr txBox="1"/>
          <p:nvPr/>
        </p:nvSpPr>
        <p:spPr>
          <a:xfrm>
            <a:off x="9489350" y="189453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113463B3-93DF-CCAB-C0D3-22AC02D66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343" y="4432547"/>
            <a:ext cx="1770669" cy="136859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C0DED51F-77F2-7EDD-1506-665CAE27A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5779" y="4425753"/>
            <a:ext cx="1784916" cy="137539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D8EDA42B-4F8F-0043-4D1D-174B9B86FF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1958" y="4401141"/>
            <a:ext cx="1796670" cy="140000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4797C519-BB73-CCC4-1EE2-3351218B4C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49891" y="4432546"/>
            <a:ext cx="1830101" cy="1362673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58450253-A9BD-0D15-CCAE-1B0011981479}"/>
              </a:ext>
            </a:extLst>
          </p:cNvPr>
          <p:cNvSpPr txBox="1"/>
          <p:nvPr/>
        </p:nvSpPr>
        <p:spPr>
          <a:xfrm>
            <a:off x="3399742" y="4041255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9B416B1-F325-7BE4-968B-0B56D04A8EAC}"/>
              </a:ext>
            </a:extLst>
          </p:cNvPr>
          <p:cNvSpPr txBox="1"/>
          <p:nvPr/>
        </p:nvSpPr>
        <p:spPr>
          <a:xfrm>
            <a:off x="5550450" y="402526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E818B80-749E-CC3B-20B8-9F5533F6D0DD}"/>
              </a:ext>
            </a:extLst>
          </p:cNvPr>
          <p:cNvSpPr txBox="1"/>
          <p:nvPr/>
        </p:nvSpPr>
        <p:spPr>
          <a:xfrm>
            <a:off x="7580655" y="40220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34C4075-AA9F-D317-7290-BFF299BA1727}"/>
              </a:ext>
            </a:extLst>
          </p:cNvPr>
          <p:cNvSpPr txBox="1"/>
          <p:nvPr/>
        </p:nvSpPr>
        <p:spPr>
          <a:xfrm>
            <a:off x="9536669" y="40220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</p:spTree>
    <p:extLst>
      <p:ext uri="{BB962C8B-B14F-4D97-AF65-F5344CB8AC3E}">
        <p14:creationId xmlns:p14="http://schemas.microsoft.com/office/powerpoint/2010/main" val="21207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FE89FD3-799E-CF64-93B7-6BC56C10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1484028"/>
            <a:ext cx="1968316" cy="13685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51DC86-E9C4-B1FC-E53C-C95CBC69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831" y="1467546"/>
            <a:ext cx="2034777" cy="13591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AA7A09-1090-E1D3-F379-2A3D04520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31" y="1493424"/>
            <a:ext cx="1968317" cy="13786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A48F5D4-74C3-3AB2-947A-E8F9DD48E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577" y="1493424"/>
            <a:ext cx="2061971" cy="13936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863151-0F7A-BFCE-BA20-8FB41DD4978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6A3CD-8E43-9860-CFEA-B0B6416CE38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556DC9-30DA-E387-8664-BB9C11F8EC31}"/>
              </a:ext>
            </a:extLst>
          </p:cNvPr>
          <p:cNvSpPr txBox="1"/>
          <p:nvPr/>
        </p:nvSpPr>
        <p:spPr>
          <a:xfrm>
            <a:off x="377800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Rotate_id:1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6E3D193-856E-F414-9A27-D9B9FE9DB644}"/>
              </a:ext>
            </a:extLst>
          </p:cNvPr>
          <p:cNvSpPr txBox="1"/>
          <p:nvPr/>
        </p:nvSpPr>
        <p:spPr>
          <a:xfrm>
            <a:off x="2590652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1A3ADE-7A2C-6D13-0C79-209E8BF743E0}"/>
              </a:ext>
            </a:extLst>
          </p:cNvPr>
          <p:cNvSpPr txBox="1"/>
          <p:nvPr/>
        </p:nvSpPr>
        <p:spPr>
          <a:xfrm>
            <a:off x="4828211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F74624-0ED3-276A-2F5B-084CC994607E}"/>
              </a:ext>
            </a:extLst>
          </p:cNvPr>
          <p:cNvSpPr txBox="1"/>
          <p:nvPr/>
        </p:nvSpPr>
        <p:spPr>
          <a:xfrm>
            <a:off x="7037116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Rotate_id:4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C6B583-A600-8374-D3D9-BC3190534D0E}"/>
              </a:ext>
            </a:extLst>
          </p:cNvPr>
          <p:cNvSpPr txBox="1"/>
          <p:nvPr/>
        </p:nvSpPr>
        <p:spPr>
          <a:xfrm>
            <a:off x="575538" y="307765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Rotate_id:1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3C2443-0121-A8C8-7F35-7D9B44A99E56}"/>
              </a:ext>
            </a:extLst>
          </p:cNvPr>
          <p:cNvSpPr txBox="1"/>
          <p:nvPr/>
        </p:nvSpPr>
        <p:spPr>
          <a:xfrm>
            <a:off x="3516617" y="306594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Rotate_id:2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2E4D1F4-67DD-732D-301C-444B488A0330}"/>
              </a:ext>
            </a:extLst>
          </p:cNvPr>
          <p:cNvSpPr txBox="1"/>
          <p:nvPr/>
        </p:nvSpPr>
        <p:spPr>
          <a:xfrm>
            <a:off x="575538" y="496348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Rotate_id:1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F7B697-7943-033F-977E-119ED9C96D60}"/>
              </a:ext>
            </a:extLst>
          </p:cNvPr>
          <p:cNvSpPr txBox="1"/>
          <p:nvPr/>
        </p:nvSpPr>
        <p:spPr>
          <a:xfrm>
            <a:off x="3516617" y="4965875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C0B87E-FCD0-9D5A-2D9D-952AB36DA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31" y="3463797"/>
            <a:ext cx="2702995" cy="11732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87BEE58-FF60-CBE4-0F78-5C782674D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792" y="3448958"/>
            <a:ext cx="2790953" cy="115592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ACD4E11-851C-8459-7307-ED75F57E31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010" y="3459947"/>
            <a:ext cx="2844977" cy="114111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FEB627E-5463-D9BF-740E-73D718B252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3409" y="3453495"/>
            <a:ext cx="2790953" cy="1144214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DB2AF0-3215-7D34-3C06-390500C6900D}"/>
              </a:ext>
            </a:extLst>
          </p:cNvPr>
          <p:cNvSpPr txBox="1"/>
          <p:nvPr/>
        </p:nvSpPr>
        <p:spPr>
          <a:xfrm>
            <a:off x="6528426" y="305312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Rotate_id:3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BBCEFF-8025-4D58-2FF8-5CC15AF9998B}"/>
              </a:ext>
            </a:extLst>
          </p:cNvPr>
          <p:cNvSpPr txBox="1"/>
          <p:nvPr/>
        </p:nvSpPr>
        <p:spPr>
          <a:xfrm>
            <a:off x="9570109" y="30730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Rotate_id:4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49AB6208-0395-2B1D-2928-ADEB15CCAC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996" y="5413861"/>
            <a:ext cx="2654530" cy="1014967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02C66A3-E301-6767-D095-968EBCC7BF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6033" y="5397050"/>
            <a:ext cx="2833417" cy="1048587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C96DE17-8C5A-FA5E-80D0-75EAC8F5BD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9133" y="5397050"/>
            <a:ext cx="2862560" cy="104024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AA3E3648-4B6F-DB1C-931D-1EF09B880D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6776" y="5397050"/>
            <a:ext cx="2787586" cy="101967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D0F22695-9259-ECB3-01E5-C85AAFAA61E0}"/>
              </a:ext>
            </a:extLst>
          </p:cNvPr>
          <p:cNvSpPr txBox="1"/>
          <p:nvPr/>
        </p:nvSpPr>
        <p:spPr>
          <a:xfrm>
            <a:off x="6638083" y="496348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Rotate_id:3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B96E0AF-0B24-7B4B-6B9C-155BB1F5B78E}"/>
              </a:ext>
            </a:extLst>
          </p:cNvPr>
          <p:cNvSpPr txBox="1"/>
          <p:nvPr/>
        </p:nvSpPr>
        <p:spPr>
          <a:xfrm>
            <a:off x="9618128" y="496348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Rotate_id:4</a:t>
            </a:r>
          </a:p>
        </p:txBody>
      </p:sp>
    </p:spTree>
    <p:extLst>
      <p:ext uri="{BB962C8B-B14F-4D97-AF65-F5344CB8AC3E}">
        <p14:creationId xmlns:p14="http://schemas.microsoft.com/office/powerpoint/2010/main" val="39015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C50A31-FA4B-3410-186A-A4038588FF45}"/>
              </a:ext>
            </a:extLst>
          </p:cNvPr>
          <p:cNvSpPr txBox="1"/>
          <p:nvPr/>
        </p:nvSpPr>
        <p:spPr>
          <a:xfrm>
            <a:off x="728375" y="128583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Rotate_id:1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D4EF9DE-9C4E-3546-A371-FBD50107FE9A}"/>
              </a:ext>
            </a:extLst>
          </p:cNvPr>
          <p:cNvSpPr txBox="1"/>
          <p:nvPr/>
        </p:nvSpPr>
        <p:spPr>
          <a:xfrm>
            <a:off x="3504720" y="12913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Rotate_id:2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3DAAB33-C129-3061-890B-E4B0C9B9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20" y="3981887"/>
            <a:ext cx="2409080" cy="181784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922B6D-67C4-73AD-78D1-987868932414}"/>
              </a:ext>
            </a:extLst>
          </p:cNvPr>
          <p:cNvSpPr txBox="1"/>
          <p:nvPr/>
        </p:nvSpPr>
        <p:spPr>
          <a:xfrm>
            <a:off x="728375" y="350894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Rotate_id:1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76CEA67-54DA-D141-CC46-AADA2FA8C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720" y="3982361"/>
            <a:ext cx="2280446" cy="181736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8C5A26-919F-26E7-5089-A27552FB22F5}"/>
              </a:ext>
            </a:extLst>
          </p:cNvPr>
          <p:cNvSpPr txBox="1"/>
          <p:nvPr/>
        </p:nvSpPr>
        <p:spPr>
          <a:xfrm>
            <a:off x="3630141" y="350894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51927A-037F-BCC5-1A89-869198DD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20" y="1788174"/>
            <a:ext cx="2489812" cy="12580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D680DF-CD7F-17CC-0E8B-F0BEA9905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099" y="1796223"/>
            <a:ext cx="2578545" cy="11769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B4BCE4C-35D1-8278-55B2-50304AA61F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41"/>
          <a:stretch/>
        </p:blipFill>
        <p:spPr>
          <a:xfrm>
            <a:off x="6050247" y="1816744"/>
            <a:ext cx="2533587" cy="115644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480839C-7DD8-3A6B-B5C0-4CEB028B7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437" y="1816744"/>
            <a:ext cx="2555347" cy="1241427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683A93BB-CCD4-CCDE-91A3-1DC08420B7A2}"/>
              </a:ext>
            </a:extLst>
          </p:cNvPr>
          <p:cNvSpPr txBox="1"/>
          <p:nvPr/>
        </p:nvSpPr>
        <p:spPr>
          <a:xfrm>
            <a:off x="6305881" y="128583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Rotate_id:3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FD5BFF6-86D3-F6A8-78F2-75021962476B}"/>
              </a:ext>
            </a:extLst>
          </p:cNvPr>
          <p:cNvSpPr txBox="1"/>
          <p:nvPr/>
        </p:nvSpPr>
        <p:spPr>
          <a:xfrm>
            <a:off x="9080459" y="128583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Rotate_id:4</a:t>
            </a:r>
          </a:p>
        </p:txBody>
      </p:sp>
    </p:spTree>
    <p:extLst>
      <p:ext uri="{BB962C8B-B14F-4D97-AF65-F5344CB8AC3E}">
        <p14:creationId xmlns:p14="http://schemas.microsoft.com/office/powerpoint/2010/main" val="110834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717B9A5-895A-068E-B58F-A2F060413B4C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DB705A-7342-6ADE-92C6-44140BA4FBED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C8774D-81D9-4BB4-D6F3-2E1056C7625A}"/>
              </a:ext>
            </a:extLst>
          </p:cNvPr>
          <p:cNvSpPr txBox="1"/>
          <p:nvPr/>
        </p:nvSpPr>
        <p:spPr>
          <a:xfrm>
            <a:off x="446786" y="1086300"/>
            <a:ext cx="11345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RestroomWoman_x”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RestroomWoman_y”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Toilet_Count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廁間數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Washbasin_Count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D11DE3-CD96-61C0-315B-6E4A997F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8" y="2016042"/>
            <a:ext cx="2598339" cy="16216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CBB429C-7DD8-47B1-2E32-FCDF2EA94785}"/>
              </a:ext>
            </a:extLst>
          </p:cNvPr>
          <p:cNvSpPr txBox="1"/>
          <p:nvPr/>
        </p:nvSpPr>
        <p:spPr>
          <a:xfrm>
            <a:off x="329996" y="3606796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9BDDD1-4C3C-6FCE-7C8B-803237EAE9F3}"/>
              </a:ext>
            </a:extLst>
          </p:cNvPr>
          <p:cNvSpPr txBox="1"/>
          <p:nvPr/>
        </p:nvSpPr>
        <p:spPr>
          <a:xfrm>
            <a:off x="1377335" y="1699719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2699778-A51B-519E-4B13-ACEB3B395DE9}"/>
              </a:ext>
            </a:extLst>
          </p:cNvPr>
          <p:cNvCxnSpPr>
            <a:cxnSpLocks/>
          </p:cNvCxnSpPr>
          <p:nvPr/>
        </p:nvCxnSpPr>
        <p:spPr>
          <a:xfrm>
            <a:off x="1868330" y="2075591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0AF076-C2ED-A0F3-687A-15AF7CE2C20E}"/>
              </a:ext>
            </a:extLst>
          </p:cNvPr>
          <p:cNvSpPr txBox="1"/>
          <p:nvPr/>
        </p:nvSpPr>
        <p:spPr>
          <a:xfrm>
            <a:off x="798079" y="1699719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1F54DCC-BAA0-390A-0897-C43271471B81}"/>
              </a:ext>
            </a:extLst>
          </p:cNvPr>
          <p:cNvCxnSpPr>
            <a:cxnSpLocks/>
          </p:cNvCxnSpPr>
          <p:nvPr/>
        </p:nvCxnSpPr>
        <p:spPr>
          <a:xfrm>
            <a:off x="1261608" y="205833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6C089C-AEF7-3C4C-47AF-07607F066404}"/>
              </a:ext>
            </a:extLst>
          </p:cNvPr>
          <p:cNvSpPr txBox="1"/>
          <p:nvPr/>
        </p:nvSpPr>
        <p:spPr>
          <a:xfrm>
            <a:off x="1258609" y="3321378"/>
            <a:ext cx="1042279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A217FB-6ECB-F2F7-2FBA-5439896F7BFB}"/>
              </a:ext>
            </a:extLst>
          </p:cNvPr>
          <p:cNvCxnSpPr>
            <a:cxnSpLocks/>
          </p:cNvCxnSpPr>
          <p:nvPr/>
        </p:nvCxnSpPr>
        <p:spPr>
          <a:xfrm>
            <a:off x="1258609" y="3452570"/>
            <a:ext cx="184429" cy="94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7D784601-DC4F-D302-2A20-B3A48952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60" y="2303066"/>
            <a:ext cx="1930679" cy="117047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1833E10-FC60-1B93-2714-74858E4C1DEC}"/>
              </a:ext>
            </a:extLst>
          </p:cNvPr>
          <p:cNvSpPr txBox="1"/>
          <p:nvPr/>
        </p:nvSpPr>
        <p:spPr>
          <a:xfrm>
            <a:off x="3471183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2C36C6FA-2054-4FC1-9407-E21E8534C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720" y="2313100"/>
            <a:ext cx="2037302" cy="119621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49263FF4-1B40-0294-281D-A6DFCA840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403" y="2286838"/>
            <a:ext cx="2037302" cy="122621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265E0BCD-AA03-07D6-15FE-E26643AE6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8086" y="2286838"/>
            <a:ext cx="2037302" cy="1176826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891FF4B0-F59E-41B6-B88E-3C4EDACF1616}"/>
              </a:ext>
            </a:extLst>
          </p:cNvPr>
          <p:cNvSpPr txBox="1"/>
          <p:nvPr/>
        </p:nvSpPr>
        <p:spPr>
          <a:xfrm>
            <a:off x="5537168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33D3503-1261-D7A5-A987-9E9F5E3EE6FE}"/>
              </a:ext>
            </a:extLst>
          </p:cNvPr>
          <p:cNvSpPr txBox="1"/>
          <p:nvPr/>
        </p:nvSpPr>
        <p:spPr>
          <a:xfrm>
            <a:off x="7770623" y="191621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FD93E2E-D13B-9B99-B281-26094EC7E6C3}"/>
              </a:ext>
            </a:extLst>
          </p:cNvPr>
          <p:cNvSpPr txBox="1"/>
          <p:nvPr/>
        </p:nvSpPr>
        <p:spPr>
          <a:xfrm>
            <a:off x="9911741" y="19238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79D118F7-A3AB-FE11-D790-A9820EA66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780" y="4395806"/>
            <a:ext cx="1786729" cy="122999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85604D5-3F0F-6D25-003C-1C6D531D3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3971" y="4395806"/>
            <a:ext cx="1950799" cy="122999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43736D65-926A-B1B4-1379-6A6FD61A8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0905" y="4417840"/>
            <a:ext cx="1950800" cy="124878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52C0C583-C022-DC8B-9B9E-8980180A86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7840" y="4395806"/>
            <a:ext cx="1892687" cy="1248783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771F3D00-CA48-1B43-4F5B-FE6E570EB686}"/>
              </a:ext>
            </a:extLst>
          </p:cNvPr>
          <p:cNvSpPr txBox="1"/>
          <p:nvPr/>
        </p:nvSpPr>
        <p:spPr>
          <a:xfrm>
            <a:off x="3511483" y="39879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34F4454-AC4E-8EC4-9679-D840705FA268}"/>
              </a:ext>
            </a:extLst>
          </p:cNvPr>
          <p:cNvSpPr txBox="1"/>
          <p:nvPr/>
        </p:nvSpPr>
        <p:spPr>
          <a:xfrm>
            <a:off x="5577468" y="39879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37DF662-1A9B-10FF-B6A9-B7D9ACF23676}"/>
              </a:ext>
            </a:extLst>
          </p:cNvPr>
          <p:cNvSpPr txBox="1"/>
          <p:nvPr/>
        </p:nvSpPr>
        <p:spPr>
          <a:xfrm>
            <a:off x="7810923" y="399317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AE167AE-8DF4-572E-5719-013EB0179D9D}"/>
              </a:ext>
            </a:extLst>
          </p:cNvPr>
          <p:cNvSpPr txBox="1"/>
          <p:nvPr/>
        </p:nvSpPr>
        <p:spPr>
          <a:xfrm>
            <a:off x="9952041" y="40007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</p:spTree>
    <p:extLst>
      <p:ext uri="{BB962C8B-B14F-4D97-AF65-F5344CB8AC3E}">
        <p14:creationId xmlns:p14="http://schemas.microsoft.com/office/powerpoint/2010/main" val="253824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863151-0F7A-BFCE-BA20-8FB41DD4978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6A3CD-8E43-9860-CFEA-B0B6416CE38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556DC9-30DA-E387-8664-BB9C11F8EC31}"/>
              </a:ext>
            </a:extLst>
          </p:cNvPr>
          <p:cNvSpPr txBox="1"/>
          <p:nvPr/>
        </p:nvSpPr>
        <p:spPr>
          <a:xfrm>
            <a:off x="561881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Rotate_id:1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6E3D193-856E-F414-9A27-D9B9FE9DB644}"/>
              </a:ext>
            </a:extLst>
          </p:cNvPr>
          <p:cNvSpPr txBox="1"/>
          <p:nvPr/>
        </p:nvSpPr>
        <p:spPr>
          <a:xfrm>
            <a:off x="3400613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1A3ADE-7A2C-6D13-0C79-209E8BF743E0}"/>
              </a:ext>
            </a:extLst>
          </p:cNvPr>
          <p:cNvSpPr txBox="1"/>
          <p:nvPr/>
        </p:nvSpPr>
        <p:spPr>
          <a:xfrm>
            <a:off x="6305881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F74624-0ED3-276A-2F5B-084CC994607E}"/>
              </a:ext>
            </a:extLst>
          </p:cNvPr>
          <p:cNvSpPr txBox="1"/>
          <p:nvPr/>
        </p:nvSpPr>
        <p:spPr>
          <a:xfrm>
            <a:off x="9151988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Rotate_id:4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C6B583-A600-8374-D3D9-BC3190534D0E}"/>
              </a:ext>
            </a:extLst>
          </p:cNvPr>
          <p:cNvSpPr txBox="1"/>
          <p:nvPr/>
        </p:nvSpPr>
        <p:spPr>
          <a:xfrm>
            <a:off x="2131190" y="329741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Rotate_id:1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3C2443-0121-A8C8-7F35-7D9B44A99E56}"/>
              </a:ext>
            </a:extLst>
          </p:cNvPr>
          <p:cNvSpPr txBox="1"/>
          <p:nvPr/>
        </p:nvSpPr>
        <p:spPr>
          <a:xfrm>
            <a:off x="7616437" y="329741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Rotate_id:2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DB2AF0-3215-7D34-3C06-390500C6900D}"/>
              </a:ext>
            </a:extLst>
          </p:cNvPr>
          <p:cNvSpPr txBox="1"/>
          <p:nvPr/>
        </p:nvSpPr>
        <p:spPr>
          <a:xfrm>
            <a:off x="2131190" y="51058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Rotate_id:3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BBCEFF-8025-4D58-2FF8-5CC15AF9998B}"/>
              </a:ext>
            </a:extLst>
          </p:cNvPr>
          <p:cNvSpPr txBox="1"/>
          <p:nvPr/>
        </p:nvSpPr>
        <p:spPr>
          <a:xfrm>
            <a:off x="7547075" y="51085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2A1CE8-8FDD-CF31-4EBE-DCA568483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0" y="1364407"/>
            <a:ext cx="2331553" cy="141120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7DBC701-F3FD-B210-30A8-62A4BCEF2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487" y="1373569"/>
            <a:ext cx="2331554" cy="139287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00F26CE-6398-FEB2-D218-9DA55BFA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175" y="1419492"/>
            <a:ext cx="2331554" cy="136199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404FBA08-FE52-5A95-D4C5-3468157BD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863" y="1367732"/>
            <a:ext cx="2331553" cy="1460164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40CD6D90-A329-6CD4-9F7B-868C8241F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559" y="3673291"/>
            <a:ext cx="4077385" cy="1139389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751EC372-B99D-78E8-4953-CC41C2B4C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8252" y="3679061"/>
            <a:ext cx="4133673" cy="108781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FBE75158-3F47-F16E-1DA2-01796030F4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559" y="5484431"/>
            <a:ext cx="4076564" cy="10499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D56AE7A6-3094-4DA4-F579-96B807859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8253" y="5478639"/>
            <a:ext cx="4076564" cy="11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863151-0F7A-BFCE-BA20-8FB41DD4978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6A3CD-8E43-9860-CFEA-B0B6416CE38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2E4D1F4-67DD-732D-301C-444B488A0330}"/>
              </a:ext>
            </a:extLst>
          </p:cNvPr>
          <p:cNvSpPr txBox="1"/>
          <p:nvPr/>
        </p:nvSpPr>
        <p:spPr>
          <a:xfrm>
            <a:off x="2439199" y="98737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Rotate_id:1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F7B697-7943-033F-977E-119ED9C96D60}"/>
              </a:ext>
            </a:extLst>
          </p:cNvPr>
          <p:cNvSpPr txBox="1"/>
          <p:nvPr/>
        </p:nvSpPr>
        <p:spPr>
          <a:xfrm>
            <a:off x="7789812" y="98737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Rotate_id:2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0F22695-9259-ECB3-01E5-C85AAFAA61E0}"/>
              </a:ext>
            </a:extLst>
          </p:cNvPr>
          <p:cNvSpPr txBox="1"/>
          <p:nvPr/>
        </p:nvSpPr>
        <p:spPr>
          <a:xfrm>
            <a:off x="2439199" y="272419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Rotate_id:3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B96E0AF-0B24-7B4B-6B9C-155BB1F5B78E}"/>
              </a:ext>
            </a:extLst>
          </p:cNvPr>
          <p:cNvSpPr txBox="1"/>
          <p:nvPr/>
        </p:nvSpPr>
        <p:spPr>
          <a:xfrm>
            <a:off x="7789812" y="272419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59CBB5-0348-7B7D-D9A5-2692FE1A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31" y="1386306"/>
            <a:ext cx="4013038" cy="114658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8FDA1DF-A56E-DE1B-9CD3-23B34BCC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686" y="1386306"/>
            <a:ext cx="4135555" cy="109272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0704AED-5E69-0B2A-7E2D-58B9701F7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331" y="3108681"/>
            <a:ext cx="4013038" cy="10526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00C8CEC-842C-958F-E2DB-E66B09090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344" y="3072328"/>
            <a:ext cx="4013038" cy="1125306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61409E23-5B9A-8423-4606-F1DC50975FFD}"/>
              </a:ext>
            </a:extLst>
          </p:cNvPr>
          <p:cNvSpPr txBox="1"/>
          <p:nvPr/>
        </p:nvSpPr>
        <p:spPr>
          <a:xfrm>
            <a:off x="574139" y="4702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Rotate_id:1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5B65E05-84FB-EC77-F5CD-124550E711FE}"/>
              </a:ext>
            </a:extLst>
          </p:cNvPr>
          <p:cNvSpPr txBox="1"/>
          <p:nvPr/>
        </p:nvSpPr>
        <p:spPr>
          <a:xfrm>
            <a:off x="3618385" y="4702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Rotate_id:2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01CAB49-34F8-16DC-8E7A-C64AC889F28D}"/>
              </a:ext>
            </a:extLst>
          </p:cNvPr>
          <p:cNvSpPr txBox="1"/>
          <p:nvPr/>
        </p:nvSpPr>
        <p:spPr>
          <a:xfrm>
            <a:off x="6677648" y="4702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Rotate_id:3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FF5E56A-A708-BADF-F19B-CFEF05D585AA}"/>
              </a:ext>
            </a:extLst>
          </p:cNvPr>
          <p:cNvSpPr txBox="1"/>
          <p:nvPr/>
        </p:nvSpPr>
        <p:spPr>
          <a:xfrm>
            <a:off x="9606917" y="469781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Rotate_id:4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7AFE0F26-4603-D3EC-0B61-4FE41EAFD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7" y="5130319"/>
            <a:ext cx="2905302" cy="116796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E1285799-3DD5-CFD7-1E36-C4AD0A429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737" y="5135077"/>
            <a:ext cx="2900598" cy="109045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3FE72A0B-8E9E-22DC-4005-35AC70C49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6001" y="5146851"/>
            <a:ext cx="2900597" cy="1077778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6BE3E39A-9E5C-D9A2-5E3F-17849CD519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5269" y="5108285"/>
            <a:ext cx="2900598" cy="11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4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922B6D-67C4-73AD-78D1-987868932414}"/>
              </a:ext>
            </a:extLst>
          </p:cNvPr>
          <p:cNvSpPr txBox="1"/>
          <p:nvPr/>
        </p:nvSpPr>
        <p:spPr>
          <a:xfrm>
            <a:off x="2925080" y="102470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Rotate_id:1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8C5A26-919F-26E7-5089-A27552FB22F5}"/>
              </a:ext>
            </a:extLst>
          </p:cNvPr>
          <p:cNvSpPr txBox="1"/>
          <p:nvPr/>
        </p:nvSpPr>
        <p:spPr>
          <a:xfrm>
            <a:off x="7229617" y="102470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Rotate_id:2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901F551B-65E7-EB63-E877-1E18395E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23" y="1417031"/>
            <a:ext cx="2924016" cy="159857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308CE5E2-10F0-7EA7-9092-212858CB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260" y="1417031"/>
            <a:ext cx="2924017" cy="157135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BFB8C427-BE10-9968-1DE8-05428A979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00" y="4423421"/>
            <a:ext cx="2515527" cy="155880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B756EBF5-CA97-7492-3FDF-69F2259CF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585" y="4437008"/>
            <a:ext cx="2515527" cy="149932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3E4A82F-DB7E-2497-F02A-F8890836F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786" y="4469314"/>
            <a:ext cx="2571495" cy="146701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8B579EDF-A14F-AFAC-FF37-3A442FA4C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7955" y="4469314"/>
            <a:ext cx="2553063" cy="1558801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B6B51775-D351-CC69-971D-4AB426F26893}"/>
              </a:ext>
            </a:extLst>
          </p:cNvPr>
          <p:cNvSpPr txBox="1"/>
          <p:nvPr/>
        </p:nvSpPr>
        <p:spPr>
          <a:xfrm>
            <a:off x="574139" y="401961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606B442-F96A-4235-8177-A35B967136BA}"/>
              </a:ext>
            </a:extLst>
          </p:cNvPr>
          <p:cNvSpPr txBox="1"/>
          <p:nvPr/>
        </p:nvSpPr>
        <p:spPr>
          <a:xfrm>
            <a:off x="3618385" y="401961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Rotate_id:2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5278877-E60C-B29B-10D1-B1E9B2842004}"/>
              </a:ext>
            </a:extLst>
          </p:cNvPr>
          <p:cNvSpPr txBox="1"/>
          <p:nvPr/>
        </p:nvSpPr>
        <p:spPr>
          <a:xfrm>
            <a:off x="6677648" y="401961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Rotate_id:3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79A2A87-F01C-DB49-1B24-57E436CF13BA}"/>
              </a:ext>
            </a:extLst>
          </p:cNvPr>
          <p:cNvSpPr txBox="1"/>
          <p:nvPr/>
        </p:nvSpPr>
        <p:spPr>
          <a:xfrm>
            <a:off x="9606917" y="40147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Rotate_id:4</a:t>
            </a:r>
          </a:p>
        </p:txBody>
      </p:sp>
    </p:spTree>
    <p:extLst>
      <p:ext uri="{BB962C8B-B14F-4D97-AF65-F5344CB8AC3E}">
        <p14:creationId xmlns:p14="http://schemas.microsoft.com/office/powerpoint/2010/main" val="93104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0217CE-9AAB-64DA-2822-C0E9461AB348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0F315D-1C35-BF1E-6C2D-15F9914DED4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8A284D-4969-50CE-DC72-11B817A40F0F}"/>
              </a:ext>
            </a:extLst>
          </p:cNvPr>
          <p:cNvSpPr txBox="1"/>
          <p:nvPr/>
        </p:nvSpPr>
        <p:spPr>
          <a:xfrm>
            <a:off x="446786" y="1086777"/>
            <a:ext cx="11190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:’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RestroomFamily_x”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RestroomFamily_y”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AA1426-3B9B-25F2-3C78-FD2E133D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09" y="1988985"/>
            <a:ext cx="1326536" cy="12461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A3973AA-EA82-9252-0B43-A1CCB2A37F5A}"/>
              </a:ext>
            </a:extLst>
          </p:cNvPr>
          <p:cNvSpPr txBox="1"/>
          <p:nvPr/>
        </p:nvSpPr>
        <p:spPr>
          <a:xfrm>
            <a:off x="329996" y="3247006"/>
            <a:ext cx="3063517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座標位於設備左上角，僅單一參考尺寸，無其他類型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3EC8EC6-1CF4-88BE-C42C-9B6A0A06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49" y="2320037"/>
            <a:ext cx="5844806" cy="36322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A1D7B03-FFAF-FD6C-7592-8069C2DA31FD}"/>
              </a:ext>
            </a:extLst>
          </p:cNvPr>
          <p:cNvSpPr/>
          <p:nvPr/>
        </p:nvSpPr>
        <p:spPr>
          <a:xfrm>
            <a:off x="10075653" y="2435623"/>
            <a:ext cx="1501938" cy="468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8E5A31A-9D3B-E4FA-1397-D9CF8893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264" y="2325953"/>
            <a:ext cx="1469326" cy="124613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D6A2D3F-64F2-54AA-9A70-90B56B50E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316" y="4571163"/>
            <a:ext cx="1394599" cy="116563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D06AEC-E974-8A71-D21B-6431298650DE}"/>
              </a:ext>
            </a:extLst>
          </p:cNvPr>
          <p:cNvSpPr txBox="1"/>
          <p:nvPr/>
        </p:nvSpPr>
        <p:spPr>
          <a:xfrm>
            <a:off x="3492596" y="19058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Type:3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EB3684-BDF8-5C9D-B9B1-ABF2173DDEC0}"/>
              </a:ext>
            </a:extLst>
          </p:cNvPr>
          <p:cNvSpPr txBox="1"/>
          <p:nvPr/>
        </p:nvSpPr>
        <p:spPr>
          <a:xfrm>
            <a:off x="3492596" y="41361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Type:4</a:t>
            </a:r>
          </a:p>
        </p:txBody>
      </p:sp>
    </p:spTree>
    <p:extLst>
      <p:ext uri="{BB962C8B-B14F-4D97-AF65-F5344CB8AC3E}">
        <p14:creationId xmlns:p14="http://schemas.microsoft.com/office/powerpoint/2010/main" val="70450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1080</Words>
  <Application>Microsoft Office PowerPoint</Application>
  <PresentationFormat>寬螢幕</PresentationFormat>
  <Paragraphs>124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bianchijarron@gmail.com</dc:creator>
  <cp:lastModifiedBy>Donald Lu</cp:lastModifiedBy>
  <cp:revision>18</cp:revision>
  <dcterms:created xsi:type="dcterms:W3CDTF">2023-06-28T01:15:11Z</dcterms:created>
  <dcterms:modified xsi:type="dcterms:W3CDTF">2023-07-30T23:55:55Z</dcterms:modified>
</cp:coreProperties>
</file>