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E080A-1B61-45D7-87A0-F8538F68713A}" type="datetimeFigureOut">
              <a:rPr lang="en-US" smtClean="0"/>
              <a:t>11/16/2010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92902-0FBB-42EC-BE9B-11133B9C82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YQOL-W Concept Sheet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00200"/>
          <a:ext cx="8382000" cy="2701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1676400"/>
                <a:gridCol w="1549879"/>
                <a:gridCol w="1660585"/>
                <a:gridCol w="1818736"/>
              </a:tblGrid>
              <a:tr h="48387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Original English wording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Domain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latin typeface="Arial"/>
                        </a:rPr>
                        <a:t>Concept of Item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latin typeface="Arial"/>
                        </a:rPr>
                        <a:t>Intent of Item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latin typeface="Arial"/>
                        </a:rPr>
                        <a:t>Interview Context </a:t>
                      </a:r>
                    </a:p>
                  </a:txBody>
                  <a:tcPr marL="9525" marR="9525" marT="9525" marB="0"/>
                </a:tc>
              </a:tr>
              <a:tr h="1802121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Item 21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. Because of my weight exercising is hard for me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latin typeface="Arial"/>
                        </a:rPr>
                        <a:t>Environment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Exercises but finds it is hard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Does vigorous physical activity but has to exert a lot of effort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"Well, I can’t be as active as I want to be.  Sometimes I’d like to get up, and walk around, or do some other activity more, but my weight stops me from doing so."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BD1C2B47996F45BE1B6C3C327ED9C0" ma:contentTypeVersion="11" ma:contentTypeDescription="Create a new document." ma:contentTypeScope="" ma:versionID="c23f3c64283ff10f2f555703d3ea137e">
  <xsd:schema xmlns:xsd="http://www.w3.org/2001/XMLSchema" xmlns:xs="http://www.w3.org/2001/XMLSchema" xmlns:p="http://schemas.microsoft.com/office/2006/metadata/properties" xmlns:ns2="f1bbce50-5549-4992-972c-e96321298cb7" xmlns:ns3="9ab0acff-dd9a-4251-b9f5-a601664476d2" targetNamespace="http://schemas.microsoft.com/office/2006/metadata/properties" ma:root="true" ma:fieldsID="85825c286818c0ba7fcc7fa739d767b7" ns2:_="" ns3:_="">
    <xsd:import namespace="f1bbce50-5549-4992-972c-e96321298cb7"/>
    <xsd:import namespace="9ab0acff-dd9a-4251-b9f5-a601664476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bbce50-5549-4992-972c-e96321298c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b0acff-dd9a-4251-b9f5-a601664476d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DFB582-D29B-4C4D-A959-8DB69697A824}"/>
</file>

<file path=customXml/itemProps2.xml><?xml version="1.0" encoding="utf-8"?>
<ds:datastoreItem xmlns:ds="http://schemas.openxmlformats.org/officeDocument/2006/customXml" ds:itemID="{94F8BE47-D15D-4119-B461-309DD3AEF96D}"/>
</file>

<file path=customXml/itemProps3.xml><?xml version="1.0" encoding="utf-8"?>
<ds:datastoreItem xmlns:ds="http://schemas.openxmlformats.org/officeDocument/2006/customXml" ds:itemID="{4C0B58AF-1BE2-4518-9DC3-A21F34291F06}"/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87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YQOL-W Concept Sheet</vt:lpstr>
    </vt:vector>
  </TitlesOfParts>
  <Company>Univ of Washington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YQOL-W Concept Sheet</dc:title>
  <dc:creator>hstemp</dc:creator>
  <cp:lastModifiedBy>hstemp</cp:lastModifiedBy>
  <cp:revision>1</cp:revision>
  <dcterms:created xsi:type="dcterms:W3CDTF">2010-11-16T17:06:46Z</dcterms:created>
  <dcterms:modified xsi:type="dcterms:W3CDTF">2010-11-16T17:10:07Z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0x01010065BD1C2B47996F45BE1B6C3C327ED9C0</vt:lpwstr>
  </property>
  <property fmtid="{D5CDD505-2E9C-101B-9397-08002B2CF9AE}" pid="3" name="Order">
    <vt:r8>243200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