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58" r:id="rId7"/>
    <p:sldId id="265" r:id="rId8"/>
    <p:sldId id="266" r:id="rId9"/>
    <p:sldId id="267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100" d="100"/>
          <a:sy n="100" d="100"/>
        </p:scale>
        <p:origin x="-1302" y="-2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B6D02D-A227-4BE5-88F8-2462CD993D5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E183FA56-102A-41BF-9EAA-296C7E60CCA0}">
      <dgm:prSet/>
      <dgm:spPr/>
      <dgm:t>
        <a:bodyPr/>
        <a:lstStyle/>
        <a:p>
          <a:r>
            <a:rPr lang="en-US" b="1" i="0" baseline="0" dirty="0"/>
            <a:t>View System Logs</a:t>
          </a:r>
          <a:r>
            <a:rPr lang="en-US" b="0" i="0" baseline="0" dirty="0"/>
            <a:t>: Run the command </a:t>
          </a:r>
          <a:r>
            <a:rPr lang="en-US" b="0" i="0" baseline="0" dirty="0" err="1"/>
            <a:t>journalctl</a:t>
          </a:r>
          <a:r>
            <a:rPr lang="en-US" b="0" i="0" baseline="0" dirty="0"/>
            <a:t> -</a:t>
          </a:r>
          <a:r>
            <a:rPr lang="en-US" b="0" i="0" baseline="0" dirty="0" err="1"/>
            <a:t>xe</a:t>
          </a:r>
          <a:r>
            <a:rPr lang="en-US" b="0" i="0" baseline="0" dirty="0"/>
            <a:t> to view recent system logs. Look for any error messages or warnings around the time your crashes occurred.</a:t>
          </a:r>
          <a:endParaRPr lang="en-ZA" dirty="0"/>
        </a:p>
      </dgm:t>
    </dgm:pt>
    <dgm:pt modelId="{298BB1D1-0431-420D-BE0A-1A75E6D542A2}" type="parTrans" cxnId="{1BA34046-0845-4CDC-9433-8E7B72776224}">
      <dgm:prSet/>
      <dgm:spPr/>
      <dgm:t>
        <a:bodyPr/>
        <a:lstStyle/>
        <a:p>
          <a:endParaRPr lang="en-ZA"/>
        </a:p>
      </dgm:t>
    </dgm:pt>
    <dgm:pt modelId="{AA9BFC71-F535-4CBE-961F-F3E28541DA3B}" type="sibTrans" cxnId="{1BA34046-0845-4CDC-9433-8E7B72776224}">
      <dgm:prSet/>
      <dgm:spPr/>
      <dgm:t>
        <a:bodyPr/>
        <a:lstStyle/>
        <a:p>
          <a:endParaRPr lang="en-ZA"/>
        </a:p>
      </dgm:t>
    </dgm:pt>
    <dgm:pt modelId="{C69CA769-AE0C-4378-B64F-5DA5A5FA5414}">
      <dgm:prSet/>
      <dgm:spPr/>
      <dgm:t>
        <a:bodyPr/>
        <a:lstStyle/>
        <a:p>
          <a:r>
            <a:rPr lang="en-US" b="1" i="0" baseline="0"/>
            <a:t>Filter Logs by Date</a:t>
          </a:r>
          <a:r>
            <a:rPr lang="en-US" b="0" i="0" baseline="0"/>
            <a:t>: If needed, filter logs by date using journalctl --since "YYYY-MM-DD" --until "YYYY-MM-DD". Adjust the dates to match the time of your crashes.</a:t>
          </a:r>
          <a:endParaRPr lang="en-ZA"/>
        </a:p>
      </dgm:t>
    </dgm:pt>
    <dgm:pt modelId="{39FAD5FE-057C-45F0-8226-D7B95DFA2AE8}" type="parTrans" cxnId="{A8EF6B37-20B2-47E5-8340-8144841E217C}">
      <dgm:prSet/>
      <dgm:spPr/>
      <dgm:t>
        <a:bodyPr/>
        <a:lstStyle/>
        <a:p>
          <a:endParaRPr lang="en-ZA"/>
        </a:p>
      </dgm:t>
    </dgm:pt>
    <dgm:pt modelId="{8D0E9B8E-0DBC-465E-A89A-071DB4970499}" type="sibTrans" cxnId="{A8EF6B37-20B2-47E5-8340-8144841E217C}">
      <dgm:prSet/>
      <dgm:spPr/>
      <dgm:t>
        <a:bodyPr/>
        <a:lstStyle/>
        <a:p>
          <a:endParaRPr lang="en-ZA"/>
        </a:p>
      </dgm:t>
    </dgm:pt>
    <dgm:pt modelId="{676DE22E-6BBA-4C71-9C8A-14E613A00DC6}">
      <dgm:prSet/>
      <dgm:spPr/>
      <dgm:t>
        <a:bodyPr/>
        <a:lstStyle/>
        <a:p>
          <a:r>
            <a:rPr lang="en-US" b="1" i="0" baseline="0" dirty="0"/>
            <a:t>Open Terminal</a:t>
          </a:r>
          <a:r>
            <a:rPr lang="en-US" b="0" i="0" baseline="0" dirty="0"/>
            <a:t>: Press Ctrl + Alt + T to open the terminal.</a:t>
          </a:r>
          <a:endParaRPr lang="en-ZA" dirty="0"/>
        </a:p>
      </dgm:t>
    </dgm:pt>
    <dgm:pt modelId="{1150D488-5258-43D8-9F51-36931FEBEF4F}" type="parTrans" cxnId="{2D6C881C-FF1E-4171-B3CA-632F42B356CC}">
      <dgm:prSet/>
      <dgm:spPr/>
      <dgm:t>
        <a:bodyPr/>
        <a:lstStyle/>
        <a:p>
          <a:endParaRPr lang="en-ZA"/>
        </a:p>
      </dgm:t>
    </dgm:pt>
    <dgm:pt modelId="{A3736A39-EC82-4853-A1D8-23BE49FACA41}" type="sibTrans" cxnId="{2D6C881C-FF1E-4171-B3CA-632F42B356CC}">
      <dgm:prSet/>
      <dgm:spPr/>
      <dgm:t>
        <a:bodyPr/>
        <a:lstStyle/>
        <a:p>
          <a:endParaRPr lang="en-ZA"/>
        </a:p>
      </dgm:t>
    </dgm:pt>
    <dgm:pt modelId="{F6E93EB3-6D4F-4C74-946C-19D40C0C028A}">
      <dgm:prSet/>
      <dgm:spPr/>
      <dgm:t>
        <a:bodyPr/>
        <a:lstStyle/>
        <a:p>
          <a:r>
            <a:rPr lang="en-US" b="1" i="0" baseline="0" dirty="0"/>
            <a:t>Step 1: Check System Logs</a:t>
          </a:r>
          <a:endParaRPr lang="en-ZA" dirty="0"/>
        </a:p>
      </dgm:t>
    </dgm:pt>
    <dgm:pt modelId="{D5472A46-FDE8-47DC-8363-9501CCD5CBAF}" type="parTrans" cxnId="{3CBE7182-92CF-4265-9E93-05F510CD5E1E}">
      <dgm:prSet/>
      <dgm:spPr/>
      <dgm:t>
        <a:bodyPr/>
        <a:lstStyle/>
        <a:p>
          <a:endParaRPr lang="en-ZA"/>
        </a:p>
      </dgm:t>
    </dgm:pt>
    <dgm:pt modelId="{EED5E343-6EE4-449E-8900-FB9B47BE17D2}" type="sibTrans" cxnId="{3CBE7182-92CF-4265-9E93-05F510CD5E1E}">
      <dgm:prSet/>
      <dgm:spPr/>
      <dgm:t>
        <a:bodyPr/>
        <a:lstStyle/>
        <a:p>
          <a:endParaRPr lang="en-ZA"/>
        </a:p>
      </dgm:t>
    </dgm:pt>
    <dgm:pt modelId="{FA668364-B5B0-4D35-B8DC-D69D720897A8}" type="pres">
      <dgm:prSet presAssocID="{B2B6D02D-A227-4BE5-88F8-2462CD993D5A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E7B0737D-5C33-40FA-84B0-8A4DDB9F8997}" type="pres">
      <dgm:prSet presAssocID="{F6E93EB3-6D4F-4C74-946C-19D40C0C028A}" presName="horFlow" presStyleCnt="0"/>
      <dgm:spPr/>
    </dgm:pt>
    <dgm:pt modelId="{36AA3A35-B099-4201-8540-941D02E058C8}" type="pres">
      <dgm:prSet presAssocID="{F6E93EB3-6D4F-4C74-946C-19D40C0C028A}" presName="bigChev" presStyleLbl="node1" presStyleIdx="0" presStyleCnt="4" custLinFactNeighborX="5228" custLinFactNeighborY="38754"/>
      <dgm:spPr/>
    </dgm:pt>
    <dgm:pt modelId="{362F0939-D040-4AB6-A634-9AE59E5F65E2}" type="pres">
      <dgm:prSet presAssocID="{F6E93EB3-6D4F-4C74-946C-19D40C0C028A}" presName="vSp" presStyleCnt="0"/>
      <dgm:spPr/>
    </dgm:pt>
    <dgm:pt modelId="{A37B2EF2-B46B-40DA-AB3B-D0CD00186619}" type="pres">
      <dgm:prSet presAssocID="{676DE22E-6BBA-4C71-9C8A-14E613A00DC6}" presName="horFlow" presStyleCnt="0"/>
      <dgm:spPr/>
    </dgm:pt>
    <dgm:pt modelId="{A79D55F0-C58E-4A8E-8513-959411B9B829}" type="pres">
      <dgm:prSet presAssocID="{676DE22E-6BBA-4C71-9C8A-14E613A00DC6}" presName="bigChev" presStyleLbl="node1" presStyleIdx="1" presStyleCnt="4" custLinFactX="5893" custLinFactNeighborX="100000" custLinFactNeighborY="24288"/>
      <dgm:spPr/>
    </dgm:pt>
    <dgm:pt modelId="{4E937C72-9ABC-446D-9A99-4B738BFCC9C8}" type="pres">
      <dgm:prSet presAssocID="{676DE22E-6BBA-4C71-9C8A-14E613A00DC6}" presName="vSp" presStyleCnt="0"/>
      <dgm:spPr/>
    </dgm:pt>
    <dgm:pt modelId="{66F99F59-1E44-479F-B5F3-E0E5B446A47F}" type="pres">
      <dgm:prSet presAssocID="{E183FA56-102A-41BF-9EAA-296C7E60CCA0}" presName="horFlow" presStyleCnt="0"/>
      <dgm:spPr/>
    </dgm:pt>
    <dgm:pt modelId="{9FAB8BDE-EF34-405B-B35E-6D6935AC831D}" type="pres">
      <dgm:prSet presAssocID="{E183FA56-102A-41BF-9EAA-296C7E60CCA0}" presName="bigChev" presStyleLbl="node1" presStyleIdx="2" presStyleCnt="4"/>
      <dgm:spPr/>
    </dgm:pt>
    <dgm:pt modelId="{B57B5540-3C66-41FB-81AF-4C56ADA9C946}" type="pres">
      <dgm:prSet presAssocID="{E183FA56-102A-41BF-9EAA-296C7E60CCA0}" presName="vSp" presStyleCnt="0"/>
      <dgm:spPr/>
    </dgm:pt>
    <dgm:pt modelId="{15F71497-634B-4EB8-AD2E-4F2739878B92}" type="pres">
      <dgm:prSet presAssocID="{C69CA769-AE0C-4378-B64F-5DA5A5FA5414}" presName="horFlow" presStyleCnt="0"/>
      <dgm:spPr/>
    </dgm:pt>
    <dgm:pt modelId="{A97ACC9B-8D2C-4DA7-AB30-08910A05200E}" type="pres">
      <dgm:prSet presAssocID="{C69CA769-AE0C-4378-B64F-5DA5A5FA5414}" presName="bigChev" presStyleLbl="node1" presStyleIdx="3" presStyleCnt="4" custLinFactNeighborY="6936"/>
      <dgm:spPr/>
    </dgm:pt>
  </dgm:ptLst>
  <dgm:cxnLst>
    <dgm:cxn modelId="{54B1BD08-FC67-4218-9416-67AAD9381D3D}" type="presOf" srcId="{C69CA769-AE0C-4378-B64F-5DA5A5FA5414}" destId="{A97ACC9B-8D2C-4DA7-AB30-08910A05200E}" srcOrd="0" destOrd="0" presId="urn:microsoft.com/office/officeart/2005/8/layout/lProcess3"/>
    <dgm:cxn modelId="{2D6C881C-FF1E-4171-B3CA-632F42B356CC}" srcId="{B2B6D02D-A227-4BE5-88F8-2462CD993D5A}" destId="{676DE22E-6BBA-4C71-9C8A-14E613A00DC6}" srcOrd="1" destOrd="0" parTransId="{1150D488-5258-43D8-9F51-36931FEBEF4F}" sibTransId="{A3736A39-EC82-4853-A1D8-23BE49FACA41}"/>
    <dgm:cxn modelId="{A8EF6B37-20B2-47E5-8340-8144841E217C}" srcId="{B2B6D02D-A227-4BE5-88F8-2462CD993D5A}" destId="{C69CA769-AE0C-4378-B64F-5DA5A5FA5414}" srcOrd="3" destOrd="0" parTransId="{39FAD5FE-057C-45F0-8226-D7B95DFA2AE8}" sibTransId="{8D0E9B8E-0DBC-465E-A89A-071DB4970499}"/>
    <dgm:cxn modelId="{1BA34046-0845-4CDC-9433-8E7B72776224}" srcId="{B2B6D02D-A227-4BE5-88F8-2462CD993D5A}" destId="{E183FA56-102A-41BF-9EAA-296C7E60CCA0}" srcOrd="2" destOrd="0" parTransId="{298BB1D1-0431-420D-BE0A-1A75E6D542A2}" sibTransId="{AA9BFC71-F535-4CBE-961F-F3E28541DA3B}"/>
    <dgm:cxn modelId="{7D42B850-5A0F-4A25-8729-750D3AE508F6}" type="presOf" srcId="{E183FA56-102A-41BF-9EAA-296C7E60CCA0}" destId="{9FAB8BDE-EF34-405B-B35E-6D6935AC831D}" srcOrd="0" destOrd="0" presId="urn:microsoft.com/office/officeart/2005/8/layout/lProcess3"/>
    <dgm:cxn modelId="{3CBE7182-92CF-4265-9E93-05F510CD5E1E}" srcId="{B2B6D02D-A227-4BE5-88F8-2462CD993D5A}" destId="{F6E93EB3-6D4F-4C74-946C-19D40C0C028A}" srcOrd="0" destOrd="0" parTransId="{D5472A46-FDE8-47DC-8363-9501CCD5CBAF}" sibTransId="{EED5E343-6EE4-449E-8900-FB9B47BE17D2}"/>
    <dgm:cxn modelId="{6AEF5692-8BAF-43E1-BC72-C3E76DD13D20}" type="presOf" srcId="{F6E93EB3-6D4F-4C74-946C-19D40C0C028A}" destId="{36AA3A35-B099-4201-8540-941D02E058C8}" srcOrd="0" destOrd="0" presId="urn:microsoft.com/office/officeart/2005/8/layout/lProcess3"/>
    <dgm:cxn modelId="{521A9697-261E-4B4A-81AD-EDDE5FFC13E4}" type="presOf" srcId="{B2B6D02D-A227-4BE5-88F8-2462CD993D5A}" destId="{FA668364-B5B0-4D35-B8DC-D69D720897A8}" srcOrd="0" destOrd="0" presId="urn:microsoft.com/office/officeart/2005/8/layout/lProcess3"/>
    <dgm:cxn modelId="{C0B1FEFB-B61D-4FE3-9E20-B1B7DF1A46B8}" type="presOf" srcId="{676DE22E-6BBA-4C71-9C8A-14E613A00DC6}" destId="{A79D55F0-C58E-4A8E-8513-959411B9B829}" srcOrd="0" destOrd="0" presId="urn:microsoft.com/office/officeart/2005/8/layout/lProcess3"/>
    <dgm:cxn modelId="{43A1C064-81B0-4184-A059-6E4611004B44}" type="presParOf" srcId="{FA668364-B5B0-4D35-B8DC-D69D720897A8}" destId="{E7B0737D-5C33-40FA-84B0-8A4DDB9F8997}" srcOrd="0" destOrd="0" presId="urn:microsoft.com/office/officeart/2005/8/layout/lProcess3"/>
    <dgm:cxn modelId="{0E10EA09-8682-4A02-A2FF-32FE4365DB9B}" type="presParOf" srcId="{E7B0737D-5C33-40FA-84B0-8A4DDB9F8997}" destId="{36AA3A35-B099-4201-8540-941D02E058C8}" srcOrd="0" destOrd="0" presId="urn:microsoft.com/office/officeart/2005/8/layout/lProcess3"/>
    <dgm:cxn modelId="{FF9803FE-ECFF-4F10-A005-409437B7EE74}" type="presParOf" srcId="{FA668364-B5B0-4D35-B8DC-D69D720897A8}" destId="{362F0939-D040-4AB6-A634-9AE59E5F65E2}" srcOrd="1" destOrd="0" presId="urn:microsoft.com/office/officeart/2005/8/layout/lProcess3"/>
    <dgm:cxn modelId="{F04DEF70-EA9A-4D9A-A756-A5EAED5E1410}" type="presParOf" srcId="{FA668364-B5B0-4D35-B8DC-D69D720897A8}" destId="{A37B2EF2-B46B-40DA-AB3B-D0CD00186619}" srcOrd="2" destOrd="0" presId="urn:microsoft.com/office/officeart/2005/8/layout/lProcess3"/>
    <dgm:cxn modelId="{14E6C6FB-50DA-45E7-A3CA-36011736B735}" type="presParOf" srcId="{A37B2EF2-B46B-40DA-AB3B-D0CD00186619}" destId="{A79D55F0-C58E-4A8E-8513-959411B9B829}" srcOrd="0" destOrd="0" presId="urn:microsoft.com/office/officeart/2005/8/layout/lProcess3"/>
    <dgm:cxn modelId="{104CC548-B833-4DE2-8103-88C9BEE77236}" type="presParOf" srcId="{FA668364-B5B0-4D35-B8DC-D69D720897A8}" destId="{4E937C72-9ABC-446D-9A99-4B738BFCC9C8}" srcOrd="3" destOrd="0" presId="urn:microsoft.com/office/officeart/2005/8/layout/lProcess3"/>
    <dgm:cxn modelId="{98FFE44C-B3C7-4493-9546-24EF1E94FA0D}" type="presParOf" srcId="{FA668364-B5B0-4D35-B8DC-D69D720897A8}" destId="{66F99F59-1E44-479F-B5F3-E0E5B446A47F}" srcOrd="4" destOrd="0" presId="urn:microsoft.com/office/officeart/2005/8/layout/lProcess3"/>
    <dgm:cxn modelId="{D8D207AB-719E-4CE4-89F1-AF638041009E}" type="presParOf" srcId="{66F99F59-1E44-479F-B5F3-E0E5B446A47F}" destId="{9FAB8BDE-EF34-405B-B35E-6D6935AC831D}" srcOrd="0" destOrd="0" presId="urn:microsoft.com/office/officeart/2005/8/layout/lProcess3"/>
    <dgm:cxn modelId="{96841673-DA24-4417-9CD8-C56C6DB9B9F4}" type="presParOf" srcId="{FA668364-B5B0-4D35-B8DC-D69D720897A8}" destId="{B57B5540-3C66-41FB-81AF-4C56ADA9C946}" srcOrd="5" destOrd="0" presId="urn:microsoft.com/office/officeart/2005/8/layout/lProcess3"/>
    <dgm:cxn modelId="{7FC21A94-C1CF-4C54-B363-8CC8C64E489A}" type="presParOf" srcId="{FA668364-B5B0-4D35-B8DC-D69D720897A8}" destId="{15F71497-634B-4EB8-AD2E-4F2739878B92}" srcOrd="6" destOrd="0" presId="urn:microsoft.com/office/officeart/2005/8/layout/lProcess3"/>
    <dgm:cxn modelId="{9D7B9676-8337-4F14-81E7-6071080D3167}" type="presParOf" srcId="{15F71497-634B-4EB8-AD2E-4F2739878B92}" destId="{A97ACC9B-8D2C-4DA7-AB30-08910A05200E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A3A35-B099-4201-8540-941D02E058C8}">
      <dsp:nvSpPr>
        <dsp:cNvPr id="0" name=""/>
        <dsp:cNvSpPr/>
      </dsp:nvSpPr>
      <dsp:spPr>
        <a:xfrm>
          <a:off x="508563" y="483417"/>
          <a:ext cx="3101213" cy="12404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 dirty="0"/>
            <a:t>Step 1: Check System Logs</a:t>
          </a:r>
          <a:endParaRPr lang="en-ZA" sz="1300" kern="1200" dirty="0"/>
        </a:p>
      </dsp:txBody>
      <dsp:txXfrm>
        <a:off x="1128806" y="483417"/>
        <a:ext cx="1860728" cy="1240485"/>
      </dsp:txXfrm>
    </dsp:sp>
    <dsp:sp modelId="{A79D55F0-C58E-4A8E-8513-959411B9B829}">
      <dsp:nvSpPr>
        <dsp:cNvPr id="0" name=""/>
        <dsp:cNvSpPr/>
      </dsp:nvSpPr>
      <dsp:spPr>
        <a:xfrm>
          <a:off x="692863" y="1718122"/>
          <a:ext cx="3101213" cy="12404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 dirty="0"/>
            <a:t>Open Terminal</a:t>
          </a:r>
          <a:r>
            <a:rPr lang="en-US" sz="1300" b="0" i="0" kern="1200" baseline="0" dirty="0"/>
            <a:t>: Press Ctrl + Alt + T to open the terminal.</a:t>
          </a:r>
          <a:endParaRPr lang="en-ZA" sz="1300" kern="1200" dirty="0"/>
        </a:p>
      </dsp:txBody>
      <dsp:txXfrm>
        <a:off x="1313106" y="1718122"/>
        <a:ext cx="1860728" cy="1240485"/>
      </dsp:txXfrm>
    </dsp:sp>
    <dsp:sp modelId="{9FAB8BDE-EF34-405B-B35E-6D6935AC831D}">
      <dsp:nvSpPr>
        <dsp:cNvPr id="0" name=""/>
        <dsp:cNvSpPr/>
      </dsp:nvSpPr>
      <dsp:spPr>
        <a:xfrm>
          <a:off x="346431" y="2830986"/>
          <a:ext cx="3101213" cy="12404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 dirty="0"/>
            <a:t>View System Logs</a:t>
          </a:r>
          <a:r>
            <a:rPr lang="en-US" sz="1300" b="0" i="0" kern="1200" baseline="0" dirty="0"/>
            <a:t>: Run the command </a:t>
          </a:r>
          <a:r>
            <a:rPr lang="en-US" sz="1300" b="0" i="0" kern="1200" baseline="0" dirty="0" err="1"/>
            <a:t>journalctl</a:t>
          </a:r>
          <a:r>
            <a:rPr lang="en-US" sz="1300" b="0" i="0" kern="1200" baseline="0" dirty="0"/>
            <a:t> -</a:t>
          </a:r>
          <a:r>
            <a:rPr lang="en-US" sz="1300" b="0" i="0" kern="1200" baseline="0" dirty="0" err="1"/>
            <a:t>xe</a:t>
          </a:r>
          <a:r>
            <a:rPr lang="en-US" sz="1300" b="0" i="0" kern="1200" baseline="0" dirty="0"/>
            <a:t> to view recent system logs. Look for any error messages or warnings around the time your crashes occurred.</a:t>
          </a:r>
          <a:endParaRPr lang="en-ZA" sz="1300" kern="1200" dirty="0"/>
        </a:p>
      </dsp:txBody>
      <dsp:txXfrm>
        <a:off x="966674" y="2830986"/>
        <a:ext cx="1860728" cy="1240485"/>
      </dsp:txXfrm>
    </dsp:sp>
    <dsp:sp modelId="{A97ACC9B-8D2C-4DA7-AB30-08910A05200E}">
      <dsp:nvSpPr>
        <dsp:cNvPr id="0" name=""/>
        <dsp:cNvSpPr/>
      </dsp:nvSpPr>
      <dsp:spPr>
        <a:xfrm>
          <a:off x="346431" y="4247819"/>
          <a:ext cx="3101213" cy="12404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Filter Logs by Date</a:t>
          </a:r>
          <a:r>
            <a:rPr lang="en-US" sz="1300" b="0" i="0" kern="1200" baseline="0"/>
            <a:t>: If needed, filter logs by date using journalctl --since "YYYY-MM-DD" --until "YYYY-MM-DD". Adjust the dates to match the time of your crashes.</a:t>
          </a:r>
          <a:endParaRPr lang="en-ZA" sz="1300" kern="1200"/>
        </a:p>
      </dsp:txBody>
      <dsp:txXfrm>
        <a:off x="966674" y="4247819"/>
        <a:ext cx="1860728" cy="1240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GB" dirty="0"/>
              <a:t>D</a:t>
            </a:r>
            <a:r>
              <a:rPr lang="en-GB" sz="8000" dirty="0"/>
              <a:t>iagnose the root cause of these crashes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Donald Thulane Makhubela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442"/>
    </mc:Choice>
    <mc:Fallback>
      <p:transition spd="slow" advTm="3544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2446-9BDA-D52C-BDDB-95064947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Step 5: Check for Conflicting Libraries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endParaRPr lang="en-Z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B6729D-9B53-B968-92B2-450CC17DD2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919205"/>
            <a:ext cx="352931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 Conflicting Libraries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ldd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/path/to/application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check if there are any conflicts or mismatches in the library versions.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Resolve Conflicts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If you identify a conflicting library, consider updating or reinstalling the library. Use package managers like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or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dnf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update libraries.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44D66C9-0AC6-A5B1-E2B5-DC4E12915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91" y="1919205"/>
            <a:ext cx="6359857" cy="41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05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BC55-C05D-B8D0-FE8D-B735457A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" marR="0" lvl="0" indent="-91440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tabLst/>
              <a:defRPr/>
            </a:pPr>
            <a:r>
              <a:rPr kumimoji="0" lang="en-GB" sz="19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Step 6: Consult Forums and Documentation</a:t>
            </a:r>
            <a:br>
              <a:rPr kumimoji="0" lang="en-GB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1DD9A-A3F5-F8A5-4AC3-FB5377EC4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93" y="4528285"/>
            <a:ext cx="10546989" cy="11497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endParaRPr lang="en-Z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E88F10-BDC6-E161-DB11-9B12141AD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024" y="2464284"/>
            <a:ext cx="8229600" cy="2785378"/>
          </a:xfrm>
          <a:prstGeom prst="rect">
            <a:avLst/>
          </a:prstGeom>
          <a:solidFill>
            <a:srgbClr val="EBEC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57075" tIns="0" rIns="357075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Ubuntubeta"/>
              </a:rPr>
              <a:t>UbuntuForums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buntubeta"/>
              </a:rPr>
              <a:t> 'system-info' Script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buntubeta"/>
              </a:rPr>
              <a:t>General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buntubeta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buntubeta"/>
              </a:rPr>
              <a:t>The Ubuntu Forums "system-info" script queries the users computer and prepares a hardware and system configuration report, so that users &amp; helpers can see details of your system.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buntubeta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buntubeta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buntubeta"/>
              </a:rPr>
              <a:t>Details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buntubeta"/>
              </a:rPr>
            </a:b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Ubuntube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buntubeta"/>
              </a:rPr>
              <a:t>Creates the file `system-info.txt` at the base of the user's home directory.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buntubeta"/>
              </a:rPr>
              <a:t>Sanitizes, masks all sensitive info, like IP addresses, MAC addresses, Full FQDN and Serial numbers, automatically in a meaningful way.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buntubeta"/>
              </a:rPr>
              <a:t>The script displays the unmasked report results within the 'less' utility to review the results, one screen at a time. To navigate from there, press the space bar, left, right, up, down, page up or page down keys to navigate. If in a graphical terminal session, you can also use mouse navigation. Press the "q" key to exit "less" and continue. It will print the final report and offer to upload to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Ubuntubeta"/>
              </a:rPr>
              <a:t>pastebin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buntubeta"/>
              </a:rPr>
              <a:t> site.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buntubeta"/>
              </a:rPr>
              <a:t>Offers to post the results to the Ubuntu `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Ubuntubeta"/>
              </a:rPr>
              <a:t>pastebinit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buntubeta"/>
              </a:rPr>
              <a:t>` provider if that program is installed, and a sufficiently reliable internet connection is available. This is the easiest way to share the sanitized results with the Ubuntu Community for support. It has 3 other fallback methods to upload the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Ubuntubeta"/>
              </a:rPr>
              <a:t>pastebin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buntubeta"/>
              </a:rPr>
              <a:t> of 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Ubuntubeta"/>
              </a:rPr>
              <a:t>pastebinit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buntubeta"/>
              </a:rPr>
              <a:t>' is not installed, using either 'curl', 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Ubuntubeta"/>
              </a:rPr>
              <a:t>wget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buntubeta"/>
              </a:rPr>
              <a:t>', or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Ubuntubeta"/>
              </a:rPr>
              <a:t>netcat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buntubeta"/>
              </a:rPr>
              <a:t> ('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Ubuntubeta"/>
              </a:rPr>
              <a:t>nc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buntubeta"/>
              </a:rPr>
              <a:t>') After successful upload to the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Ubuntubeta"/>
              </a:rPr>
              <a:t>pastebin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buntubeta"/>
              </a:rPr>
              <a:t>, it will both display and log the URL of the uploaded report (`~/system-info-link.log`), for you to copy and paste in your post on the Ubuntu Forums. (See note on missing programs below.)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buntubeta"/>
              </a:rPr>
              <a:t>If not uploaded to a Pastebin, if the 'system-info.txt' report exceeds 19.5 kB in size, it will offer to create the archive `system-info.tar.gz` for you to be able to add as an attachment to a Forum Post.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35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D413-8D7B-D8A1-20B0-9F854002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64BCCDFB-1535-688B-5428-BF6D4F576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6" y="286603"/>
            <a:ext cx="5877682" cy="3304583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A9E8945-ED65-D51F-D0DC-DC40841E6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053" y="286603"/>
            <a:ext cx="6095999" cy="342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24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436EC33-10D5-B31C-9A32-F1D1A4873C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2563426"/>
              </p:ext>
            </p:extLst>
          </p:nvPr>
        </p:nvGraphicFramePr>
        <p:xfrm>
          <a:off x="177422" y="-837185"/>
          <a:ext cx="3794077" cy="5488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B89A3-86B8-5A42-5CCC-2FE6E841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baseline="0" dirty="0"/>
              <a:t>Step 1: Check System Logs</a:t>
            </a:r>
            <a:br>
              <a:rPr lang="en-ZA" dirty="0"/>
            </a:br>
            <a:endParaRPr lang="en-ZA" dirty="0"/>
          </a:p>
        </p:txBody>
      </p:sp>
      <p:pic>
        <p:nvPicPr>
          <p:cNvPr id="5" name="Content Placeholder 4" descr="A penguin pointing at a black board&#10;&#10;Description automatically generated">
            <a:extLst>
              <a:ext uri="{FF2B5EF4-FFF2-40B4-BE49-F238E27FC236}">
                <a16:creationId xmlns:a16="http://schemas.microsoft.com/office/drawing/2014/main" id="{C39908D8-6962-8454-1FBD-A18912F8D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11" y="2108200"/>
            <a:ext cx="7185303" cy="3760788"/>
          </a:xfrm>
        </p:spPr>
      </p:pic>
    </p:spTree>
    <p:extLst>
      <p:ext uri="{BB962C8B-B14F-4D97-AF65-F5344CB8AC3E}">
        <p14:creationId xmlns:p14="http://schemas.microsoft.com/office/powerpoint/2010/main" val="353776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96F7-E1C0-FD19-C0AD-655BF157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03066" cy="2060812"/>
          </a:xfrm>
        </p:spPr>
        <p:txBody>
          <a:bodyPr>
            <a:normAutofit/>
          </a:bodyPr>
          <a:lstStyle/>
          <a:p>
            <a:r>
              <a:rPr lang="en-US" b="1" i="0" baseline="0" dirty="0"/>
              <a:t>Open Terminal</a:t>
            </a:r>
            <a:r>
              <a:rPr lang="en-US" b="0" i="0" baseline="0" dirty="0"/>
              <a:t>: Press Ctrl + Alt + T to open the terminal.</a:t>
            </a:r>
            <a:br>
              <a:rPr lang="en-ZA" dirty="0"/>
            </a:br>
            <a:endParaRPr lang="en-ZA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BF7A5CD-4697-7AAD-16EA-549F0EF3E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924" y="2838450"/>
            <a:ext cx="6406015" cy="3030538"/>
          </a:xfrm>
        </p:spPr>
      </p:pic>
    </p:spTree>
    <p:extLst>
      <p:ext uri="{BB962C8B-B14F-4D97-AF65-F5344CB8AC3E}">
        <p14:creationId xmlns:p14="http://schemas.microsoft.com/office/powerpoint/2010/main" val="196542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398DB-AA47-59AE-54D9-7C53FD582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332" y="0"/>
            <a:ext cx="10399594" cy="3862316"/>
          </a:xfrm>
        </p:spPr>
        <p:txBody>
          <a:bodyPr>
            <a:normAutofit fontScale="90000"/>
          </a:bodyPr>
          <a:lstStyle/>
          <a:p>
            <a:br>
              <a:rPr lang="en-US" b="1" i="0" baseline="0" dirty="0"/>
            </a:br>
            <a:br>
              <a:rPr lang="en-US" b="1" i="0" baseline="0" dirty="0"/>
            </a:br>
            <a:r>
              <a:rPr lang="en-US" b="1" i="0" baseline="0" dirty="0"/>
              <a:t>View System Logs</a:t>
            </a:r>
            <a:r>
              <a:rPr lang="en-US" b="0" i="0" baseline="0" dirty="0"/>
              <a:t>: Run the command journal </a:t>
            </a:r>
            <a:r>
              <a:rPr lang="en-US" b="0" i="0" baseline="0" dirty="0" err="1"/>
              <a:t>ctl-xe</a:t>
            </a:r>
            <a:r>
              <a:rPr lang="en-US" b="0" i="0" baseline="0" dirty="0"/>
              <a:t> to view recent system logs. Look for any error messages or warnings around the time your crashes occurred.</a:t>
            </a:r>
            <a:br>
              <a:rPr lang="en-ZA" dirty="0"/>
            </a:br>
            <a:endParaRPr lang="en-ZA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4519DA0-AF03-8C70-91D4-9DD85E9B1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593" y="4040188"/>
            <a:ext cx="9990161" cy="2019418"/>
          </a:xfrm>
        </p:spPr>
      </p:pic>
    </p:spTree>
    <p:extLst>
      <p:ext uri="{BB962C8B-B14F-4D97-AF65-F5344CB8AC3E}">
        <p14:creationId xmlns:p14="http://schemas.microsoft.com/office/powerpoint/2010/main" val="120217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992F-2825-6518-FC4C-C232F05C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Step 2: Analyze Application Logs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endParaRPr lang="en-Z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A929EA-D069-BF5C-BCA9-91560E0112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9843" y="2971762"/>
            <a:ext cx="977761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Locate Application Logs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Check the specific application's log files. These are often found 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/var/log/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within the user's home directory, typically in a hidden folder like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Logs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tail -f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view these logs. For example,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tail -f /path/to/application/logfile.log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will show real-time updates.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A751F38-234D-266B-3171-C3FC9013E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91" y="3875448"/>
            <a:ext cx="11300346" cy="249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82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06CD-4E2B-B630-A38A-5B40D64E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Step 3: Identify Recent Changes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endParaRPr lang="en-Z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36E793-9B8A-B279-4AA9-5CF89223E6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6822" y="2728976"/>
            <a:ext cx="341996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Installed Packages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Run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dpkg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(for Debian-based systems) 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rpm 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(for Red Hat-based systems) to see recently installed or updated packages.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Verify Libraries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ldd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/path/to/application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list the shared libraries used by the application. Look for any discrepancies or missing libraries.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F58DEEF-90FE-272E-4C9B-3344D4A8D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126" y="1882140"/>
            <a:ext cx="7632548" cy="360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69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2220-4A08-8327-B2A0-0C8D01331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Step 4: Run Diagnostic Tools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endParaRPr lang="en-Z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12C28E-23F3-9862-F54C-2E3AEC5530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6462" y="1922479"/>
            <a:ext cx="2614911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Memory Test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Run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memtest86+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check for memory issues. This can be done from the GRUB menu if you have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memtest86+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installed.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Disk Check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fsck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check your filesystem for errors. Make sure to unmount the filesystem before running this tool to avoid data corruption.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computer screen with text&#10;&#10;Description automatically generated">
            <a:extLst>
              <a:ext uri="{FF2B5EF4-FFF2-40B4-BE49-F238E27FC236}">
                <a16:creationId xmlns:a16="http://schemas.microsoft.com/office/drawing/2014/main" id="{27F8A1B3-327D-4AED-6A33-E60034E9B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38" y="1922479"/>
            <a:ext cx="6858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3917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{A357AF22-396A-417C-9915-5C0D0F46A15E}tf56160789_win32</Template>
  <TotalTime>148</TotalTime>
  <Words>778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Unicode MS</vt:lpstr>
      <vt:lpstr>Bookman Old Style</vt:lpstr>
      <vt:lpstr>Calibri</vt:lpstr>
      <vt:lpstr>Franklin Gothic Book</vt:lpstr>
      <vt:lpstr>Ubuntubeta</vt:lpstr>
      <vt:lpstr>Custom</vt:lpstr>
      <vt:lpstr>Diagnose the root cause of these crashes</vt:lpstr>
      <vt:lpstr>PowerPoint Presentation</vt:lpstr>
      <vt:lpstr>.”</vt:lpstr>
      <vt:lpstr>Step 1: Check System Logs </vt:lpstr>
      <vt:lpstr>Open Terminal: Press Ctrl + Alt + T to open the terminal. </vt:lpstr>
      <vt:lpstr>  View System Logs: Run the command journal ctl-xe to view recent system logs. Look for any error messages or warnings around the time your crashes occurred. </vt:lpstr>
      <vt:lpstr>Step 2: Analyze Application Logs </vt:lpstr>
      <vt:lpstr>Step 3: Identify Recent Changes </vt:lpstr>
      <vt:lpstr>Step 4: Run Diagnostic Tools </vt:lpstr>
      <vt:lpstr>Step 5: Check for Conflicting Libraries </vt:lpstr>
      <vt:lpstr>Step 6: Consult Forums and Documentation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Donald Thulane Makhubela</dc:creator>
  <cp:lastModifiedBy>Donald Thulane Makhubela</cp:lastModifiedBy>
  <cp:revision>4</cp:revision>
  <dcterms:created xsi:type="dcterms:W3CDTF">2024-09-06T07:52:24Z</dcterms:created>
  <dcterms:modified xsi:type="dcterms:W3CDTF">2024-09-11T08:07:26Z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