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2"/>
    <p:restoredTop sz="96751"/>
  </p:normalViewPr>
  <p:slideViewPr>
    <p:cSldViewPr snapToGrid="0" snapToObjects="1">
      <p:cViewPr varScale="1">
        <p:scale>
          <a:sx n="143" d="100"/>
          <a:sy n="143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F40F5-7C84-4187-9E05-7AAC6E6EBF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3088CE-AF98-43F4-AE57-D98B09D431F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Traditional investment techniques:</a:t>
          </a:r>
          <a:endParaRPr lang="en-US"/>
        </a:p>
      </dgm:t>
    </dgm:pt>
    <dgm:pt modelId="{34BB19CF-281A-40D6-80D2-2498C4BF60EF}" type="parTrans" cxnId="{056E5C72-B25D-45BF-8259-2A0BFBD93B0C}">
      <dgm:prSet/>
      <dgm:spPr/>
      <dgm:t>
        <a:bodyPr/>
        <a:lstStyle/>
        <a:p>
          <a:endParaRPr lang="en-US"/>
        </a:p>
      </dgm:t>
    </dgm:pt>
    <dgm:pt modelId="{A2E9E2F2-B5A6-4762-A242-594167585442}" type="sibTrans" cxnId="{056E5C72-B25D-45BF-8259-2A0BFBD93B0C}">
      <dgm:prSet/>
      <dgm:spPr/>
      <dgm:t>
        <a:bodyPr/>
        <a:lstStyle/>
        <a:p>
          <a:endParaRPr lang="en-US"/>
        </a:p>
      </dgm:t>
    </dgm:pt>
    <dgm:pt modelId="{0E69CD17-F57F-43D3-AE1F-AE80DDE7BB5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Fundamental Analysis</a:t>
          </a:r>
          <a:endParaRPr lang="en-US" dirty="0"/>
        </a:p>
      </dgm:t>
    </dgm:pt>
    <dgm:pt modelId="{61566B78-1DD1-401B-A7B5-57E5691F58A6}" type="parTrans" cxnId="{6911E81C-5639-4D3A-A738-2167F5437FA0}">
      <dgm:prSet/>
      <dgm:spPr/>
      <dgm:t>
        <a:bodyPr/>
        <a:lstStyle/>
        <a:p>
          <a:endParaRPr lang="en-US"/>
        </a:p>
      </dgm:t>
    </dgm:pt>
    <dgm:pt modelId="{30ECCB43-1737-450E-979A-365DBAB3D651}" type="sibTrans" cxnId="{6911E81C-5639-4D3A-A738-2167F5437FA0}">
      <dgm:prSet/>
      <dgm:spPr/>
      <dgm:t>
        <a:bodyPr/>
        <a:lstStyle/>
        <a:p>
          <a:endParaRPr lang="en-US"/>
        </a:p>
      </dgm:t>
    </dgm:pt>
    <dgm:pt modelId="{F5226317-0E5B-4EAE-A93C-8958BBB39F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400" dirty="0"/>
            <a:t>Gradient Boosting Decision Trees, Support Vector Machines and Neural Networks have tested to predict stock returns </a:t>
          </a:r>
          <a:r>
            <a:rPr lang="en-AU" sz="600" dirty="0"/>
            <a:t>(</a:t>
          </a:r>
          <a:r>
            <a:rPr lang="en-AU" sz="600" dirty="0" err="1"/>
            <a:t>Sugitomo</a:t>
          </a:r>
          <a:r>
            <a:rPr lang="en-AU" sz="600" dirty="0"/>
            <a:t> &amp; Minami 2018). </a:t>
          </a:r>
          <a:endParaRPr lang="en-US" sz="600" dirty="0"/>
        </a:p>
      </dgm:t>
    </dgm:pt>
    <dgm:pt modelId="{AE35D863-C5A0-44F5-8D67-7CA4C2A40032}" type="parTrans" cxnId="{67FDA0F0-D874-4840-99F0-A6E00DF88814}">
      <dgm:prSet/>
      <dgm:spPr/>
      <dgm:t>
        <a:bodyPr/>
        <a:lstStyle/>
        <a:p>
          <a:endParaRPr lang="en-US"/>
        </a:p>
      </dgm:t>
    </dgm:pt>
    <dgm:pt modelId="{521A36B8-E369-4F54-BB94-1B75BEBB5EE2}" type="sibTrans" cxnId="{67FDA0F0-D874-4840-99F0-A6E00DF88814}">
      <dgm:prSet/>
      <dgm:spPr/>
      <dgm:t>
        <a:bodyPr/>
        <a:lstStyle/>
        <a:p>
          <a:endParaRPr lang="en-US"/>
        </a:p>
      </dgm:t>
    </dgm:pt>
    <dgm:pt modelId="{BB6485B5-7561-43BD-B61B-28AF552554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400" dirty="0"/>
            <a:t>PCA-based Artificial Neural Networks have been tested to be the best model to predict the SPDR S&amp;P 500 ETF </a:t>
          </a:r>
          <a:r>
            <a:rPr lang="en-AU" sz="600" dirty="0"/>
            <a:t>(Zhong &amp; </a:t>
          </a:r>
          <a:r>
            <a:rPr lang="en-AU" sz="600" dirty="0" err="1"/>
            <a:t>Enke</a:t>
          </a:r>
          <a:r>
            <a:rPr lang="en-AU" sz="600" dirty="0"/>
            <a:t> 2019). </a:t>
          </a:r>
          <a:endParaRPr lang="en-US" sz="600" dirty="0"/>
        </a:p>
      </dgm:t>
    </dgm:pt>
    <dgm:pt modelId="{72C72927-D2EA-4F67-AF84-6E7823C88A4F}" type="parTrans" cxnId="{6B4C60B1-DD8F-4D6B-B7F4-BF713843A13B}">
      <dgm:prSet/>
      <dgm:spPr/>
      <dgm:t>
        <a:bodyPr/>
        <a:lstStyle/>
        <a:p>
          <a:endParaRPr lang="en-US"/>
        </a:p>
      </dgm:t>
    </dgm:pt>
    <dgm:pt modelId="{18ECDA9B-E083-42FD-9866-794590E0DD12}" type="sibTrans" cxnId="{6B4C60B1-DD8F-4D6B-B7F4-BF713843A13B}">
      <dgm:prSet/>
      <dgm:spPr/>
      <dgm:t>
        <a:bodyPr/>
        <a:lstStyle/>
        <a:p>
          <a:endParaRPr lang="en-US"/>
        </a:p>
      </dgm:t>
    </dgm:pt>
    <dgm:pt modelId="{DFC18EA9-9819-4910-8332-F48AE07C67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400" dirty="0"/>
            <a:t>Sentiment analysis over Annual Reports has been implemented to predict financial distress in United states bank institutions </a:t>
          </a:r>
          <a:r>
            <a:rPr lang="en-AU" sz="600" dirty="0"/>
            <a:t>(Gandhi, Loughran &amp; McDonald 2019) </a:t>
          </a:r>
          <a:endParaRPr lang="en-US" sz="600" dirty="0"/>
        </a:p>
      </dgm:t>
    </dgm:pt>
    <dgm:pt modelId="{736E0DE9-C348-43A9-B0E6-E7199147BA5A}" type="parTrans" cxnId="{C63DBC85-7350-4564-B185-442F255C0EE0}">
      <dgm:prSet/>
      <dgm:spPr/>
      <dgm:t>
        <a:bodyPr/>
        <a:lstStyle/>
        <a:p>
          <a:endParaRPr lang="en-US"/>
        </a:p>
      </dgm:t>
    </dgm:pt>
    <dgm:pt modelId="{D5CE8D38-545C-4210-A27A-54785ADFB3B7}" type="sibTrans" cxnId="{C63DBC85-7350-4564-B185-442F255C0EE0}">
      <dgm:prSet/>
      <dgm:spPr/>
      <dgm:t>
        <a:bodyPr/>
        <a:lstStyle/>
        <a:p>
          <a:endParaRPr lang="en-US"/>
        </a:p>
      </dgm:t>
    </dgm:pt>
    <dgm:pt modelId="{A8DA9DA4-D0D1-4F28-99DD-DB91900C39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400" dirty="0"/>
            <a:t>Many opinions have aroused over this topic, and traditional investing techniques are still considered to be more reliable than the "computer" approach. </a:t>
          </a:r>
          <a:r>
            <a:rPr lang="en-AU" sz="600" dirty="0"/>
            <a:t>(Dewey 2019)</a:t>
          </a:r>
          <a:endParaRPr lang="en-US" sz="600" dirty="0"/>
        </a:p>
      </dgm:t>
    </dgm:pt>
    <dgm:pt modelId="{A1C2F0F9-57FB-4347-8F45-C24ECC21D8A6}" type="parTrans" cxnId="{0E5AA666-BE68-432D-8025-257511103820}">
      <dgm:prSet/>
      <dgm:spPr/>
      <dgm:t>
        <a:bodyPr/>
        <a:lstStyle/>
        <a:p>
          <a:endParaRPr lang="en-US"/>
        </a:p>
      </dgm:t>
    </dgm:pt>
    <dgm:pt modelId="{62DC8624-A6E2-44C0-9A8F-B7E513843EBE}" type="sibTrans" cxnId="{0E5AA666-BE68-432D-8025-257511103820}">
      <dgm:prSet/>
      <dgm:spPr/>
      <dgm:t>
        <a:bodyPr/>
        <a:lstStyle/>
        <a:p>
          <a:endParaRPr lang="en-US"/>
        </a:p>
      </dgm:t>
    </dgm:pt>
    <dgm:pt modelId="{6900489F-35C1-CC49-88E9-9A42D2D3B86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Technical Analysis</a:t>
          </a:r>
          <a:endParaRPr lang="en-US" dirty="0"/>
        </a:p>
      </dgm:t>
    </dgm:pt>
    <dgm:pt modelId="{083B88B5-7864-CF47-800D-2CA1DB2128D8}" type="parTrans" cxnId="{997529AB-068F-FA4F-84D6-5D6309967F2D}">
      <dgm:prSet/>
      <dgm:spPr/>
      <dgm:t>
        <a:bodyPr/>
        <a:lstStyle/>
        <a:p>
          <a:endParaRPr lang="en-US"/>
        </a:p>
      </dgm:t>
    </dgm:pt>
    <dgm:pt modelId="{07F7CA56-B36F-0545-A3A5-4F145688A4E1}" type="sibTrans" cxnId="{997529AB-068F-FA4F-84D6-5D6309967F2D}">
      <dgm:prSet/>
      <dgm:spPr/>
    </dgm:pt>
    <dgm:pt modelId="{BD70DEAB-5669-4019-ADFA-28942AE5C1D7}" type="pres">
      <dgm:prSet presAssocID="{D62F40F5-7C84-4187-9E05-7AAC6E6EBF55}" presName="root" presStyleCnt="0">
        <dgm:presLayoutVars>
          <dgm:dir/>
          <dgm:resizeHandles val="exact"/>
        </dgm:presLayoutVars>
      </dgm:prSet>
      <dgm:spPr/>
    </dgm:pt>
    <dgm:pt modelId="{C1E61D21-BA42-482B-B49F-A51332FA8AF7}" type="pres">
      <dgm:prSet presAssocID="{B43088CE-AF98-43F4-AE57-D98B09D431F3}" presName="compNode" presStyleCnt="0"/>
      <dgm:spPr/>
    </dgm:pt>
    <dgm:pt modelId="{761207E0-A94A-44A1-B162-367868524168}" type="pres">
      <dgm:prSet presAssocID="{B43088CE-AF98-43F4-AE57-D98B09D431F3}" presName="bgRect" presStyleLbl="bgShp" presStyleIdx="0" presStyleCnt="5"/>
      <dgm:spPr/>
    </dgm:pt>
    <dgm:pt modelId="{38DDCC58-A0FB-436D-BBB6-565D338D20F7}" type="pres">
      <dgm:prSet presAssocID="{B43088CE-AF98-43F4-AE57-D98B09D431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69268E-4560-47BC-9B45-AE0DE55D0722}" type="pres">
      <dgm:prSet presAssocID="{B43088CE-AF98-43F4-AE57-D98B09D431F3}" presName="spaceRect" presStyleCnt="0"/>
      <dgm:spPr/>
    </dgm:pt>
    <dgm:pt modelId="{A9943155-6755-4D1C-94F4-3F0B1D6663E7}" type="pres">
      <dgm:prSet presAssocID="{B43088CE-AF98-43F4-AE57-D98B09D431F3}" presName="parTx" presStyleLbl="revTx" presStyleIdx="0" presStyleCnt="6">
        <dgm:presLayoutVars>
          <dgm:chMax val="0"/>
          <dgm:chPref val="0"/>
        </dgm:presLayoutVars>
      </dgm:prSet>
      <dgm:spPr/>
    </dgm:pt>
    <dgm:pt modelId="{321E0E3C-4984-4BB1-8949-D30BEB7CD6AF}" type="pres">
      <dgm:prSet presAssocID="{B43088CE-AF98-43F4-AE57-D98B09D431F3}" presName="desTx" presStyleLbl="revTx" presStyleIdx="1" presStyleCnt="6">
        <dgm:presLayoutVars/>
      </dgm:prSet>
      <dgm:spPr/>
    </dgm:pt>
    <dgm:pt modelId="{A0194995-BF9D-4DD4-899F-FE8AA00657F1}" type="pres">
      <dgm:prSet presAssocID="{A2E9E2F2-B5A6-4762-A242-594167585442}" presName="sibTrans" presStyleCnt="0"/>
      <dgm:spPr/>
    </dgm:pt>
    <dgm:pt modelId="{41998DB0-AA0E-41E1-B8FA-EBB68451D4AE}" type="pres">
      <dgm:prSet presAssocID="{F5226317-0E5B-4EAE-A93C-8958BBB39FA0}" presName="compNode" presStyleCnt="0"/>
      <dgm:spPr/>
    </dgm:pt>
    <dgm:pt modelId="{C838A49B-4DAC-4682-90BC-07B67A1CBAC1}" type="pres">
      <dgm:prSet presAssocID="{F5226317-0E5B-4EAE-A93C-8958BBB39FA0}" presName="bgRect" presStyleLbl="bgShp" presStyleIdx="1" presStyleCnt="5"/>
      <dgm:spPr/>
    </dgm:pt>
    <dgm:pt modelId="{EC1A7E63-4A6C-4AAB-9C9F-0CEB216E3B63}" type="pres">
      <dgm:prSet presAssocID="{F5226317-0E5B-4EAE-A93C-8958BBB39F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C2D56B-1E1F-48FD-8F00-24A454B22219}" type="pres">
      <dgm:prSet presAssocID="{F5226317-0E5B-4EAE-A93C-8958BBB39FA0}" presName="spaceRect" presStyleCnt="0"/>
      <dgm:spPr/>
    </dgm:pt>
    <dgm:pt modelId="{AD9E25A2-F116-4FA3-A483-A7496C481869}" type="pres">
      <dgm:prSet presAssocID="{F5226317-0E5B-4EAE-A93C-8958BBB39FA0}" presName="parTx" presStyleLbl="revTx" presStyleIdx="2" presStyleCnt="6">
        <dgm:presLayoutVars>
          <dgm:chMax val="0"/>
          <dgm:chPref val="0"/>
        </dgm:presLayoutVars>
      </dgm:prSet>
      <dgm:spPr/>
    </dgm:pt>
    <dgm:pt modelId="{0B783910-AD6C-4BA9-B6AE-12E5689C3AFA}" type="pres">
      <dgm:prSet presAssocID="{521A36B8-E369-4F54-BB94-1B75BEBB5EE2}" presName="sibTrans" presStyleCnt="0"/>
      <dgm:spPr/>
    </dgm:pt>
    <dgm:pt modelId="{AA920754-324D-424B-A7FE-EDBF3D5B4C92}" type="pres">
      <dgm:prSet presAssocID="{BB6485B5-7561-43BD-B61B-28AF5525545D}" presName="compNode" presStyleCnt="0"/>
      <dgm:spPr/>
    </dgm:pt>
    <dgm:pt modelId="{7205E0D7-C8DB-47A5-ABFA-E4C270C6523E}" type="pres">
      <dgm:prSet presAssocID="{BB6485B5-7561-43BD-B61B-28AF5525545D}" presName="bgRect" presStyleLbl="bgShp" presStyleIdx="2" presStyleCnt="5"/>
      <dgm:spPr/>
    </dgm:pt>
    <dgm:pt modelId="{EDFCC163-C00A-473D-AE84-517EAE53AC5B}" type="pres">
      <dgm:prSet presAssocID="{BB6485B5-7561-43BD-B61B-28AF552554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D915A8D-4C01-4D6F-9AFB-6F4F7F04F829}" type="pres">
      <dgm:prSet presAssocID="{BB6485B5-7561-43BD-B61B-28AF5525545D}" presName="spaceRect" presStyleCnt="0"/>
      <dgm:spPr/>
    </dgm:pt>
    <dgm:pt modelId="{20B28B49-A0B3-41E0-B41F-35DA866869FB}" type="pres">
      <dgm:prSet presAssocID="{BB6485B5-7561-43BD-B61B-28AF5525545D}" presName="parTx" presStyleLbl="revTx" presStyleIdx="3" presStyleCnt="6">
        <dgm:presLayoutVars>
          <dgm:chMax val="0"/>
          <dgm:chPref val="0"/>
        </dgm:presLayoutVars>
      </dgm:prSet>
      <dgm:spPr/>
    </dgm:pt>
    <dgm:pt modelId="{B510B158-9DB0-441A-AFC2-A088E7E21C5D}" type="pres">
      <dgm:prSet presAssocID="{18ECDA9B-E083-42FD-9866-794590E0DD12}" presName="sibTrans" presStyleCnt="0"/>
      <dgm:spPr/>
    </dgm:pt>
    <dgm:pt modelId="{16A5DB07-DB43-45F7-8ADC-AE3CA701F01B}" type="pres">
      <dgm:prSet presAssocID="{DFC18EA9-9819-4910-8332-F48AE07C67D1}" presName="compNode" presStyleCnt="0"/>
      <dgm:spPr/>
    </dgm:pt>
    <dgm:pt modelId="{9A106761-13EF-45CE-9054-0747B6B2E92B}" type="pres">
      <dgm:prSet presAssocID="{DFC18EA9-9819-4910-8332-F48AE07C67D1}" presName="bgRect" presStyleLbl="bgShp" presStyleIdx="3" presStyleCnt="5"/>
      <dgm:spPr/>
    </dgm:pt>
    <dgm:pt modelId="{BFE28672-AA98-4F3A-A70A-F30F0D1A36BD}" type="pres">
      <dgm:prSet presAssocID="{DFC18EA9-9819-4910-8332-F48AE07C67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458366A-ACB9-40D6-A8FE-199EF2850843}" type="pres">
      <dgm:prSet presAssocID="{DFC18EA9-9819-4910-8332-F48AE07C67D1}" presName="spaceRect" presStyleCnt="0"/>
      <dgm:spPr/>
    </dgm:pt>
    <dgm:pt modelId="{BFBF64A3-D837-4DAB-BF7A-33532F0C2CCE}" type="pres">
      <dgm:prSet presAssocID="{DFC18EA9-9819-4910-8332-F48AE07C67D1}" presName="parTx" presStyleLbl="revTx" presStyleIdx="4" presStyleCnt="6">
        <dgm:presLayoutVars>
          <dgm:chMax val="0"/>
          <dgm:chPref val="0"/>
        </dgm:presLayoutVars>
      </dgm:prSet>
      <dgm:spPr/>
    </dgm:pt>
    <dgm:pt modelId="{46B25946-CC92-4BD5-97CA-21454D0F2BEF}" type="pres">
      <dgm:prSet presAssocID="{D5CE8D38-545C-4210-A27A-54785ADFB3B7}" presName="sibTrans" presStyleCnt="0"/>
      <dgm:spPr/>
    </dgm:pt>
    <dgm:pt modelId="{4E876489-B169-4E2F-A406-77154EAC4347}" type="pres">
      <dgm:prSet presAssocID="{A8DA9DA4-D0D1-4F28-99DD-DB91900C3976}" presName="compNode" presStyleCnt="0"/>
      <dgm:spPr/>
    </dgm:pt>
    <dgm:pt modelId="{9C97D22C-A2A1-47F4-A564-549E94CB66AC}" type="pres">
      <dgm:prSet presAssocID="{A8DA9DA4-D0D1-4F28-99DD-DB91900C3976}" presName="bgRect" presStyleLbl="bgShp" presStyleIdx="4" presStyleCnt="5"/>
      <dgm:spPr/>
    </dgm:pt>
    <dgm:pt modelId="{6F0AC0E1-37AB-42E9-BC4D-87D80037611A}" type="pres">
      <dgm:prSet presAssocID="{A8DA9DA4-D0D1-4F28-99DD-DB91900C397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EA38CCD-8FC0-4E11-B8A7-2EF8CCD68A35}" type="pres">
      <dgm:prSet presAssocID="{A8DA9DA4-D0D1-4F28-99DD-DB91900C3976}" presName="spaceRect" presStyleCnt="0"/>
      <dgm:spPr/>
    </dgm:pt>
    <dgm:pt modelId="{76AB3DD5-8CDB-43C5-AD43-AB2ACB7B1CED}" type="pres">
      <dgm:prSet presAssocID="{A8DA9DA4-D0D1-4F28-99DD-DB91900C397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911E81C-5639-4D3A-A738-2167F5437FA0}" srcId="{B43088CE-AF98-43F4-AE57-D98B09D431F3}" destId="{0E69CD17-F57F-43D3-AE1F-AE80DDE7BB59}" srcOrd="0" destOrd="0" parTransId="{61566B78-1DD1-401B-A7B5-57E5691F58A6}" sibTransId="{30ECCB43-1737-450E-979A-365DBAB3D651}"/>
    <dgm:cxn modelId="{5B4C0C20-F23A-114A-8FC2-0A4F2FE07408}" type="presOf" srcId="{F5226317-0E5B-4EAE-A93C-8958BBB39FA0}" destId="{AD9E25A2-F116-4FA3-A483-A7496C481869}" srcOrd="0" destOrd="0" presId="urn:microsoft.com/office/officeart/2018/2/layout/IconVerticalSolidList"/>
    <dgm:cxn modelId="{FC541644-024D-9448-9E59-AB91949D2E9A}" type="presOf" srcId="{0E69CD17-F57F-43D3-AE1F-AE80DDE7BB59}" destId="{321E0E3C-4984-4BB1-8949-D30BEB7CD6AF}" srcOrd="0" destOrd="0" presId="urn:microsoft.com/office/officeart/2018/2/layout/IconVerticalSolidList"/>
    <dgm:cxn modelId="{B09A2B4B-0C7F-774E-A7A2-7E76C822A4CF}" type="presOf" srcId="{DFC18EA9-9819-4910-8332-F48AE07C67D1}" destId="{BFBF64A3-D837-4DAB-BF7A-33532F0C2CCE}" srcOrd="0" destOrd="0" presId="urn:microsoft.com/office/officeart/2018/2/layout/IconVerticalSolidList"/>
    <dgm:cxn modelId="{44B7805D-C3C6-5048-8A63-1EB74E8524B6}" type="presOf" srcId="{D62F40F5-7C84-4187-9E05-7AAC6E6EBF55}" destId="{BD70DEAB-5669-4019-ADFA-28942AE5C1D7}" srcOrd="0" destOrd="0" presId="urn:microsoft.com/office/officeart/2018/2/layout/IconVerticalSolidList"/>
    <dgm:cxn modelId="{CA10CE64-63C6-0D4E-A5F2-446A1F6593D3}" type="presOf" srcId="{BB6485B5-7561-43BD-B61B-28AF5525545D}" destId="{20B28B49-A0B3-41E0-B41F-35DA866869FB}" srcOrd="0" destOrd="0" presId="urn:microsoft.com/office/officeart/2018/2/layout/IconVerticalSolidList"/>
    <dgm:cxn modelId="{0E5AA666-BE68-432D-8025-257511103820}" srcId="{D62F40F5-7C84-4187-9E05-7AAC6E6EBF55}" destId="{A8DA9DA4-D0D1-4F28-99DD-DB91900C3976}" srcOrd="4" destOrd="0" parTransId="{A1C2F0F9-57FB-4347-8F45-C24ECC21D8A6}" sibTransId="{62DC8624-A6E2-44C0-9A8F-B7E513843EBE}"/>
    <dgm:cxn modelId="{056E5C72-B25D-45BF-8259-2A0BFBD93B0C}" srcId="{D62F40F5-7C84-4187-9E05-7AAC6E6EBF55}" destId="{B43088CE-AF98-43F4-AE57-D98B09D431F3}" srcOrd="0" destOrd="0" parTransId="{34BB19CF-281A-40D6-80D2-2498C4BF60EF}" sibTransId="{A2E9E2F2-B5A6-4762-A242-594167585442}"/>
    <dgm:cxn modelId="{C63DBC85-7350-4564-B185-442F255C0EE0}" srcId="{D62F40F5-7C84-4187-9E05-7AAC6E6EBF55}" destId="{DFC18EA9-9819-4910-8332-F48AE07C67D1}" srcOrd="3" destOrd="0" parTransId="{736E0DE9-C348-43A9-B0E6-E7199147BA5A}" sibTransId="{D5CE8D38-545C-4210-A27A-54785ADFB3B7}"/>
    <dgm:cxn modelId="{158A6E86-B9E9-9A44-AD25-4F4B44A34E4F}" type="presOf" srcId="{B43088CE-AF98-43F4-AE57-D98B09D431F3}" destId="{A9943155-6755-4D1C-94F4-3F0B1D6663E7}" srcOrd="0" destOrd="0" presId="urn:microsoft.com/office/officeart/2018/2/layout/IconVerticalSolidList"/>
    <dgm:cxn modelId="{997529AB-068F-FA4F-84D6-5D6309967F2D}" srcId="{B43088CE-AF98-43F4-AE57-D98B09D431F3}" destId="{6900489F-35C1-CC49-88E9-9A42D2D3B86F}" srcOrd="1" destOrd="0" parTransId="{083B88B5-7864-CF47-800D-2CA1DB2128D8}" sibTransId="{07F7CA56-B36F-0545-A3A5-4F145688A4E1}"/>
    <dgm:cxn modelId="{6B4C60B1-DD8F-4D6B-B7F4-BF713843A13B}" srcId="{D62F40F5-7C84-4187-9E05-7AAC6E6EBF55}" destId="{BB6485B5-7561-43BD-B61B-28AF5525545D}" srcOrd="2" destOrd="0" parTransId="{72C72927-D2EA-4F67-AF84-6E7823C88A4F}" sibTransId="{18ECDA9B-E083-42FD-9866-794590E0DD12}"/>
    <dgm:cxn modelId="{4A4BB2E1-EAA5-DE48-81B7-5A539D4CDD4F}" type="presOf" srcId="{6900489F-35C1-CC49-88E9-9A42D2D3B86F}" destId="{321E0E3C-4984-4BB1-8949-D30BEB7CD6AF}" srcOrd="0" destOrd="1" presId="urn:microsoft.com/office/officeart/2018/2/layout/IconVerticalSolidList"/>
    <dgm:cxn modelId="{769DB4E4-4BDE-4A41-8C4D-B6980F5FB200}" type="presOf" srcId="{A8DA9DA4-D0D1-4F28-99DD-DB91900C3976}" destId="{76AB3DD5-8CDB-43C5-AD43-AB2ACB7B1CED}" srcOrd="0" destOrd="0" presId="urn:microsoft.com/office/officeart/2018/2/layout/IconVerticalSolidList"/>
    <dgm:cxn modelId="{67FDA0F0-D874-4840-99F0-A6E00DF88814}" srcId="{D62F40F5-7C84-4187-9E05-7AAC6E6EBF55}" destId="{F5226317-0E5B-4EAE-A93C-8958BBB39FA0}" srcOrd="1" destOrd="0" parTransId="{AE35D863-C5A0-44F5-8D67-7CA4C2A40032}" sibTransId="{521A36B8-E369-4F54-BB94-1B75BEBB5EE2}"/>
    <dgm:cxn modelId="{E1A93705-E793-B84C-9633-67541ACD5959}" type="presParOf" srcId="{BD70DEAB-5669-4019-ADFA-28942AE5C1D7}" destId="{C1E61D21-BA42-482B-B49F-A51332FA8AF7}" srcOrd="0" destOrd="0" presId="urn:microsoft.com/office/officeart/2018/2/layout/IconVerticalSolidList"/>
    <dgm:cxn modelId="{C0B410F0-8A1A-3D41-B49E-8AFEFA485B7F}" type="presParOf" srcId="{C1E61D21-BA42-482B-B49F-A51332FA8AF7}" destId="{761207E0-A94A-44A1-B162-367868524168}" srcOrd="0" destOrd="0" presId="urn:microsoft.com/office/officeart/2018/2/layout/IconVerticalSolidList"/>
    <dgm:cxn modelId="{D071E408-2824-EE45-A8E3-A27BE836BF09}" type="presParOf" srcId="{C1E61D21-BA42-482B-B49F-A51332FA8AF7}" destId="{38DDCC58-A0FB-436D-BBB6-565D338D20F7}" srcOrd="1" destOrd="0" presId="urn:microsoft.com/office/officeart/2018/2/layout/IconVerticalSolidList"/>
    <dgm:cxn modelId="{CF81DBE7-D55C-2046-99E1-B1353B8A55B6}" type="presParOf" srcId="{C1E61D21-BA42-482B-B49F-A51332FA8AF7}" destId="{8269268E-4560-47BC-9B45-AE0DE55D0722}" srcOrd="2" destOrd="0" presId="urn:microsoft.com/office/officeart/2018/2/layout/IconVerticalSolidList"/>
    <dgm:cxn modelId="{0399A56D-BBCE-134B-93EF-544DB1477362}" type="presParOf" srcId="{C1E61D21-BA42-482B-B49F-A51332FA8AF7}" destId="{A9943155-6755-4D1C-94F4-3F0B1D6663E7}" srcOrd="3" destOrd="0" presId="urn:microsoft.com/office/officeart/2018/2/layout/IconVerticalSolidList"/>
    <dgm:cxn modelId="{199A7F20-27D7-9D42-84E2-B20867567518}" type="presParOf" srcId="{C1E61D21-BA42-482B-B49F-A51332FA8AF7}" destId="{321E0E3C-4984-4BB1-8949-D30BEB7CD6AF}" srcOrd="4" destOrd="0" presId="urn:microsoft.com/office/officeart/2018/2/layout/IconVerticalSolidList"/>
    <dgm:cxn modelId="{BABC4A36-F1B2-634D-AC27-24056623C3F3}" type="presParOf" srcId="{BD70DEAB-5669-4019-ADFA-28942AE5C1D7}" destId="{A0194995-BF9D-4DD4-899F-FE8AA00657F1}" srcOrd="1" destOrd="0" presId="urn:microsoft.com/office/officeart/2018/2/layout/IconVerticalSolidList"/>
    <dgm:cxn modelId="{10A907D2-095F-BC4D-B097-12D424DEE637}" type="presParOf" srcId="{BD70DEAB-5669-4019-ADFA-28942AE5C1D7}" destId="{41998DB0-AA0E-41E1-B8FA-EBB68451D4AE}" srcOrd="2" destOrd="0" presId="urn:microsoft.com/office/officeart/2018/2/layout/IconVerticalSolidList"/>
    <dgm:cxn modelId="{B9CB377D-0923-364F-99B3-712445038000}" type="presParOf" srcId="{41998DB0-AA0E-41E1-B8FA-EBB68451D4AE}" destId="{C838A49B-4DAC-4682-90BC-07B67A1CBAC1}" srcOrd="0" destOrd="0" presId="urn:microsoft.com/office/officeart/2018/2/layout/IconVerticalSolidList"/>
    <dgm:cxn modelId="{ACAB701B-2F01-E348-BAFC-E18A0378F889}" type="presParOf" srcId="{41998DB0-AA0E-41E1-B8FA-EBB68451D4AE}" destId="{EC1A7E63-4A6C-4AAB-9C9F-0CEB216E3B63}" srcOrd="1" destOrd="0" presId="urn:microsoft.com/office/officeart/2018/2/layout/IconVerticalSolidList"/>
    <dgm:cxn modelId="{BF1F2307-8B6F-4F48-A614-907446C90851}" type="presParOf" srcId="{41998DB0-AA0E-41E1-B8FA-EBB68451D4AE}" destId="{BAC2D56B-1E1F-48FD-8F00-24A454B22219}" srcOrd="2" destOrd="0" presId="urn:microsoft.com/office/officeart/2018/2/layout/IconVerticalSolidList"/>
    <dgm:cxn modelId="{6A8E1A59-60AA-3648-B210-3B3BC92D332A}" type="presParOf" srcId="{41998DB0-AA0E-41E1-B8FA-EBB68451D4AE}" destId="{AD9E25A2-F116-4FA3-A483-A7496C481869}" srcOrd="3" destOrd="0" presId="urn:microsoft.com/office/officeart/2018/2/layout/IconVerticalSolidList"/>
    <dgm:cxn modelId="{AC04D5FB-32D8-4440-A741-6939FE9B5CBE}" type="presParOf" srcId="{BD70DEAB-5669-4019-ADFA-28942AE5C1D7}" destId="{0B783910-AD6C-4BA9-B6AE-12E5689C3AFA}" srcOrd="3" destOrd="0" presId="urn:microsoft.com/office/officeart/2018/2/layout/IconVerticalSolidList"/>
    <dgm:cxn modelId="{84AA053F-0414-6842-91E5-01B4CAB34C55}" type="presParOf" srcId="{BD70DEAB-5669-4019-ADFA-28942AE5C1D7}" destId="{AA920754-324D-424B-A7FE-EDBF3D5B4C92}" srcOrd="4" destOrd="0" presId="urn:microsoft.com/office/officeart/2018/2/layout/IconVerticalSolidList"/>
    <dgm:cxn modelId="{ED7305D0-2053-9A44-B276-CD9AB7DC819B}" type="presParOf" srcId="{AA920754-324D-424B-A7FE-EDBF3D5B4C92}" destId="{7205E0D7-C8DB-47A5-ABFA-E4C270C6523E}" srcOrd="0" destOrd="0" presId="urn:microsoft.com/office/officeart/2018/2/layout/IconVerticalSolidList"/>
    <dgm:cxn modelId="{99D815B3-4B68-8F4A-BC94-D4539CA8BEFA}" type="presParOf" srcId="{AA920754-324D-424B-A7FE-EDBF3D5B4C92}" destId="{EDFCC163-C00A-473D-AE84-517EAE53AC5B}" srcOrd="1" destOrd="0" presId="urn:microsoft.com/office/officeart/2018/2/layout/IconVerticalSolidList"/>
    <dgm:cxn modelId="{CC062940-2B0D-844E-9A86-DF0A95D3887E}" type="presParOf" srcId="{AA920754-324D-424B-A7FE-EDBF3D5B4C92}" destId="{8D915A8D-4C01-4D6F-9AFB-6F4F7F04F829}" srcOrd="2" destOrd="0" presId="urn:microsoft.com/office/officeart/2018/2/layout/IconVerticalSolidList"/>
    <dgm:cxn modelId="{26B4F52E-129A-0943-8DC5-5E31A3AF63F9}" type="presParOf" srcId="{AA920754-324D-424B-A7FE-EDBF3D5B4C92}" destId="{20B28B49-A0B3-41E0-B41F-35DA866869FB}" srcOrd="3" destOrd="0" presId="urn:microsoft.com/office/officeart/2018/2/layout/IconVerticalSolidList"/>
    <dgm:cxn modelId="{9DFC5D58-5783-7040-BA6B-D6A451EACC41}" type="presParOf" srcId="{BD70DEAB-5669-4019-ADFA-28942AE5C1D7}" destId="{B510B158-9DB0-441A-AFC2-A088E7E21C5D}" srcOrd="5" destOrd="0" presId="urn:microsoft.com/office/officeart/2018/2/layout/IconVerticalSolidList"/>
    <dgm:cxn modelId="{A39ECA85-3DD4-6540-9DCF-8262283A1622}" type="presParOf" srcId="{BD70DEAB-5669-4019-ADFA-28942AE5C1D7}" destId="{16A5DB07-DB43-45F7-8ADC-AE3CA701F01B}" srcOrd="6" destOrd="0" presId="urn:microsoft.com/office/officeart/2018/2/layout/IconVerticalSolidList"/>
    <dgm:cxn modelId="{2DAA3AA2-87CB-9D41-A795-96A385EC04EA}" type="presParOf" srcId="{16A5DB07-DB43-45F7-8ADC-AE3CA701F01B}" destId="{9A106761-13EF-45CE-9054-0747B6B2E92B}" srcOrd="0" destOrd="0" presId="urn:microsoft.com/office/officeart/2018/2/layout/IconVerticalSolidList"/>
    <dgm:cxn modelId="{FF399D1C-8B3C-9045-BA31-EFDC72F6F882}" type="presParOf" srcId="{16A5DB07-DB43-45F7-8ADC-AE3CA701F01B}" destId="{BFE28672-AA98-4F3A-A70A-F30F0D1A36BD}" srcOrd="1" destOrd="0" presId="urn:microsoft.com/office/officeart/2018/2/layout/IconVerticalSolidList"/>
    <dgm:cxn modelId="{C280C760-FA6A-0C41-A3F9-91125276D26F}" type="presParOf" srcId="{16A5DB07-DB43-45F7-8ADC-AE3CA701F01B}" destId="{F458366A-ACB9-40D6-A8FE-199EF2850843}" srcOrd="2" destOrd="0" presId="urn:microsoft.com/office/officeart/2018/2/layout/IconVerticalSolidList"/>
    <dgm:cxn modelId="{CF7795FB-9B30-8E48-90A6-BAE99B1B6D9A}" type="presParOf" srcId="{16A5DB07-DB43-45F7-8ADC-AE3CA701F01B}" destId="{BFBF64A3-D837-4DAB-BF7A-33532F0C2CCE}" srcOrd="3" destOrd="0" presId="urn:microsoft.com/office/officeart/2018/2/layout/IconVerticalSolidList"/>
    <dgm:cxn modelId="{F4D0F7B6-AFE0-1B4B-80E7-7D64E3B4CDEF}" type="presParOf" srcId="{BD70DEAB-5669-4019-ADFA-28942AE5C1D7}" destId="{46B25946-CC92-4BD5-97CA-21454D0F2BEF}" srcOrd="7" destOrd="0" presId="urn:microsoft.com/office/officeart/2018/2/layout/IconVerticalSolidList"/>
    <dgm:cxn modelId="{72D39A83-914A-A146-B7C3-39C74ACAEFB6}" type="presParOf" srcId="{BD70DEAB-5669-4019-ADFA-28942AE5C1D7}" destId="{4E876489-B169-4E2F-A406-77154EAC4347}" srcOrd="8" destOrd="0" presId="urn:microsoft.com/office/officeart/2018/2/layout/IconVerticalSolidList"/>
    <dgm:cxn modelId="{0AF40894-F4BA-BE41-81D2-37C0406967F4}" type="presParOf" srcId="{4E876489-B169-4E2F-A406-77154EAC4347}" destId="{9C97D22C-A2A1-47F4-A564-549E94CB66AC}" srcOrd="0" destOrd="0" presId="urn:microsoft.com/office/officeart/2018/2/layout/IconVerticalSolidList"/>
    <dgm:cxn modelId="{CDF68645-B68C-504C-B60D-9489E5093A9A}" type="presParOf" srcId="{4E876489-B169-4E2F-A406-77154EAC4347}" destId="{6F0AC0E1-37AB-42E9-BC4D-87D80037611A}" srcOrd="1" destOrd="0" presId="urn:microsoft.com/office/officeart/2018/2/layout/IconVerticalSolidList"/>
    <dgm:cxn modelId="{DFB26E09-D8EA-0947-A1DB-1352FE371891}" type="presParOf" srcId="{4E876489-B169-4E2F-A406-77154EAC4347}" destId="{5EA38CCD-8FC0-4E11-B8A7-2EF8CCD68A35}" srcOrd="2" destOrd="0" presId="urn:microsoft.com/office/officeart/2018/2/layout/IconVerticalSolidList"/>
    <dgm:cxn modelId="{3F1549EB-854F-1B43-9780-683E8F60D62F}" type="presParOf" srcId="{4E876489-B169-4E2F-A406-77154EAC4347}" destId="{76AB3DD5-8CDB-43C5-AD43-AB2ACB7B1C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FA716-0D96-4920-AF3D-8E80D8A716E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76E430-FE52-4A01-A30E-398DEE34F10D}">
      <dgm:prSet/>
      <dgm:spPr/>
      <dgm:t>
        <a:bodyPr/>
        <a:lstStyle/>
        <a:p>
          <a:r>
            <a:rPr lang="en-AU"/>
            <a:t>Create potential portfolio:</a:t>
          </a:r>
          <a:endParaRPr lang="en-US"/>
        </a:p>
      </dgm:t>
    </dgm:pt>
    <dgm:pt modelId="{0B705063-7E51-4657-AA87-3297DEA5371E}" type="parTrans" cxnId="{CF4F09FD-71B7-45C8-9714-03F8840B5614}">
      <dgm:prSet/>
      <dgm:spPr/>
      <dgm:t>
        <a:bodyPr/>
        <a:lstStyle/>
        <a:p>
          <a:endParaRPr lang="en-US"/>
        </a:p>
      </dgm:t>
    </dgm:pt>
    <dgm:pt modelId="{026A2FB7-2C1F-4D34-9E3C-179C14D49C28}" type="sibTrans" cxnId="{CF4F09FD-71B7-45C8-9714-03F8840B5614}">
      <dgm:prSet/>
      <dgm:spPr/>
      <dgm:t>
        <a:bodyPr/>
        <a:lstStyle/>
        <a:p>
          <a:endParaRPr lang="en-US"/>
        </a:p>
      </dgm:t>
    </dgm:pt>
    <dgm:pt modelId="{C1D25133-4722-4576-8C95-3507732105AA}">
      <dgm:prSet/>
      <dgm:spPr/>
      <dgm:t>
        <a:bodyPr/>
        <a:lstStyle/>
        <a:p>
          <a:r>
            <a:rPr lang="en-AU"/>
            <a:t>Collect companies Annual Reports</a:t>
          </a:r>
          <a:endParaRPr lang="en-US"/>
        </a:p>
      </dgm:t>
    </dgm:pt>
    <dgm:pt modelId="{896C12F7-2320-4D7B-A050-B64DA390B751}" type="parTrans" cxnId="{F18878BA-2CC6-416C-9DE5-055A9BCFD333}">
      <dgm:prSet/>
      <dgm:spPr/>
      <dgm:t>
        <a:bodyPr/>
        <a:lstStyle/>
        <a:p>
          <a:endParaRPr lang="en-US"/>
        </a:p>
      </dgm:t>
    </dgm:pt>
    <dgm:pt modelId="{14421091-FFE1-4ADF-AD31-59F60E4B2CAF}" type="sibTrans" cxnId="{F18878BA-2CC6-416C-9DE5-055A9BCFD333}">
      <dgm:prSet/>
      <dgm:spPr/>
      <dgm:t>
        <a:bodyPr/>
        <a:lstStyle/>
        <a:p>
          <a:endParaRPr lang="en-US"/>
        </a:p>
      </dgm:t>
    </dgm:pt>
    <dgm:pt modelId="{37747AD3-B3AF-4B8A-8EF0-7406986D64B0}">
      <dgm:prSet/>
      <dgm:spPr/>
      <dgm:t>
        <a:bodyPr/>
        <a:lstStyle/>
        <a:p>
          <a:r>
            <a:rPr lang="en-AU"/>
            <a:t>Extract meaning from the text</a:t>
          </a:r>
          <a:endParaRPr lang="en-US"/>
        </a:p>
      </dgm:t>
    </dgm:pt>
    <dgm:pt modelId="{1BD6DDE0-7376-4AB0-A084-A53FF235CA25}" type="parTrans" cxnId="{2185B32B-56CC-496E-8F0A-6EAECB3579CD}">
      <dgm:prSet/>
      <dgm:spPr/>
      <dgm:t>
        <a:bodyPr/>
        <a:lstStyle/>
        <a:p>
          <a:endParaRPr lang="en-US"/>
        </a:p>
      </dgm:t>
    </dgm:pt>
    <dgm:pt modelId="{E5C2CC08-83E6-4D89-9C5A-4C891D45E529}" type="sibTrans" cxnId="{2185B32B-56CC-496E-8F0A-6EAECB3579CD}">
      <dgm:prSet/>
      <dgm:spPr/>
      <dgm:t>
        <a:bodyPr/>
        <a:lstStyle/>
        <a:p>
          <a:endParaRPr lang="en-US"/>
        </a:p>
      </dgm:t>
    </dgm:pt>
    <dgm:pt modelId="{0DCFBE22-3BE7-4C90-B3D9-AB6C4F811E97}">
      <dgm:prSet/>
      <dgm:spPr/>
      <dgm:t>
        <a:bodyPr/>
        <a:lstStyle/>
        <a:p>
          <a:r>
            <a:rPr lang="en-AU"/>
            <a:t>Implement machine learning algorithms to predict stocks returns</a:t>
          </a:r>
          <a:endParaRPr lang="en-US"/>
        </a:p>
      </dgm:t>
    </dgm:pt>
    <dgm:pt modelId="{BB2D08FB-3DA2-4EF4-B1D8-5AE8FA15E668}" type="parTrans" cxnId="{2B454F67-D42F-43DB-AC5A-5F8864BD4040}">
      <dgm:prSet/>
      <dgm:spPr/>
      <dgm:t>
        <a:bodyPr/>
        <a:lstStyle/>
        <a:p>
          <a:endParaRPr lang="en-US"/>
        </a:p>
      </dgm:t>
    </dgm:pt>
    <dgm:pt modelId="{99FDE4E6-AAAC-48FC-BDD4-5BDE3A627952}" type="sibTrans" cxnId="{2B454F67-D42F-43DB-AC5A-5F8864BD4040}">
      <dgm:prSet/>
      <dgm:spPr/>
      <dgm:t>
        <a:bodyPr/>
        <a:lstStyle/>
        <a:p>
          <a:endParaRPr lang="en-US"/>
        </a:p>
      </dgm:t>
    </dgm:pt>
    <dgm:pt modelId="{D2387ECD-91D0-4803-A195-F21FC1160D8C}">
      <dgm:prSet/>
      <dgm:spPr/>
      <dgm:t>
        <a:bodyPr/>
        <a:lstStyle/>
        <a:p>
          <a:r>
            <a:rPr lang="en-AU"/>
            <a:t>Implement machine learning algorithms to predict risk free rates</a:t>
          </a:r>
          <a:endParaRPr lang="en-US"/>
        </a:p>
      </dgm:t>
    </dgm:pt>
    <dgm:pt modelId="{9D9BC452-6444-4937-A89F-8B29D74BE254}" type="parTrans" cxnId="{407B2A77-31D7-4137-8F13-34D1A21A36F3}">
      <dgm:prSet/>
      <dgm:spPr/>
      <dgm:t>
        <a:bodyPr/>
        <a:lstStyle/>
        <a:p>
          <a:endParaRPr lang="en-US"/>
        </a:p>
      </dgm:t>
    </dgm:pt>
    <dgm:pt modelId="{E8F1B71B-3BF8-49FF-935C-299D8DDAF2E9}" type="sibTrans" cxnId="{407B2A77-31D7-4137-8F13-34D1A21A36F3}">
      <dgm:prSet/>
      <dgm:spPr/>
      <dgm:t>
        <a:bodyPr/>
        <a:lstStyle/>
        <a:p>
          <a:endParaRPr lang="en-US"/>
        </a:p>
      </dgm:t>
    </dgm:pt>
    <dgm:pt modelId="{B41F0348-72B7-4F75-88C4-F3D70D9BCB62}">
      <dgm:prSet/>
      <dgm:spPr/>
      <dgm:t>
        <a:bodyPr/>
        <a:lstStyle/>
        <a:p>
          <a:r>
            <a:rPr lang="en-AU" dirty="0"/>
            <a:t>Construct a CAPM using the results from the analysis </a:t>
          </a:r>
          <a:endParaRPr lang="en-US" dirty="0"/>
        </a:p>
      </dgm:t>
    </dgm:pt>
    <dgm:pt modelId="{79733900-873C-41E9-9C9E-26C460D65BD6}" type="parTrans" cxnId="{E7BB4B4E-D52E-4EDA-8E06-8D2A5957EF0A}">
      <dgm:prSet/>
      <dgm:spPr/>
      <dgm:t>
        <a:bodyPr/>
        <a:lstStyle/>
        <a:p>
          <a:endParaRPr lang="en-US"/>
        </a:p>
      </dgm:t>
    </dgm:pt>
    <dgm:pt modelId="{C149F201-6828-4351-ADB5-BFC7B0FFF2BD}" type="sibTrans" cxnId="{E7BB4B4E-D52E-4EDA-8E06-8D2A5957EF0A}">
      <dgm:prSet/>
      <dgm:spPr/>
      <dgm:t>
        <a:bodyPr/>
        <a:lstStyle/>
        <a:p>
          <a:endParaRPr lang="en-US"/>
        </a:p>
      </dgm:t>
    </dgm:pt>
    <dgm:pt modelId="{BA7F17F2-4320-9A44-A7D0-8599434224A4}" type="pres">
      <dgm:prSet presAssocID="{96CFA716-0D96-4920-AF3D-8E80D8A716E4}" presName="Name0" presStyleCnt="0">
        <dgm:presLayoutVars>
          <dgm:dir/>
          <dgm:resizeHandles val="exact"/>
        </dgm:presLayoutVars>
      </dgm:prSet>
      <dgm:spPr/>
    </dgm:pt>
    <dgm:pt modelId="{8CADFB24-9857-E04E-8A6D-C613BB69B41B}" type="pres">
      <dgm:prSet presAssocID="{F976E430-FE52-4A01-A30E-398DEE34F10D}" presName="node" presStyleLbl="node1" presStyleIdx="0" presStyleCnt="6">
        <dgm:presLayoutVars>
          <dgm:bulletEnabled val="1"/>
        </dgm:presLayoutVars>
      </dgm:prSet>
      <dgm:spPr/>
    </dgm:pt>
    <dgm:pt modelId="{F3919E19-AFAC-AB4C-BC47-7485A3EE9E8C}" type="pres">
      <dgm:prSet presAssocID="{026A2FB7-2C1F-4D34-9E3C-179C14D49C28}" presName="sibTrans" presStyleLbl="sibTrans1D1" presStyleIdx="0" presStyleCnt="5"/>
      <dgm:spPr/>
    </dgm:pt>
    <dgm:pt modelId="{55299A63-5C4C-2745-925B-DF9E1B29C5E8}" type="pres">
      <dgm:prSet presAssocID="{026A2FB7-2C1F-4D34-9E3C-179C14D49C28}" presName="connectorText" presStyleLbl="sibTrans1D1" presStyleIdx="0" presStyleCnt="5"/>
      <dgm:spPr/>
    </dgm:pt>
    <dgm:pt modelId="{9256B9AB-31EF-C24C-AA2A-D77354AC0843}" type="pres">
      <dgm:prSet presAssocID="{C1D25133-4722-4576-8C95-3507732105AA}" presName="node" presStyleLbl="node1" presStyleIdx="1" presStyleCnt="6">
        <dgm:presLayoutVars>
          <dgm:bulletEnabled val="1"/>
        </dgm:presLayoutVars>
      </dgm:prSet>
      <dgm:spPr/>
    </dgm:pt>
    <dgm:pt modelId="{090B07FB-905D-7A4D-9F0E-E54DE0BA1C93}" type="pres">
      <dgm:prSet presAssocID="{14421091-FFE1-4ADF-AD31-59F60E4B2CAF}" presName="sibTrans" presStyleLbl="sibTrans1D1" presStyleIdx="1" presStyleCnt="5"/>
      <dgm:spPr/>
    </dgm:pt>
    <dgm:pt modelId="{E90731D8-6FD1-AB40-A9C7-97177550CB02}" type="pres">
      <dgm:prSet presAssocID="{14421091-FFE1-4ADF-AD31-59F60E4B2CAF}" presName="connectorText" presStyleLbl="sibTrans1D1" presStyleIdx="1" presStyleCnt="5"/>
      <dgm:spPr/>
    </dgm:pt>
    <dgm:pt modelId="{28F8CE4C-33B9-7848-A5D7-E2394892C3B7}" type="pres">
      <dgm:prSet presAssocID="{37747AD3-B3AF-4B8A-8EF0-7406986D64B0}" presName="node" presStyleLbl="node1" presStyleIdx="2" presStyleCnt="6">
        <dgm:presLayoutVars>
          <dgm:bulletEnabled val="1"/>
        </dgm:presLayoutVars>
      </dgm:prSet>
      <dgm:spPr/>
    </dgm:pt>
    <dgm:pt modelId="{2DD937C0-84DB-FA43-8EE9-26E38862DCD5}" type="pres">
      <dgm:prSet presAssocID="{E5C2CC08-83E6-4D89-9C5A-4C891D45E529}" presName="sibTrans" presStyleLbl="sibTrans1D1" presStyleIdx="2" presStyleCnt="5"/>
      <dgm:spPr/>
    </dgm:pt>
    <dgm:pt modelId="{CA5970AF-BD94-434E-8EF7-5903950F29FB}" type="pres">
      <dgm:prSet presAssocID="{E5C2CC08-83E6-4D89-9C5A-4C891D45E529}" presName="connectorText" presStyleLbl="sibTrans1D1" presStyleIdx="2" presStyleCnt="5"/>
      <dgm:spPr/>
    </dgm:pt>
    <dgm:pt modelId="{9C58A176-5FB3-5445-B766-8A344856E610}" type="pres">
      <dgm:prSet presAssocID="{0DCFBE22-3BE7-4C90-B3D9-AB6C4F811E97}" presName="node" presStyleLbl="node1" presStyleIdx="3" presStyleCnt="6">
        <dgm:presLayoutVars>
          <dgm:bulletEnabled val="1"/>
        </dgm:presLayoutVars>
      </dgm:prSet>
      <dgm:spPr/>
    </dgm:pt>
    <dgm:pt modelId="{6B763C9F-93C6-7C43-8EF5-A2BBF8CA222F}" type="pres">
      <dgm:prSet presAssocID="{99FDE4E6-AAAC-48FC-BDD4-5BDE3A627952}" presName="sibTrans" presStyleLbl="sibTrans1D1" presStyleIdx="3" presStyleCnt="5"/>
      <dgm:spPr/>
    </dgm:pt>
    <dgm:pt modelId="{5CBE2A6E-9725-1841-825F-A49AE3A0BF61}" type="pres">
      <dgm:prSet presAssocID="{99FDE4E6-AAAC-48FC-BDD4-5BDE3A627952}" presName="connectorText" presStyleLbl="sibTrans1D1" presStyleIdx="3" presStyleCnt="5"/>
      <dgm:spPr/>
    </dgm:pt>
    <dgm:pt modelId="{45079233-2AE4-B641-85A9-FF95621161FF}" type="pres">
      <dgm:prSet presAssocID="{D2387ECD-91D0-4803-A195-F21FC1160D8C}" presName="node" presStyleLbl="node1" presStyleIdx="4" presStyleCnt="6">
        <dgm:presLayoutVars>
          <dgm:bulletEnabled val="1"/>
        </dgm:presLayoutVars>
      </dgm:prSet>
      <dgm:spPr/>
    </dgm:pt>
    <dgm:pt modelId="{31AB59E8-48E8-6C45-8961-6F05715887F5}" type="pres">
      <dgm:prSet presAssocID="{E8F1B71B-3BF8-49FF-935C-299D8DDAF2E9}" presName="sibTrans" presStyleLbl="sibTrans1D1" presStyleIdx="4" presStyleCnt="5"/>
      <dgm:spPr/>
    </dgm:pt>
    <dgm:pt modelId="{71228664-93FB-1946-A02F-2E3271A576FB}" type="pres">
      <dgm:prSet presAssocID="{E8F1B71B-3BF8-49FF-935C-299D8DDAF2E9}" presName="connectorText" presStyleLbl="sibTrans1D1" presStyleIdx="4" presStyleCnt="5"/>
      <dgm:spPr/>
    </dgm:pt>
    <dgm:pt modelId="{BD1A096A-F000-554B-AA32-C509FEA153A7}" type="pres">
      <dgm:prSet presAssocID="{B41F0348-72B7-4F75-88C4-F3D70D9BCB62}" presName="node" presStyleLbl="node1" presStyleIdx="5" presStyleCnt="6">
        <dgm:presLayoutVars>
          <dgm:bulletEnabled val="1"/>
        </dgm:presLayoutVars>
      </dgm:prSet>
      <dgm:spPr/>
    </dgm:pt>
  </dgm:ptLst>
  <dgm:cxnLst>
    <dgm:cxn modelId="{A457BB28-2F32-5F49-B872-3D4B27B96B63}" type="presOf" srcId="{026A2FB7-2C1F-4D34-9E3C-179C14D49C28}" destId="{55299A63-5C4C-2745-925B-DF9E1B29C5E8}" srcOrd="1" destOrd="0" presId="urn:microsoft.com/office/officeart/2016/7/layout/RepeatingBendingProcessNew"/>
    <dgm:cxn modelId="{2185B32B-56CC-496E-8F0A-6EAECB3579CD}" srcId="{96CFA716-0D96-4920-AF3D-8E80D8A716E4}" destId="{37747AD3-B3AF-4B8A-8EF0-7406986D64B0}" srcOrd="2" destOrd="0" parTransId="{1BD6DDE0-7376-4AB0-A084-A53FF235CA25}" sibTransId="{E5C2CC08-83E6-4D89-9C5A-4C891D45E529}"/>
    <dgm:cxn modelId="{BA670D36-D5B2-C34A-9E6A-33FF2D38A250}" type="presOf" srcId="{99FDE4E6-AAAC-48FC-BDD4-5BDE3A627952}" destId="{6B763C9F-93C6-7C43-8EF5-A2BBF8CA222F}" srcOrd="0" destOrd="0" presId="urn:microsoft.com/office/officeart/2016/7/layout/RepeatingBendingProcessNew"/>
    <dgm:cxn modelId="{AEF7FB3C-94C8-564B-B55B-E4B059649BAB}" type="presOf" srcId="{99FDE4E6-AAAC-48FC-BDD4-5BDE3A627952}" destId="{5CBE2A6E-9725-1841-825F-A49AE3A0BF61}" srcOrd="1" destOrd="0" presId="urn:microsoft.com/office/officeart/2016/7/layout/RepeatingBendingProcessNew"/>
    <dgm:cxn modelId="{D7165246-046D-5C4E-8023-DD4F8D47EE06}" type="presOf" srcId="{D2387ECD-91D0-4803-A195-F21FC1160D8C}" destId="{45079233-2AE4-B641-85A9-FF95621161FF}" srcOrd="0" destOrd="0" presId="urn:microsoft.com/office/officeart/2016/7/layout/RepeatingBendingProcessNew"/>
    <dgm:cxn modelId="{F5D59549-B3CA-3047-828E-2A43AACA757E}" type="presOf" srcId="{F976E430-FE52-4A01-A30E-398DEE34F10D}" destId="{8CADFB24-9857-E04E-8A6D-C613BB69B41B}" srcOrd="0" destOrd="0" presId="urn:microsoft.com/office/officeart/2016/7/layout/RepeatingBendingProcessNew"/>
    <dgm:cxn modelId="{E7BB4B4E-D52E-4EDA-8E06-8D2A5957EF0A}" srcId="{96CFA716-0D96-4920-AF3D-8E80D8A716E4}" destId="{B41F0348-72B7-4F75-88C4-F3D70D9BCB62}" srcOrd="5" destOrd="0" parTransId="{79733900-873C-41E9-9C9E-26C460D65BD6}" sibTransId="{C149F201-6828-4351-ADB5-BFC7B0FFF2BD}"/>
    <dgm:cxn modelId="{2B454F67-D42F-43DB-AC5A-5F8864BD4040}" srcId="{96CFA716-0D96-4920-AF3D-8E80D8A716E4}" destId="{0DCFBE22-3BE7-4C90-B3D9-AB6C4F811E97}" srcOrd="3" destOrd="0" parTransId="{BB2D08FB-3DA2-4EF4-B1D8-5AE8FA15E668}" sibTransId="{99FDE4E6-AAAC-48FC-BDD4-5BDE3A627952}"/>
    <dgm:cxn modelId="{9E53DD67-E91F-E543-AA5C-B2A10B3F39CD}" type="presOf" srcId="{C1D25133-4722-4576-8C95-3507732105AA}" destId="{9256B9AB-31EF-C24C-AA2A-D77354AC0843}" srcOrd="0" destOrd="0" presId="urn:microsoft.com/office/officeart/2016/7/layout/RepeatingBendingProcessNew"/>
    <dgm:cxn modelId="{79513B70-BD16-0348-A4E6-5B1F5F1A8936}" type="presOf" srcId="{E8F1B71B-3BF8-49FF-935C-299D8DDAF2E9}" destId="{31AB59E8-48E8-6C45-8961-6F05715887F5}" srcOrd="0" destOrd="0" presId="urn:microsoft.com/office/officeart/2016/7/layout/RepeatingBendingProcessNew"/>
    <dgm:cxn modelId="{5C99C076-6574-0A4F-9899-594D7392F916}" type="presOf" srcId="{14421091-FFE1-4ADF-AD31-59F60E4B2CAF}" destId="{E90731D8-6FD1-AB40-A9C7-97177550CB02}" srcOrd="1" destOrd="0" presId="urn:microsoft.com/office/officeart/2016/7/layout/RepeatingBendingProcessNew"/>
    <dgm:cxn modelId="{407B2A77-31D7-4137-8F13-34D1A21A36F3}" srcId="{96CFA716-0D96-4920-AF3D-8E80D8A716E4}" destId="{D2387ECD-91D0-4803-A195-F21FC1160D8C}" srcOrd="4" destOrd="0" parTransId="{9D9BC452-6444-4937-A89F-8B29D74BE254}" sibTransId="{E8F1B71B-3BF8-49FF-935C-299D8DDAF2E9}"/>
    <dgm:cxn modelId="{07F8207C-B189-914A-8A20-7D907C84CF44}" type="presOf" srcId="{026A2FB7-2C1F-4D34-9E3C-179C14D49C28}" destId="{F3919E19-AFAC-AB4C-BC47-7485A3EE9E8C}" srcOrd="0" destOrd="0" presId="urn:microsoft.com/office/officeart/2016/7/layout/RepeatingBendingProcessNew"/>
    <dgm:cxn modelId="{C83EEC8E-1714-4146-9D9D-784466C9DD9B}" type="presOf" srcId="{B41F0348-72B7-4F75-88C4-F3D70D9BCB62}" destId="{BD1A096A-F000-554B-AA32-C509FEA153A7}" srcOrd="0" destOrd="0" presId="urn:microsoft.com/office/officeart/2016/7/layout/RepeatingBendingProcessNew"/>
    <dgm:cxn modelId="{ED2C5490-5B79-1B42-AF8D-AF0C5570ED4B}" type="presOf" srcId="{E8F1B71B-3BF8-49FF-935C-299D8DDAF2E9}" destId="{71228664-93FB-1946-A02F-2E3271A576FB}" srcOrd="1" destOrd="0" presId="urn:microsoft.com/office/officeart/2016/7/layout/RepeatingBendingProcessNew"/>
    <dgm:cxn modelId="{FAD1ADA8-C215-904C-B015-77F75428FA6C}" type="presOf" srcId="{E5C2CC08-83E6-4D89-9C5A-4C891D45E529}" destId="{2DD937C0-84DB-FA43-8EE9-26E38862DCD5}" srcOrd="0" destOrd="0" presId="urn:microsoft.com/office/officeart/2016/7/layout/RepeatingBendingProcessNew"/>
    <dgm:cxn modelId="{0AB362A9-F741-3F44-A1F8-46B7A03FBD13}" type="presOf" srcId="{96CFA716-0D96-4920-AF3D-8E80D8A716E4}" destId="{BA7F17F2-4320-9A44-A7D0-8599434224A4}" srcOrd="0" destOrd="0" presId="urn:microsoft.com/office/officeart/2016/7/layout/RepeatingBendingProcessNew"/>
    <dgm:cxn modelId="{FF7CFFB3-CD52-7C4E-B1B0-9F6C3FECB995}" type="presOf" srcId="{E5C2CC08-83E6-4D89-9C5A-4C891D45E529}" destId="{CA5970AF-BD94-434E-8EF7-5903950F29FB}" srcOrd="1" destOrd="0" presId="urn:microsoft.com/office/officeart/2016/7/layout/RepeatingBendingProcessNew"/>
    <dgm:cxn modelId="{F18878BA-2CC6-416C-9DE5-055A9BCFD333}" srcId="{96CFA716-0D96-4920-AF3D-8E80D8A716E4}" destId="{C1D25133-4722-4576-8C95-3507732105AA}" srcOrd="1" destOrd="0" parTransId="{896C12F7-2320-4D7B-A050-B64DA390B751}" sibTransId="{14421091-FFE1-4ADF-AD31-59F60E4B2CAF}"/>
    <dgm:cxn modelId="{38E4EEDE-9F73-8C4F-B014-A659A2986150}" type="presOf" srcId="{37747AD3-B3AF-4B8A-8EF0-7406986D64B0}" destId="{28F8CE4C-33B9-7848-A5D7-E2394892C3B7}" srcOrd="0" destOrd="0" presId="urn:microsoft.com/office/officeart/2016/7/layout/RepeatingBendingProcessNew"/>
    <dgm:cxn modelId="{B52F0AEA-8F1D-F74D-96B6-C046C08A3A8E}" type="presOf" srcId="{0DCFBE22-3BE7-4C90-B3D9-AB6C4F811E97}" destId="{9C58A176-5FB3-5445-B766-8A344856E610}" srcOrd="0" destOrd="0" presId="urn:microsoft.com/office/officeart/2016/7/layout/RepeatingBendingProcessNew"/>
    <dgm:cxn modelId="{C92F1FF0-2B3A-6347-BA43-F4B50F79D782}" type="presOf" srcId="{14421091-FFE1-4ADF-AD31-59F60E4B2CAF}" destId="{090B07FB-905D-7A4D-9F0E-E54DE0BA1C93}" srcOrd="0" destOrd="0" presId="urn:microsoft.com/office/officeart/2016/7/layout/RepeatingBendingProcessNew"/>
    <dgm:cxn modelId="{CF4F09FD-71B7-45C8-9714-03F8840B5614}" srcId="{96CFA716-0D96-4920-AF3D-8E80D8A716E4}" destId="{F976E430-FE52-4A01-A30E-398DEE34F10D}" srcOrd="0" destOrd="0" parTransId="{0B705063-7E51-4657-AA87-3297DEA5371E}" sibTransId="{026A2FB7-2C1F-4D34-9E3C-179C14D49C28}"/>
    <dgm:cxn modelId="{23354E29-D2A8-3F44-B3D5-DB6AC554D404}" type="presParOf" srcId="{BA7F17F2-4320-9A44-A7D0-8599434224A4}" destId="{8CADFB24-9857-E04E-8A6D-C613BB69B41B}" srcOrd="0" destOrd="0" presId="urn:microsoft.com/office/officeart/2016/7/layout/RepeatingBendingProcessNew"/>
    <dgm:cxn modelId="{54F64CE3-3986-4F47-A6C6-A84AD5C11F83}" type="presParOf" srcId="{BA7F17F2-4320-9A44-A7D0-8599434224A4}" destId="{F3919E19-AFAC-AB4C-BC47-7485A3EE9E8C}" srcOrd="1" destOrd="0" presId="urn:microsoft.com/office/officeart/2016/7/layout/RepeatingBendingProcessNew"/>
    <dgm:cxn modelId="{A639A1AF-0178-D845-A733-C549FC869444}" type="presParOf" srcId="{F3919E19-AFAC-AB4C-BC47-7485A3EE9E8C}" destId="{55299A63-5C4C-2745-925B-DF9E1B29C5E8}" srcOrd="0" destOrd="0" presId="urn:microsoft.com/office/officeart/2016/7/layout/RepeatingBendingProcessNew"/>
    <dgm:cxn modelId="{87D81FDF-34AA-914C-BF69-17E8342B8781}" type="presParOf" srcId="{BA7F17F2-4320-9A44-A7D0-8599434224A4}" destId="{9256B9AB-31EF-C24C-AA2A-D77354AC0843}" srcOrd="2" destOrd="0" presId="urn:microsoft.com/office/officeart/2016/7/layout/RepeatingBendingProcessNew"/>
    <dgm:cxn modelId="{CC9651CF-A47D-FB4C-86FA-2D503FB93D58}" type="presParOf" srcId="{BA7F17F2-4320-9A44-A7D0-8599434224A4}" destId="{090B07FB-905D-7A4D-9F0E-E54DE0BA1C93}" srcOrd="3" destOrd="0" presId="urn:microsoft.com/office/officeart/2016/7/layout/RepeatingBendingProcessNew"/>
    <dgm:cxn modelId="{F041F8F7-FB1B-C04D-8DB4-DF04A264D72E}" type="presParOf" srcId="{090B07FB-905D-7A4D-9F0E-E54DE0BA1C93}" destId="{E90731D8-6FD1-AB40-A9C7-97177550CB02}" srcOrd="0" destOrd="0" presId="urn:microsoft.com/office/officeart/2016/7/layout/RepeatingBendingProcessNew"/>
    <dgm:cxn modelId="{CF14714F-27F1-7746-96A3-E0C2196BAEFD}" type="presParOf" srcId="{BA7F17F2-4320-9A44-A7D0-8599434224A4}" destId="{28F8CE4C-33B9-7848-A5D7-E2394892C3B7}" srcOrd="4" destOrd="0" presId="urn:microsoft.com/office/officeart/2016/7/layout/RepeatingBendingProcessNew"/>
    <dgm:cxn modelId="{4F01437C-7E91-3945-82FD-4DE8473218E1}" type="presParOf" srcId="{BA7F17F2-4320-9A44-A7D0-8599434224A4}" destId="{2DD937C0-84DB-FA43-8EE9-26E38862DCD5}" srcOrd="5" destOrd="0" presId="urn:microsoft.com/office/officeart/2016/7/layout/RepeatingBendingProcessNew"/>
    <dgm:cxn modelId="{772218CB-E41F-E04F-B076-C74D45B18F13}" type="presParOf" srcId="{2DD937C0-84DB-FA43-8EE9-26E38862DCD5}" destId="{CA5970AF-BD94-434E-8EF7-5903950F29FB}" srcOrd="0" destOrd="0" presId="urn:microsoft.com/office/officeart/2016/7/layout/RepeatingBendingProcessNew"/>
    <dgm:cxn modelId="{F4952997-3B70-5F48-B22B-C99DD0415388}" type="presParOf" srcId="{BA7F17F2-4320-9A44-A7D0-8599434224A4}" destId="{9C58A176-5FB3-5445-B766-8A344856E610}" srcOrd="6" destOrd="0" presId="urn:microsoft.com/office/officeart/2016/7/layout/RepeatingBendingProcessNew"/>
    <dgm:cxn modelId="{5D5FCF92-8F6F-DE4C-8355-A95009D83710}" type="presParOf" srcId="{BA7F17F2-4320-9A44-A7D0-8599434224A4}" destId="{6B763C9F-93C6-7C43-8EF5-A2BBF8CA222F}" srcOrd="7" destOrd="0" presId="urn:microsoft.com/office/officeart/2016/7/layout/RepeatingBendingProcessNew"/>
    <dgm:cxn modelId="{23794473-B1BC-9F4D-A686-A421D39D1B9B}" type="presParOf" srcId="{6B763C9F-93C6-7C43-8EF5-A2BBF8CA222F}" destId="{5CBE2A6E-9725-1841-825F-A49AE3A0BF61}" srcOrd="0" destOrd="0" presId="urn:microsoft.com/office/officeart/2016/7/layout/RepeatingBendingProcessNew"/>
    <dgm:cxn modelId="{A92BA674-1DF5-2042-ABEA-CF083C39AEEB}" type="presParOf" srcId="{BA7F17F2-4320-9A44-A7D0-8599434224A4}" destId="{45079233-2AE4-B641-85A9-FF95621161FF}" srcOrd="8" destOrd="0" presId="urn:microsoft.com/office/officeart/2016/7/layout/RepeatingBendingProcessNew"/>
    <dgm:cxn modelId="{798DDC09-8500-8A44-A1A2-967C327B1CCB}" type="presParOf" srcId="{BA7F17F2-4320-9A44-A7D0-8599434224A4}" destId="{31AB59E8-48E8-6C45-8961-6F05715887F5}" srcOrd="9" destOrd="0" presId="urn:microsoft.com/office/officeart/2016/7/layout/RepeatingBendingProcessNew"/>
    <dgm:cxn modelId="{79B956B7-B438-9449-AE2A-56E340EFDA8C}" type="presParOf" srcId="{31AB59E8-48E8-6C45-8961-6F05715887F5}" destId="{71228664-93FB-1946-A02F-2E3271A576FB}" srcOrd="0" destOrd="0" presId="urn:microsoft.com/office/officeart/2016/7/layout/RepeatingBendingProcessNew"/>
    <dgm:cxn modelId="{6BB3F7AA-B67D-CE4F-AB26-0A5C570C2159}" type="presParOf" srcId="{BA7F17F2-4320-9A44-A7D0-8599434224A4}" destId="{BD1A096A-F000-554B-AA32-C509FEA153A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8857DD-56CF-40E4-8ECF-9BDB1BC263B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9A53B2-64BA-42F8-997D-4CFDCD19D834}">
      <dgm:prSet/>
      <dgm:spPr/>
      <dgm:t>
        <a:bodyPr/>
        <a:lstStyle/>
        <a:p>
          <a:pPr>
            <a:defRPr b="1"/>
          </a:pPr>
          <a:r>
            <a:rPr lang="en-US"/>
            <a:t>Personnel</a:t>
          </a:r>
        </a:p>
      </dgm:t>
    </dgm:pt>
    <dgm:pt modelId="{1368141C-83EE-49E1-8550-C0102DAC13C3}" type="parTrans" cxnId="{C0B52A3D-7749-4518-8A02-FBE1D6B1FD3C}">
      <dgm:prSet/>
      <dgm:spPr/>
      <dgm:t>
        <a:bodyPr/>
        <a:lstStyle/>
        <a:p>
          <a:endParaRPr lang="en-US"/>
        </a:p>
      </dgm:t>
    </dgm:pt>
    <dgm:pt modelId="{FB8B1345-E77F-4330-A3E9-74C20BCF3347}" type="sibTrans" cxnId="{C0B52A3D-7749-4518-8A02-FBE1D6B1FD3C}">
      <dgm:prSet/>
      <dgm:spPr/>
      <dgm:t>
        <a:bodyPr/>
        <a:lstStyle/>
        <a:p>
          <a:endParaRPr lang="en-US"/>
        </a:p>
      </dgm:t>
    </dgm:pt>
    <dgm:pt modelId="{E0D8628B-917C-4961-9D9C-6BB889315424}">
      <dgm:prSet/>
      <dgm:spPr/>
      <dgm:t>
        <a:bodyPr/>
        <a:lstStyle/>
        <a:p>
          <a:r>
            <a:rPr lang="en-US"/>
            <a:t>2 Professional Traders (Data oriented)</a:t>
          </a:r>
        </a:p>
      </dgm:t>
    </dgm:pt>
    <dgm:pt modelId="{B600036B-4645-4F3C-B029-65CE2D44B487}" type="parTrans" cxnId="{42846920-99A5-4D62-8EA0-25ED5DECE1E1}">
      <dgm:prSet/>
      <dgm:spPr/>
      <dgm:t>
        <a:bodyPr/>
        <a:lstStyle/>
        <a:p>
          <a:endParaRPr lang="en-US"/>
        </a:p>
      </dgm:t>
    </dgm:pt>
    <dgm:pt modelId="{D8266938-6D7F-4DCC-8B58-632A3C4317C5}" type="sibTrans" cxnId="{42846920-99A5-4D62-8EA0-25ED5DECE1E1}">
      <dgm:prSet/>
      <dgm:spPr/>
      <dgm:t>
        <a:bodyPr/>
        <a:lstStyle/>
        <a:p>
          <a:endParaRPr lang="en-US"/>
        </a:p>
      </dgm:t>
    </dgm:pt>
    <dgm:pt modelId="{1F2AE386-4329-408C-8F87-A7C7BE65F448}">
      <dgm:prSet/>
      <dgm:spPr/>
      <dgm:t>
        <a:bodyPr/>
        <a:lstStyle/>
        <a:p>
          <a:r>
            <a:rPr lang="en-US"/>
            <a:t>2 Data Scientist (with finance background)</a:t>
          </a:r>
        </a:p>
      </dgm:t>
    </dgm:pt>
    <dgm:pt modelId="{726B90EB-1D08-4B30-8D7C-13CB371C2393}" type="parTrans" cxnId="{EE5FF523-7EFC-48B2-9F27-E2ACC04CEF34}">
      <dgm:prSet/>
      <dgm:spPr/>
      <dgm:t>
        <a:bodyPr/>
        <a:lstStyle/>
        <a:p>
          <a:endParaRPr lang="en-US"/>
        </a:p>
      </dgm:t>
    </dgm:pt>
    <dgm:pt modelId="{C631BC5D-4822-4436-9454-1CFC8F5D9D2C}" type="sibTrans" cxnId="{EE5FF523-7EFC-48B2-9F27-E2ACC04CEF34}">
      <dgm:prSet/>
      <dgm:spPr/>
      <dgm:t>
        <a:bodyPr/>
        <a:lstStyle/>
        <a:p>
          <a:endParaRPr lang="en-US"/>
        </a:p>
      </dgm:t>
    </dgm:pt>
    <dgm:pt modelId="{7F40CFF8-9B94-4F8C-8078-B95C1878529F}">
      <dgm:prSet/>
      <dgm:spPr/>
      <dgm:t>
        <a:bodyPr/>
        <a:lstStyle/>
        <a:p>
          <a:pPr>
            <a:defRPr b="1"/>
          </a:pPr>
          <a:r>
            <a:rPr lang="en-US"/>
            <a:t>Project Time Frame</a:t>
          </a:r>
        </a:p>
      </dgm:t>
    </dgm:pt>
    <dgm:pt modelId="{0B54DBA5-D753-45F7-9567-C4F7EEAEC565}" type="parTrans" cxnId="{CF45E55F-68F7-4401-B43A-DF8E5F01C1C3}">
      <dgm:prSet/>
      <dgm:spPr/>
      <dgm:t>
        <a:bodyPr/>
        <a:lstStyle/>
        <a:p>
          <a:endParaRPr lang="en-US"/>
        </a:p>
      </dgm:t>
    </dgm:pt>
    <dgm:pt modelId="{6B63D052-282F-4A51-B25C-9110873D3E99}" type="sibTrans" cxnId="{CF45E55F-68F7-4401-B43A-DF8E5F01C1C3}">
      <dgm:prSet/>
      <dgm:spPr/>
      <dgm:t>
        <a:bodyPr/>
        <a:lstStyle/>
        <a:p>
          <a:endParaRPr lang="en-US"/>
        </a:p>
      </dgm:t>
    </dgm:pt>
    <dgm:pt modelId="{E057CD99-0BA2-483C-80EE-D9C944F20203}">
      <dgm:prSet/>
      <dgm:spPr/>
      <dgm:t>
        <a:bodyPr/>
        <a:lstStyle/>
        <a:p>
          <a:r>
            <a:rPr lang="en-US"/>
            <a:t>1 year</a:t>
          </a:r>
        </a:p>
      </dgm:t>
    </dgm:pt>
    <dgm:pt modelId="{35D7C8DB-B765-4F84-893B-8430A817DD9D}" type="parTrans" cxnId="{338C0C04-2562-4E14-93F2-093C5A560153}">
      <dgm:prSet/>
      <dgm:spPr/>
      <dgm:t>
        <a:bodyPr/>
        <a:lstStyle/>
        <a:p>
          <a:endParaRPr lang="en-US"/>
        </a:p>
      </dgm:t>
    </dgm:pt>
    <dgm:pt modelId="{CEEF4DF4-7522-4F00-AB68-3025C62A7618}" type="sibTrans" cxnId="{338C0C04-2562-4E14-93F2-093C5A560153}">
      <dgm:prSet/>
      <dgm:spPr/>
      <dgm:t>
        <a:bodyPr/>
        <a:lstStyle/>
        <a:p>
          <a:endParaRPr lang="en-US"/>
        </a:p>
      </dgm:t>
    </dgm:pt>
    <dgm:pt modelId="{670637F2-FCC5-44A1-8ABB-9255B45B92E2}">
      <dgm:prSet/>
      <dgm:spPr/>
      <dgm:t>
        <a:bodyPr/>
        <a:lstStyle/>
        <a:p>
          <a:pPr>
            <a:defRPr b="1"/>
          </a:pPr>
          <a:r>
            <a:rPr lang="en-US"/>
            <a:t>Project Budget </a:t>
          </a:r>
        </a:p>
      </dgm:t>
    </dgm:pt>
    <dgm:pt modelId="{0D2CC15B-4FB1-483D-83F2-377D3BF1097E}" type="parTrans" cxnId="{6AAD7D25-9E22-42AC-8BB1-6BDB5DEB0071}">
      <dgm:prSet/>
      <dgm:spPr/>
      <dgm:t>
        <a:bodyPr/>
        <a:lstStyle/>
        <a:p>
          <a:endParaRPr lang="en-US"/>
        </a:p>
      </dgm:t>
    </dgm:pt>
    <dgm:pt modelId="{EA77EEA9-6D53-4E29-BD34-AA048601B95C}" type="sibTrans" cxnId="{6AAD7D25-9E22-42AC-8BB1-6BDB5DEB0071}">
      <dgm:prSet/>
      <dgm:spPr/>
      <dgm:t>
        <a:bodyPr/>
        <a:lstStyle/>
        <a:p>
          <a:endParaRPr lang="en-US"/>
        </a:p>
      </dgm:t>
    </dgm:pt>
    <dgm:pt modelId="{6677799D-B1B2-457F-9806-4BA148AC081D}">
      <dgm:prSet/>
      <dgm:spPr/>
      <dgm:t>
        <a:bodyPr/>
        <a:lstStyle/>
        <a:p>
          <a:r>
            <a:rPr lang="en-US"/>
            <a:t>AU$500,000</a:t>
          </a:r>
        </a:p>
      </dgm:t>
    </dgm:pt>
    <dgm:pt modelId="{881DBEA2-CA1D-46EB-990C-C1289A50AE82}" type="parTrans" cxnId="{2A82EA7F-AE31-4F7B-BBFF-983DEBAD61E5}">
      <dgm:prSet/>
      <dgm:spPr/>
      <dgm:t>
        <a:bodyPr/>
        <a:lstStyle/>
        <a:p>
          <a:endParaRPr lang="en-US"/>
        </a:p>
      </dgm:t>
    </dgm:pt>
    <dgm:pt modelId="{F8304BED-9D8F-4626-B60E-8AD5688701F0}" type="sibTrans" cxnId="{2A82EA7F-AE31-4F7B-BBFF-983DEBAD61E5}">
      <dgm:prSet/>
      <dgm:spPr/>
      <dgm:t>
        <a:bodyPr/>
        <a:lstStyle/>
        <a:p>
          <a:endParaRPr lang="en-US"/>
        </a:p>
      </dgm:t>
    </dgm:pt>
    <dgm:pt modelId="{6C54F28E-EA0F-47DD-B03A-AEB5AA64C6AA}" type="pres">
      <dgm:prSet presAssocID="{2A8857DD-56CF-40E4-8ECF-9BDB1BC263B1}" presName="root" presStyleCnt="0">
        <dgm:presLayoutVars>
          <dgm:dir/>
          <dgm:resizeHandles val="exact"/>
        </dgm:presLayoutVars>
      </dgm:prSet>
      <dgm:spPr/>
    </dgm:pt>
    <dgm:pt modelId="{DFDD997E-666E-422B-9924-8F5C38EC05A8}" type="pres">
      <dgm:prSet presAssocID="{FB9A53B2-64BA-42F8-997D-4CFDCD19D834}" presName="compNode" presStyleCnt="0"/>
      <dgm:spPr/>
    </dgm:pt>
    <dgm:pt modelId="{72D702C2-A180-4C6B-A6EB-4F99C73B0EEF}" type="pres">
      <dgm:prSet presAssocID="{FB9A53B2-64BA-42F8-997D-4CFDCD19D8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DD04E6-FD24-4530-8706-A9029DB0FBB6}" type="pres">
      <dgm:prSet presAssocID="{FB9A53B2-64BA-42F8-997D-4CFDCD19D834}" presName="iconSpace" presStyleCnt="0"/>
      <dgm:spPr/>
    </dgm:pt>
    <dgm:pt modelId="{DE6A1813-21D8-4E28-B812-EBABE5CBFCE5}" type="pres">
      <dgm:prSet presAssocID="{FB9A53B2-64BA-42F8-997D-4CFDCD19D834}" presName="parTx" presStyleLbl="revTx" presStyleIdx="0" presStyleCnt="6">
        <dgm:presLayoutVars>
          <dgm:chMax val="0"/>
          <dgm:chPref val="0"/>
        </dgm:presLayoutVars>
      </dgm:prSet>
      <dgm:spPr/>
    </dgm:pt>
    <dgm:pt modelId="{2CF4A92C-2D9A-4CB7-98E0-3773AD91C238}" type="pres">
      <dgm:prSet presAssocID="{FB9A53B2-64BA-42F8-997D-4CFDCD19D834}" presName="txSpace" presStyleCnt="0"/>
      <dgm:spPr/>
    </dgm:pt>
    <dgm:pt modelId="{16C423B0-7F13-48D7-8753-972839446639}" type="pres">
      <dgm:prSet presAssocID="{FB9A53B2-64BA-42F8-997D-4CFDCD19D834}" presName="desTx" presStyleLbl="revTx" presStyleIdx="1" presStyleCnt="6">
        <dgm:presLayoutVars/>
      </dgm:prSet>
      <dgm:spPr/>
    </dgm:pt>
    <dgm:pt modelId="{F7B4D889-AF6B-4111-907B-09E9FCF96CC8}" type="pres">
      <dgm:prSet presAssocID="{FB8B1345-E77F-4330-A3E9-74C20BCF3347}" presName="sibTrans" presStyleCnt="0"/>
      <dgm:spPr/>
    </dgm:pt>
    <dgm:pt modelId="{132B307C-C5BD-45DD-A72C-8C4794D58E95}" type="pres">
      <dgm:prSet presAssocID="{7F40CFF8-9B94-4F8C-8078-B95C1878529F}" presName="compNode" presStyleCnt="0"/>
      <dgm:spPr/>
    </dgm:pt>
    <dgm:pt modelId="{ADE4C254-3D94-47CE-801D-166937CEF611}" type="pres">
      <dgm:prSet presAssocID="{7F40CFF8-9B94-4F8C-8078-B95C187852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38CF1B9-7CB1-4CCF-BCDD-A1ED1B359A5A}" type="pres">
      <dgm:prSet presAssocID="{7F40CFF8-9B94-4F8C-8078-B95C1878529F}" presName="iconSpace" presStyleCnt="0"/>
      <dgm:spPr/>
    </dgm:pt>
    <dgm:pt modelId="{3AEB3405-AC77-4371-A6DC-8D3EC157E49E}" type="pres">
      <dgm:prSet presAssocID="{7F40CFF8-9B94-4F8C-8078-B95C1878529F}" presName="parTx" presStyleLbl="revTx" presStyleIdx="2" presStyleCnt="6">
        <dgm:presLayoutVars>
          <dgm:chMax val="0"/>
          <dgm:chPref val="0"/>
        </dgm:presLayoutVars>
      </dgm:prSet>
      <dgm:spPr/>
    </dgm:pt>
    <dgm:pt modelId="{4ADABAEE-61A6-4B74-B05F-57EB096FE4EE}" type="pres">
      <dgm:prSet presAssocID="{7F40CFF8-9B94-4F8C-8078-B95C1878529F}" presName="txSpace" presStyleCnt="0"/>
      <dgm:spPr/>
    </dgm:pt>
    <dgm:pt modelId="{DC049C52-E7FD-4C3A-B88F-5DBFEA5EF485}" type="pres">
      <dgm:prSet presAssocID="{7F40CFF8-9B94-4F8C-8078-B95C1878529F}" presName="desTx" presStyleLbl="revTx" presStyleIdx="3" presStyleCnt="6">
        <dgm:presLayoutVars/>
      </dgm:prSet>
      <dgm:spPr/>
    </dgm:pt>
    <dgm:pt modelId="{C4F36BDF-0957-4B2E-8EC4-538983C75D10}" type="pres">
      <dgm:prSet presAssocID="{6B63D052-282F-4A51-B25C-9110873D3E99}" presName="sibTrans" presStyleCnt="0"/>
      <dgm:spPr/>
    </dgm:pt>
    <dgm:pt modelId="{55E62359-8F3B-4969-918F-9F47B14FA7A2}" type="pres">
      <dgm:prSet presAssocID="{670637F2-FCC5-44A1-8ABB-9255B45B92E2}" presName="compNode" presStyleCnt="0"/>
      <dgm:spPr/>
    </dgm:pt>
    <dgm:pt modelId="{98CF866B-DF58-4D63-BD7C-769D072FA19D}" type="pres">
      <dgm:prSet presAssocID="{670637F2-FCC5-44A1-8ABB-9255B45B92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7104B46-F5C1-4589-ACF1-10FBBDCD6B17}" type="pres">
      <dgm:prSet presAssocID="{670637F2-FCC5-44A1-8ABB-9255B45B92E2}" presName="iconSpace" presStyleCnt="0"/>
      <dgm:spPr/>
    </dgm:pt>
    <dgm:pt modelId="{BDD4611D-4BB1-4CCF-8C39-5F970C459BC9}" type="pres">
      <dgm:prSet presAssocID="{670637F2-FCC5-44A1-8ABB-9255B45B92E2}" presName="parTx" presStyleLbl="revTx" presStyleIdx="4" presStyleCnt="6">
        <dgm:presLayoutVars>
          <dgm:chMax val="0"/>
          <dgm:chPref val="0"/>
        </dgm:presLayoutVars>
      </dgm:prSet>
      <dgm:spPr/>
    </dgm:pt>
    <dgm:pt modelId="{4B84F324-4480-45CD-A763-A18FCDE8B22A}" type="pres">
      <dgm:prSet presAssocID="{670637F2-FCC5-44A1-8ABB-9255B45B92E2}" presName="txSpace" presStyleCnt="0"/>
      <dgm:spPr/>
    </dgm:pt>
    <dgm:pt modelId="{2959894A-1B56-4C21-B6F6-AA835D8B3565}" type="pres">
      <dgm:prSet presAssocID="{670637F2-FCC5-44A1-8ABB-9255B45B92E2}" presName="desTx" presStyleLbl="revTx" presStyleIdx="5" presStyleCnt="6">
        <dgm:presLayoutVars/>
      </dgm:prSet>
      <dgm:spPr/>
    </dgm:pt>
  </dgm:ptLst>
  <dgm:cxnLst>
    <dgm:cxn modelId="{338C0C04-2562-4E14-93F2-093C5A560153}" srcId="{7F40CFF8-9B94-4F8C-8078-B95C1878529F}" destId="{E057CD99-0BA2-483C-80EE-D9C944F20203}" srcOrd="0" destOrd="0" parTransId="{35D7C8DB-B765-4F84-893B-8430A817DD9D}" sibTransId="{CEEF4DF4-7522-4F00-AB68-3025C62A7618}"/>
    <dgm:cxn modelId="{019F7E1B-9A7D-4C6F-826A-68671C811ECD}" type="presOf" srcId="{FB9A53B2-64BA-42F8-997D-4CFDCD19D834}" destId="{DE6A1813-21D8-4E28-B812-EBABE5CBFCE5}" srcOrd="0" destOrd="0" presId="urn:microsoft.com/office/officeart/2018/5/layout/CenteredIconLabelDescriptionList"/>
    <dgm:cxn modelId="{42846920-99A5-4D62-8EA0-25ED5DECE1E1}" srcId="{FB9A53B2-64BA-42F8-997D-4CFDCD19D834}" destId="{E0D8628B-917C-4961-9D9C-6BB889315424}" srcOrd="0" destOrd="0" parTransId="{B600036B-4645-4F3C-B029-65CE2D44B487}" sibTransId="{D8266938-6D7F-4DCC-8B58-632A3C4317C5}"/>
    <dgm:cxn modelId="{EE5FF523-7EFC-48B2-9F27-E2ACC04CEF34}" srcId="{FB9A53B2-64BA-42F8-997D-4CFDCD19D834}" destId="{1F2AE386-4329-408C-8F87-A7C7BE65F448}" srcOrd="1" destOrd="0" parTransId="{726B90EB-1D08-4B30-8D7C-13CB371C2393}" sibTransId="{C631BC5D-4822-4436-9454-1CFC8F5D9D2C}"/>
    <dgm:cxn modelId="{6AAD7D25-9E22-42AC-8BB1-6BDB5DEB0071}" srcId="{2A8857DD-56CF-40E4-8ECF-9BDB1BC263B1}" destId="{670637F2-FCC5-44A1-8ABB-9255B45B92E2}" srcOrd="2" destOrd="0" parTransId="{0D2CC15B-4FB1-483D-83F2-377D3BF1097E}" sibTransId="{EA77EEA9-6D53-4E29-BD34-AA048601B95C}"/>
    <dgm:cxn modelId="{C0B52A3D-7749-4518-8A02-FBE1D6B1FD3C}" srcId="{2A8857DD-56CF-40E4-8ECF-9BDB1BC263B1}" destId="{FB9A53B2-64BA-42F8-997D-4CFDCD19D834}" srcOrd="0" destOrd="0" parTransId="{1368141C-83EE-49E1-8550-C0102DAC13C3}" sibTransId="{FB8B1345-E77F-4330-A3E9-74C20BCF3347}"/>
    <dgm:cxn modelId="{CF45E55F-68F7-4401-B43A-DF8E5F01C1C3}" srcId="{2A8857DD-56CF-40E4-8ECF-9BDB1BC263B1}" destId="{7F40CFF8-9B94-4F8C-8078-B95C1878529F}" srcOrd="1" destOrd="0" parTransId="{0B54DBA5-D753-45F7-9567-C4F7EEAEC565}" sibTransId="{6B63D052-282F-4A51-B25C-9110873D3E99}"/>
    <dgm:cxn modelId="{D4061768-6232-4B98-982D-8923DA6098F0}" type="presOf" srcId="{7F40CFF8-9B94-4F8C-8078-B95C1878529F}" destId="{3AEB3405-AC77-4371-A6DC-8D3EC157E49E}" srcOrd="0" destOrd="0" presId="urn:microsoft.com/office/officeart/2018/5/layout/CenteredIconLabelDescriptionList"/>
    <dgm:cxn modelId="{2A82EA7F-AE31-4F7B-BBFF-983DEBAD61E5}" srcId="{670637F2-FCC5-44A1-8ABB-9255B45B92E2}" destId="{6677799D-B1B2-457F-9806-4BA148AC081D}" srcOrd="0" destOrd="0" parTransId="{881DBEA2-CA1D-46EB-990C-C1289A50AE82}" sibTransId="{F8304BED-9D8F-4626-B60E-8AD5688701F0}"/>
    <dgm:cxn modelId="{B041028F-024A-4415-8B88-7D8B973881C2}" type="presOf" srcId="{6677799D-B1B2-457F-9806-4BA148AC081D}" destId="{2959894A-1B56-4C21-B6F6-AA835D8B3565}" srcOrd="0" destOrd="0" presId="urn:microsoft.com/office/officeart/2018/5/layout/CenteredIconLabelDescriptionList"/>
    <dgm:cxn modelId="{F5776290-6462-4B3E-BB10-3D214425B655}" type="presOf" srcId="{1F2AE386-4329-408C-8F87-A7C7BE65F448}" destId="{16C423B0-7F13-48D7-8753-972839446639}" srcOrd="0" destOrd="1" presId="urn:microsoft.com/office/officeart/2018/5/layout/CenteredIconLabelDescriptionList"/>
    <dgm:cxn modelId="{6A85BBC3-7492-4BA3-93C6-DA9FEAEB6D8F}" type="presOf" srcId="{2A8857DD-56CF-40E4-8ECF-9BDB1BC263B1}" destId="{6C54F28E-EA0F-47DD-B03A-AEB5AA64C6AA}" srcOrd="0" destOrd="0" presId="urn:microsoft.com/office/officeart/2018/5/layout/CenteredIconLabelDescriptionList"/>
    <dgm:cxn modelId="{93EAE2C9-B954-4E9A-9300-1244861E1E12}" type="presOf" srcId="{E0D8628B-917C-4961-9D9C-6BB889315424}" destId="{16C423B0-7F13-48D7-8753-972839446639}" srcOrd="0" destOrd="0" presId="urn:microsoft.com/office/officeart/2018/5/layout/CenteredIconLabelDescriptionList"/>
    <dgm:cxn modelId="{51647DCB-FCB8-4A6B-90D1-68146B399BE1}" type="presOf" srcId="{E057CD99-0BA2-483C-80EE-D9C944F20203}" destId="{DC049C52-E7FD-4C3A-B88F-5DBFEA5EF485}" srcOrd="0" destOrd="0" presId="urn:microsoft.com/office/officeart/2018/5/layout/CenteredIconLabelDescriptionList"/>
    <dgm:cxn modelId="{526497E5-B43A-4448-9ABA-8D43B11A2E67}" type="presOf" srcId="{670637F2-FCC5-44A1-8ABB-9255B45B92E2}" destId="{BDD4611D-4BB1-4CCF-8C39-5F970C459BC9}" srcOrd="0" destOrd="0" presId="urn:microsoft.com/office/officeart/2018/5/layout/CenteredIconLabelDescriptionList"/>
    <dgm:cxn modelId="{552CEC5F-3DEA-48C4-ACAF-B011ACC65A62}" type="presParOf" srcId="{6C54F28E-EA0F-47DD-B03A-AEB5AA64C6AA}" destId="{DFDD997E-666E-422B-9924-8F5C38EC05A8}" srcOrd="0" destOrd="0" presId="urn:microsoft.com/office/officeart/2018/5/layout/CenteredIconLabelDescriptionList"/>
    <dgm:cxn modelId="{A6857452-2055-419E-BCF7-675BE5CAC710}" type="presParOf" srcId="{DFDD997E-666E-422B-9924-8F5C38EC05A8}" destId="{72D702C2-A180-4C6B-A6EB-4F99C73B0EEF}" srcOrd="0" destOrd="0" presId="urn:microsoft.com/office/officeart/2018/5/layout/CenteredIconLabelDescriptionList"/>
    <dgm:cxn modelId="{7071AB77-5C4E-4C70-ADF3-D7856104E935}" type="presParOf" srcId="{DFDD997E-666E-422B-9924-8F5C38EC05A8}" destId="{AEDD04E6-FD24-4530-8706-A9029DB0FBB6}" srcOrd="1" destOrd="0" presId="urn:microsoft.com/office/officeart/2018/5/layout/CenteredIconLabelDescriptionList"/>
    <dgm:cxn modelId="{0E368EF9-8AAD-4973-9AA6-9774B1E1D0CE}" type="presParOf" srcId="{DFDD997E-666E-422B-9924-8F5C38EC05A8}" destId="{DE6A1813-21D8-4E28-B812-EBABE5CBFCE5}" srcOrd="2" destOrd="0" presId="urn:microsoft.com/office/officeart/2018/5/layout/CenteredIconLabelDescriptionList"/>
    <dgm:cxn modelId="{BAB9CC4D-9D08-41FB-88E0-D1581A3D33FE}" type="presParOf" srcId="{DFDD997E-666E-422B-9924-8F5C38EC05A8}" destId="{2CF4A92C-2D9A-4CB7-98E0-3773AD91C238}" srcOrd="3" destOrd="0" presId="urn:microsoft.com/office/officeart/2018/5/layout/CenteredIconLabelDescriptionList"/>
    <dgm:cxn modelId="{803CFED2-50F4-49B0-AC22-52F41FBB7C95}" type="presParOf" srcId="{DFDD997E-666E-422B-9924-8F5C38EC05A8}" destId="{16C423B0-7F13-48D7-8753-972839446639}" srcOrd="4" destOrd="0" presId="urn:microsoft.com/office/officeart/2018/5/layout/CenteredIconLabelDescriptionList"/>
    <dgm:cxn modelId="{0A6DB8B3-E184-4AFB-A517-9829F0CFDAF2}" type="presParOf" srcId="{6C54F28E-EA0F-47DD-B03A-AEB5AA64C6AA}" destId="{F7B4D889-AF6B-4111-907B-09E9FCF96CC8}" srcOrd="1" destOrd="0" presId="urn:microsoft.com/office/officeart/2018/5/layout/CenteredIconLabelDescriptionList"/>
    <dgm:cxn modelId="{CA421005-384F-4B00-9D13-75B962277A5C}" type="presParOf" srcId="{6C54F28E-EA0F-47DD-B03A-AEB5AA64C6AA}" destId="{132B307C-C5BD-45DD-A72C-8C4794D58E95}" srcOrd="2" destOrd="0" presId="urn:microsoft.com/office/officeart/2018/5/layout/CenteredIconLabelDescriptionList"/>
    <dgm:cxn modelId="{071A3665-EE48-475A-9C26-22BB76D7ED48}" type="presParOf" srcId="{132B307C-C5BD-45DD-A72C-8C4794D58E95}" destId="{ADE4C254-3D94-47CE-801D-166937CEF611}" srcOrd="0" destOrd="0" presId="urn:microsoft.com/office/officeart/2018/5/layout/CenteredIconLabelDescriptionList"/>
    <dgm:cxn modelId="{9EDD5293-273C-457E-A902-0CF9F4E79A45}" type="presParOf" srcId="{132B307C-C5BD-45DD-A72C-8C4794D58E95}" destId="{338CF1B9-7CB1-4CCF-BCDD-A1ED1B359A5A}" srcOrd="1" destOrd="0" presId="urn:microsoft.com/office/officeart/2018/5/layout/CenteredIconLabelDescriptionList"/>
    <dgm:cxn modelId="{4737D91F-A702-4CF2-AC04-3BF613C340DA}" type="presParOf" srcId="{132B307C-C5BD-45DD-A72C-8C4794D58E95}" destId="{3AEB3405-AC77-4371-A6DC-8D3EC157E49E}" srcOrd="2" destOrd="0" presId="urn:microsoft.com/office/officeart/2018/5/layout/CenteredIconLabelDescriptionList"/>
    <dgm:cxn modelId="{CA937333-9057-40A2-8C33-6307B34AF51D}" type="presParOf" srcId="{132B307C-C5BD-45DD-A72C-8C4794D58E95}" destId="{4ADABAEE-61A6-4B74-B05F-57EB096FE4EE}" srcOrd="3" destOrd="0" presId="urn:microsoft.com/office/officeart/2018/5/layout/CenteredIconLabelDescriptionList"/>
    <dgm:cxn modelId="{79EB4345-3058-434B-84D8-4C6A7AC87C5B}" type="presParOf" srcId="{132B307C-C5BD-45DD-A72C-8C4794D58E95}" destId="{DC049C52-E7FD-4C3A-B88F-5DBFEA5EF485}" srcOrd="4" destOrd="0" presId="urn:microsoft.com/office/officeart/2018/5/layout/CenteredIconLabelDescriptionList"/>
    <dgm:cxn modelId="{F0B2A43D-CF20-4CCD-A1DC-3396C9FC9B62}" type="presParOf" srcId="{6C54F28E-EA0F-47DD-B03A-AEB5AA64C6AA}" destId="{C4F36BDF-0957-4B2E-8EC4-538983C75D10}" srcOrd="3" destOrd="0" presId="urn:microsoft.com/office/officeart/2018/5/layout/CenteredIconLabelDescriptionList"/>
    <dgm:cxn modelId="{E5ABD5D2-9E1B-46C0-8F91-7128E20EB91D}" type="presParOf" srcId="{6C54F28E-EA0F-47DD-B03A-AEB5AA64C6AA}" destId="{55E62359-8F3B-4969-918F-9F47B14FA7A2}" srcOrd="4" destOrd="0" presId="urn:microsoft.com/office/officeart/2018/5/layout/CenteredIconLabelDescriptionList"/>
    <dgm:cxn modelId="{937AA080-5E6A-49AF-93CE-2E2CA28B43E0}" type="presParOf" srcId="{55E62359-8F3B-4969-918F-9F47B14FA7A2}" destId="{98CF866B-DF58-4D63-BD7C-769D072FA19D}" srcOrd="0" destOrd="0" presId="urn:microsoft.com/office/officeart/2018/5/layout/CenteredIconLabelDescriptionList"/>
    <dgm:cxn modelId="{7A4B9A26-9DC9-4271-8A5A-ED52B6726B4A}" type="presParOf" srcId="{55E62359-8F3B-4969-918F-9F47B14FA7A2}" destId="{F7104B46-F5C1-4589-ACF1-10FBBDCD6B17}" srcOrd="1" destOrd="0" presId="urn:microsoft.com/office/officeart/2018/5/layout/CenteredIconLabelDescriptionList"/>
    <dgm:cxn modelId="{DF788B95-715F-4420-848C-F0AA7F875E8C}" type="presParOf" srcId="{55E62359-8F3B-4969-918F-9F47B14FA7A2}" destId="{BDD4611D-4BB1-4CCF-8C39-5F970C459BC9}" srcOrd="2" destOrd="0" presId="urn:microsoft.com/office/officeart/2018/5/layout/CenteredIconLabelDescriptionList"/>
    <dgm:cxn modelId="{549077F7-C6D1-4EBF-AF12-E13FE520726D}" type="presParOf" srcId="{55E62359-8F3B-4969-918F-9F47B14FA7A2}" destId="{4B84F324-4480-45CD-A763-A18FCDE8B22A}" srcOrd="3" destOrd="0" presId="urn:microsoft.com/office/officeart/2018/5/layout/CenteredIconLabelDescriptionList"/>
    <dgm:cxn modelId="{E764CC69-7A43-45EF-A963-A0ECC75A0DCF}" type="presParOf" srcId="{55E62359-8F3B-4969-918F-9F47B14FA7A2}" destId="{2959894A-1B56-4C21-B6F6-AA835D8B35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207E0-A94A-44A1-B162-367868524168}">
      <dsp:nvSpPr>
        <dsp:cNvPr id="0" name=""/>
        <dsp:cNvSpPr/>
      </dsp:nvSpPr>
      <dsp:spPr>
        <a:xfrm>
          <a:off x="0" y="5800"/>
          <a:ext cx="6496050" cy="69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CC58-A0FB-436D-BBB6-565D338D20F7}">
      <dsp:nvSpPr>
        <dsp:cNvPr id="0" name=""/>
        <dsp:cNvSpPr/>
      </dsp:nvSpPr>
      <dsp:spPr>
        <a:xfrm>
          <a:off x="210212" y="162157"/>
          <a:ext cx="382578" cy="382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43155-6755-4D1C-94F4-3F0B1D6663E7}">
      <dsp:nvSpPr>
        <dsp:cNvPr id="0" name=""/>
        <dsp:cNvSpPr/>
      </dsp:nvSpPr>
      <dsp:spPr>
        <a:xfrm>
          <a:off x="803003" y="5800"/>
          <a:ext cx="2923222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Traditional investment techniques:</a:t>
          </a:r>
          <a:endParaRPr lang="en-US" sz="1900" kern="1200"/>
        </a:p>
      </dsp:txBody>
      <dsp:txXfrm>
        <a:off x="803003" y="5800"/>
        <a:ext cx="2923222" cy="760066"/>
      </dsp:txXfrm>
    </dsp:sp>
    <dsp:sp modelId="{321E0E3C-4984-4BB1-8949-D30BEB7CD6AF}">
      <dsp:nvSpPr>
        <dsp:cNvPr id="0" name=""/>
        <dsp:cNvSpPr/>
      </dsp:nvSpPr>
      <dsp:spPr>
        <a:xfrm>
          <a:off x="3726226" y="5800"/>
          <a:ext cx="2733546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Fundamental Analysis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Technical Analysis</a:t>
          </a:r>
          <a:endParaRPr lang="en-US" sz="1400" kern="1200" dirty="0"/>
        </a:p>
      </dsp:txBody>
      <dsp:txXfrm>
        <a:off x="3726226" y="5800"/>
        <a:ext cx="2733546" cy="760066"/>
      </dsp:txXfrm>
    </dsp:sp>
    <dsp:sp modelId="{C838A49B-4DAC-4682-90BC-07B67A1CBAC1}">
      <dsp:nvSpPr>
        <dsp:cNvPr id="0" name=""/>
        <dsp:cNvSpPr/>
      </dsp:nvSpPr>
      <dsp:spPr>
        <a:xfrm>
          <a:off x="0" y="955883"/>
          <a:ext cx="6496050" cy="69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A7E63-4A6C-4AAB-9C9F-0CEB216E3B63}">
      <dsp:nvSpPr>
        <dsp:cNvPr id="0" name=""/>
        <dsp:cNvSpPr/>
      </dsp:nvSpPr>
      <dsp:spPr>
        <a:xfrm>
          <a:off x="210212" y="1112240"/>
          <a:ext cx="382578" cy="382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E25A2-F116-4FA3-A483-A7496C481869}">
      <dsp:nvSpPr>
        <dsp:cNvPr id="0" name=""/>
        <dsp:cNvSpPr/>
      </dsp:nvSpPr>
      <dsp:spPr>
        <a:xfrm>
          <a:off x="803003" y="955883"/>
          <a:ext cx="5656768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Gradient Boosting Decision Trees, Support Vector Machines and Neural Networks have tested to predict stock returns </a:t>
          </a:r>
          <a:r>
            <a:rPr lang="en-AU" sz="600" kern="1200" dirty="0"/>
            <a:t>(</a:t>
          </a:r>
          <a:r>
            <a:rPr lang="en-AU" sz="600" kern="1200" dirty="0" err="1"/>
            <a:t>Sugitomo</a:t>
          </a:r>
          <a:r>
            <a:rPr lang="en-AU" sz="600" kern="1200" dirty="0"/>
            <a:t> &amp; Minami 2018). </a:t>
          </a:r>
          <a:endParaRPr lang="en-US" sz="600" kern="1200" dirty="0"/>
        </a:p>
      </dsp:txBody>
      <dsp:txXfrm>
        <a:off x="803003" y="955883"/>
        <a:ext cx="5656768" cy="760066"/>
      </dsp:txXfrm>
    </dsp:sp>
    <dsp:sp modelId="{7205E0D7-C8DB-47A5-ABFA-E4C270C6523E}">
      <dsp:nvSpPr>
        <dsp:cNvPr id="0" name=""/>
        <dsp:cNvSpPr/>
      </dsp:nvSpPr>
      <dsp:spPr>
        <a:xfrm>
          <a:off x="0" y="1905966"/>
          <a:ext cx="6496050" cy="69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CC163-C00A-473D-AE84-517EAE53AC5B}">
      <dsp:nvSpPr>
        <dsp:cNvPr id="0" name=""/>
        <dsp:cNvSpPr/>
      </dsp:nvSpPr>
      <dsp:spPr>
        <a:xfrm>
          <a:off x="210212" y="2062323"/>
          <a:ext cx="382578" cy="382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28B49-A0B3-41E0-B41F-35DA866869FB}">
      <dsp:nvSpPr>
        <dsp:cNvPr id="0" name=""/>
        <dsp:cNvSpPr/>
      </dsp:nvSpPr>
      <dsp:spPr>
        <a:xfrm>
          <a:off x="803003" y="1905966"/>
          <a:ext cx="5656768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PCA-based Artificial Neural Networks have been tested to be the best model to predict the SPDR S&amp;P 500 ETF </a:t>
          </a:r>
          <a:r>
            <a:rPr lang="en-AU" sz="600" kern="1200" dirty="0"/>
            <a:t>(Zhong &amp; </a:t>
          </a:r>
          <a:r>
            <a:rPr lang="en-AU" sz="600" kern="1200" dirty="0" err="1"/>
            <a:t>Enke</a:t>
          </a:r>
          <a:r>
            <a:rPr lang="en-AU" sz="600" kern="1200" dirty="0"/>
            <a:t> 2019). </a:t>
          </a:r>
          <a:endParaRPr lang="en-US" sz="600" kern="1200" dirty="0"/>
        </a:p>
      </dsp:txBody>
      <dsp:txXfrm>
        <a:off x="803003" y="1905966"/>
        <a:ext cx="5656768" cy="760066"/>
      </dsp:txXfrm>
    </dsp:sp>
    <dsp:sp modelId="{9A106761-13EF-45CE-9054-0747B6B2E92B}">
      <dsp:nvSpPr>
        <dsp:cNvPr id="0" name=""/>
        <dsp:cNvSpPr/>
      </dsp:nvSpPr>
      <dsp:spPr>
        <a:xfrm>
          <a:off x="0" y="2856049"/>
          <a:ext cx="6496050" cy="69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28672-AA98-4F3A-A70A-F30F0D1A36BD}">
      <dsp:nvSpPr>
        <dsp:cNvPr id="0" name=""/>
        <dsp:cNvSpPr/>
      </dsp:nvSpPr>
      <dsp:spPr>
        <a:xfrm>
          <a:off x="210212" y="3012406"/>
          <a:ext cx="382578" cy="382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F64A3-D837-4DAB-BF7A-33532F0C2CCE}">
      <dsp:nvSpPr>
        <dsp:cNvPr id="0" name=""/>
        <dsp:cNvSpPr/>
      </dsp:nvSpPr>
      <dsp:spPr>
        <a:xfrm>
          <a:off x="803003" y="2856049"/>
          <a:ext cx="5656768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Sentiment analysis over Annual Reports has been implemented to predict financial distress in United states bank institutions </a:t>
          </a:r>
          <a:r>
            <a:rPr lang="en-AU" sz="600" kern="1200" dirty="0"/>
            <a:t>(Gandhi, Loughran &amp; McDonald 2019) </a:t>
          </a:r>
          <a:endParaRPr lang="en-US" sz="600" kern="1200" dirty="0"/>
        </a:p>
      </dsp:txBody>
      <dsp:txXfrm>
        <a:off x="803003" y="2856049"/>
        <a:ext cx="5656768" cy="760066"/>
      </dsp:txXfrm>
    </dsp:sp>
    <dsp:sp modelId="{9C97D22C-A2A1-47F4-A564-549E94CB66AC}">
      <dsp:nvSpPr>
        <dsp:cNvPr id="0" name=""/>
        <dsp:cNvSpPr/>
      </dsp:nvSpPr>
      <dsp:spPr>
        <a:xfrm>
          <a:off x="0" y="3806132"/>
          <a:ext cx="6496050" cy="69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AC0E1-37AB-42E9-BC4D-87D80037611A}">
      <dsp:nvSpPr>
        <dsp:cNvPr id="0" name=""/>
        <dsp:cNvSpPr/>
      </dsp:nvSpPr>
      <dsp:spPr>
        <a:xfrm>
          <a:off x="210418" y="3962489"/>
          <a:ext cx="382578" cy="382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B3DD5-8CDB-43C5-AD43-AB2ACB7B1CED}">
      <dsp:nvSpPr>
        <dsp:cNvPr id="0" name=""/>
        <dsp:cNvSpPr/>
      </dsp:nvSpPr>
      <dsp:spPr>
        <a:xfrm>
          <a:off x="803414" y="3806132"/>
          <a:ext cx="5617315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Many opinions have aroused over this topic, and traditional investing techniques are still considered to be more reliable than the "computer" approach. </a:t>
          </a:r>
          <a:r>
            <a:rPr lang="en-AU" sz="600" kern="1200" dirty="0"/>
            <a:t>(Dewey 2019)</a:t>
          </a:r>
          <a:endParaRPr lang="en-US" sz="600" kern="1200" dirty="0"/>
        </a:p>
      </dsp:txBody>
      <dsp:txXfrm>
        <a:off x="803414" y="3806132"/>
        <a:ext cx="5617315" cy="760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19E19-AFAC-AB4C-BC47-7485A3EE9E8C}">
      <dsp:nvSpPr>
        <dsp:cNvPr id="0" name=""/>
        <dsp:cNvSpPr/>
      </dsp:nvSpPr>
      <dsp:spPr>
        <a:xfrm>
          <a:off x="2719262" y="851383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0451" y="893982"/>
        <a:ext cx="31209" cy="6241"/>
      </dsp:txXfrm>
    </dsp:sp>
    <dsp:sp modelId="{8CADFB24-9857-E04E-8A6D-C613BB69B41B}">
      <dsp:nvSpPr>
        <dsp:cNvPr id="0" name=""/>
        <dsp:cNvSpPr/>
      </dsp:nvSpPr>
      <dsp:spPr>
        <a:xfrm>
          <a:off x="7209" y="82947"/>
          <a:ext cx="2713853" cy="16283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Create potential portfolio:</a:t>
          </a:r>
          <a:endParaRPr lang="en-US" sz="1900" kern="1200"/>
        </a:p>
      </dsp:txBody>
      <dsp:txXfrm>
        <a:off x="7209" y="82947"/>
        <a:ext cx="2713853" cy="1628312"/>
      </dsp:txXfrm>
    </dsp:sp>
    <dsp:sp modelId="{090B07FB-905D-7A4D-9F0E-E54DE0BA1C93}">
      <dsp:nvSpPr>
        <dsp:cNvPr id="0" name=""/>
        <dsp:cNvSpPr/>
      </dsp:nvSpPr>
      <dsp:spPr>
        <a:xfrm>
          <a:off x="6057302" y="851383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8491" y="893982"/>
        <a:ext cx="31209" cy="6241"/>
      </dsp:txXfrm>
    </dsp:sp>
    <dsp:sp modelId="{9256B9AB-31EF-C24C-AA2A-D77354AC0843}">
      <dsp:nvSpPr>
        <dsp:cNvPr id="0" name=""/>
        <dsp:cNvSpPr/>
      </dsp:nvSpPr>
      <dsp:spPr>
        <a:xfrm>
          <a:off x="3345249" y="82947"/>
          <a:ext cx="2713853" cy="1628312"/>
        </a:xfrm>
        <a:prstGeom prst="rect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Collect companies Annual Reports</a:t>
          </a:r>
          <a:endParaRPr lang="en-US" sz="1900" kern="1200"/>
        </a:p>
      </dsp:txBody>
      <dsp:txXfrm>
        <a:off x="3345249" y="82947"/>
        <a:ext cx="2713853" cy="1628312"/>
      </dsp:txXfrm>
    </dsp:sp>
    <dsp:sp modelId="{2DD937C0-84DB-FA43-8EE9-26E38862DCD5}">
      <dsp:nvSpPr>
        <dsp:cNvPr id="0" name=""/>
        <dsp:cNvSpPr/>
      </dsp:nvSpPr>
      <dsp:spPr>
        <a:xfrm>
          <a:off x="1364136" y="1709459"/>
          <a:ext cx="6676079" cy="593586"/>
        </a:xfrm>
        <a:custGeom>
          <a:avLst/>
          <a:gdLst/>
          <a:ahLst/>
          <a:cxnLst/>
          <a:rect l="0" t="0" r="0" b="0"/>
          <a:pathLst>
            <a:path>
              <a:moveTo>
                <a:pt x="6676079" y="0"/>
              </a:moveTo>
              <a:lnTo>
                <a:pt x="6676079" y="313893"/>
              </a:lnTo>
              <a:lnTo>
                <a:pt x="0" y="313893"/>
              </a:lnTo>
              <a:lnTo>
                <a:pt x="0" y="593586"/>
              </a:lnTo>
            </a:path>
          </a:pathLst>
        </a:custGeom>
        <a:noFill/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4546" y="2003132"/>
        <a:ext cx="335259" cy="6241"/>
      </dsp:txXfrm>
    </dsp:sp>
    <dsp:sp modelId="{28F8CE4C-33B9-7848-A5D7-E2394892C3B7}">
      <dsp:nvSpPr>
        <dsp:cNvPr id="0" name=""/>
        <dsp:cNvSpPr/>
      </dsp:nvSpPr>
      <dsp:spPr>
        <a:xfrm>
          <a:off x="6683289" y="82947"/>
          <a:ext cx="2713853" cy="1628312"/>
        </a:xfrm>
        <a:prstGeom prst="rect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Extract meaning from the text</a:t>
          </a:r>
          <a:endParaRPr lang="en-US" sz="1900" kern="1200"/>
        </a:p>
      </dsp:txBody>
      <dsp:txXfrm>
        <a:off x="6683289" y="82947"/>
        <a:ext cx="2713853" cy="1628312"/>
      </dsp:txXfrm>
    </dsp:sp>
    <dsp:sp modelId="{6B763C9F-93C6-7C43-8EF5-A2BBF8CA222F}">
      <dsp:nvSpPr>
        <dsp:cNvPr id="0" name=""/>
        <dsp:cNvSpPr/>
      </dsp:nvSpPr>
      <dsp:spPr>
        <a:xfrm>
          <a:off x="2719262" y="3103882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0451" y="3146481"/>
        <a:ext cx="31209" cy="6241"/>
      </dsp:txXfrm>
    </dsp:sp>
    <dsp:sp modelId="{9C58A176-5FB3-5445-B766-8A344856E610}">
      <dsp:nvSpPr>
        <dsp:cNvPr id="0" name=""/>
        <dsp:cNvSpPr/>
      </dsp:nvSpPr>
      <dsp:spPr>
        <a:xfrm>
          <a:off x="7209" y="2335446"/>
          <a:ext cx="2713853" cy="1628312"/>
        </a:xfrm>
        <a:prstGeom prst="rect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Implement machine learning algorithms to predict stocks returns</a:t>
          </a:r>
          <a:endParaRPr lang="en-US" sz="1900" kern="1200"/>
        </a:p>
      </dsp:txBody>
      <dsp:txXfrm>
        <a:off x="7209" y="2335446"/>
        <a:ext cx="2713853" cy="1628312"/>
      </dsp:txXfrm>
    </dsp:sp>
    <dsp:sp modelId="{31AB59E8-48E8-6C45-8961-6F05715887F5}">
      <dsp:nvSpPr>
        <dsp:cNvPr id="0" name=""/>
        <dsp:cNvSpPr/>
      </dsp:nvSpPr>
      <dsp:spPr>
        <a:xfrm>
          <a:off x="6057302" y="3103882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8491" y="3146481"/>
        <a:ext cx="31209" cy="6241"/>
      </dsp:txXfrm>
    </dsp:sp>
    <dsp:sp modelId="{45079233-2AE4-B641-85A9-FF95621161FF}">
      <dsp:nvSpPr>
        <dsp:cNvPr id="0" name=""/>
        <dsp:cNvSpPr/>
      </dsp:nvSpPr>
      <dsp:spPr>
        <a:xfrm>
          <a:off x="3345249" y="2335446"/>
          <a:ext cx="2713853" cy="1628312"/>
        </a:xfrm>
        <a:prstGeom prst="rect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Implement machine learning algorithms to predict risk free rates</a:t>
          </a:r>
          <a:endParaRPr lang="en-US" sz="1900" kern="1200"/>
        </a:p>
      </dsp:txBody>
      <dsp:txXfrm>
        <a:off x="3345249" y="2335446"/>
        <a:ext cx="2713853" cy="1628312"/>
      </dsp:txXfrm>
    </dsp:sp>
    <dsp:sp modelId="{BD1A096A-F000-554B-AA32-C509FEA153A7}">
      <dsp:nvSpPr>
        <dsp:cNvPr id="0" name=""/>
        <dsp:cNvSpPr/>
      </dsp:nvSpPr>
      <dsp:spPr>
        <a:xfrm>
          <a:off x="6683289" y="2335446"/>
          <a:ext cx="2713853" cy="1628312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Construct a CAPM using the results from the analysis </a:t>
          </a:r>
          <a:endParaRPr lang="en-US" sz="1900" kern="1200" dirty="0"/>
        </a:p>
      </dsp:txBody>
      <dsp:txXfrm>
        <a:off x="6683289" y="2335446"/>
        <a:ext cx="2713853" cy="1628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702C2-A180-4C6B-A6EB-4F99C73B0EEF}">
      <dsp:nvSpPr>
        <dsp:cNvPr id="0" name=""/>
        <dsp:cNvSpPr/>
      </dsp:nvSpPr>
      <dsp:spPr>
        <a:xfrm>
          <a:off x="1062294" y="268203"/>
          <a:ext cx="1136953" cy="113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A1813-21D8-4E28-B812-EBABE5CBFCE5}">
      <dsp:nvSpPr>
        <dsp:cNvPr id="0" name=""/>
        <dsp:cNvSpPr/>
      </dsp:nvSpPr>
      <dsp:spPr>
        <a:xfrm>
          <a:off x="6552" y="1528474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Personnel</a:t>
          </a:r>
        </a:p>
      </dsp:txBody>
      <dsp:txXfrm>
        <a:off x="6552" y="1528474"/>
        <a:ext cx="3248437" cy="487265"/>
      </dsp:txXfrm>
    </dsp:sp>
    <dsp:sp modelId="{16C423B0-7F13-48D7-8753-972839446639}">
      <dsp:nvSpPr>
        <dsp:cNvPr id="0" name=""/>
        <dsp:cNvSpPr/>
      </dsp:nvSpPr>
      <dsp:spPr>
        <a:xfrm>
          <a:off x="6552" y="2073097"/>
          <a:ext cx="3248437" cy="1062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 Professional Traders (Data oriented)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 Data Scientist (with finance background)</a:t>
          </a:r>
        </a:p>
      </dsp:txBody>
      <dsp:txXfrm>
        <a:off x="6552" y="2073097"/>
        <a:ext cx="3248437" cy="1062976"/>
      </dsp:txXfrm>
    </dsp:sp>
    <dsp:sp modelId="{ADE4C254-3D94-47CE-801D-166937CEF611}">
      <dsp:nvSpPr>
        <dsp:cNvPr id="0" name=""/>
        <dsp:cNvSpPr/>
      </dsp:nvSpPr>
      <dsp:spPr>
        <a:xfrm>
          <a:off x="4879208" y="268203"/>
          <a:ext cx="1136953" cy="113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B3405-AC77-4371-A6DC-8D3EC157E49E}">
      <dsp:nvSpPr>
        <dsp:cNvPr id="0" name=""/>
        <dsp:cNvSpPr/>
      </dsp:nvSpPr>
      <dsp:spPr>
        <a:xfrm>
          <a:off x="3823466" y="1528474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Project Time Frame</a:t>
          </a:r>
        </a:p>
      </dsp:txBody>
      <dsp:txXfrm>
        <a:off x="3823466" y="1528474"/>
        <a:ext cx="3248437" cy="487265"/>
      </dsp:txXfrm>
    </dsp:sp>
    <dsp:sp modelId="{DC049C52-E7FD-4C3A-B88F-5DBFEA5EF485}">
      <dsp:nvSpPr>
        <dsp:cNvPr id="0" name=""/>
        <dsp:cNvSpPr/>
      </dsp:nvSpPr>
      <dsp:spPr>
        <a:xfrm>
          <a:off x="3823466" y="2073097"/>
          <a:ext cx="3248437" cy="1062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 year</a:t>
          </a:r>
        </a:p>
      </dsp:txBody>
      <dsp:txXfrm>
        <a:off x="3823466" y="2073097"/>
        <a:ext cx="3248437" cy="1062976"/>
      </dsp:txXfrm>
    </dsp:sp>
    <dsp:sp modelId="{98CF866B-DF58-4D63-BD7C-769D072FA19D}">
      <dsp:nvSpPr>
        <dsp:cNvPr id="0" name=""/>
        <dsp:cNvSpPr/>
      </dsp:nvSpPr>
      <dsp:spPr>
        <a:xfrm>
          <a:off x="8696122" y="268203"/>
          <a:ext cx="1136953" cy="1136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4611D-4BB1-4CCF-8C39-5F970C459BC9}">
      <dsp:nvSpPr>
        <dsp:cNvPr id="0" name=""/>
        <dsp:cNvSpPr/>
      </dsp:nvSpPr>
      <dsp:spPr>
        <a:xfrm>
          <a:off x="7640380" y="1528474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Project Budget </a:t>
          </a:r>
        </a:p>
      </dsp:txBody>
      <dsp:txXfrm>
        <a:off x="7640380" y="1528474"/>
        <a:ext cx="3248437" cy="487265"/>
      </dsp:txXfrm>
    </dsp:sp>
    <dsp:sp modelId="{2959894A-1B56-4C21-B6F6-AA835D8B3565}">
      <dsp:nvSpPr>
        <dsp:cNvPr id="0" name=""/>
        <dsp:cNvSpPr/>
      </dsp:nvSpPr>
      <dsp:spPr>
        <a:xfrm>
          <a:off x="7640380" y="2073097"/>
          <a:ext cx="3248437" cy="1062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AU$500,000</a:t>
          </a:r>
        </a:p>
      </dsp:txBody>
      <dsp:txXfrm>
        <a:off x="7640380" y="2073097"/>
        <a:ext cx="3248437" cy="1062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69E4D-3042-184D-9950-DC998022CBA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C23CF-898C-724F-94C8-2E3B568A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9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465A1-4675-F143-BD77-B3D95D8DC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AU" sz="6200"/>
              <a:t>Using Machine Learning Technique to Boost Capital Asset Pricing Model</a:t>
            </a:r>
            <a:endParaRPr lang="en-US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C766-EAE0-4145-A958-219A1CBB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Donald Turton </a:t>
            </a:r>
          </a:p>
          <a:p>
            <a:pPr algn="ctr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University of Technology Sydney. </a:t>
            </a:r>
          </a:p>
          <a:p>
            <a:pPr algn="ctr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Advanced Data Analytics Algorithms</a:t>
            </a:r>
          </a:p>
        </p:txBody>
      </p:sp>
    </p:spTree>
    <p:extLst>
      <p:ext uri="{BB962C8B-B14F-4D97-AF65-F5344CB8AC3E}">
        <p14:creationId xmlns:p14="http://schemas.microsoft.com/office/powerpoint/2010/main" val="125392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8E146-76C8-304F-87A2-FB3A3F40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EBEBEB"/>
                </a:solidFill>
              </a:rPr>
              <a:t>Aim</a:t>
            </a:r>
            <a:r>
              <a:rPr lang="en-US" sz="4800">
                <a:solidFill>
                  <a:srgbClr val="EBEBEB"/>
                </a:solidFill>
              </a:rPr>
              <a:t> 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344F-D2E1-9144-9C7F-E19510DF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821" y="832757"/>
            <a:ext cx="6495847" cy="37453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Improve CAPM performance by:</a:t>
            </a:r>
          </a:p>
          <a:p>
            <a:pPr marL="0" indent="0">
              <a:lnSpc>
                <a:spcPct val="90000"/>
              </a:lnSpc>
              <a:buNone/>
            </a:pPr>
            <a:endParaRPr lang="en-AU" sz="1300" dirty="0"/>
          </a:p>
          <a:p>
            <a:pPr lvl="1">
              <a:lnSpc>
                <a:spcPct val="150000"/>
              </a:lnSpc>
            </a:pPr>
            <a:r>
              <a:rPr lang="en-AU" sz="1300" dirty="0"/>
              <a:t>Improve the company selection process by finding financial distress indicators through Sentiment Analysis on Annual Reports</a:t>
            </a:r>
          </a:p>
          <a:p>
            <a:pPr lvl="1">
              <a:lnSpc>
                <a:spcPct val="150000"/>
              </a:lnSpc>
            </a:pPr>
            <a:r>
              <a:rPr lang="en-AU" sz="1300" dirty="0"/>
              <a:t>Predict the direction in which the company’s stock price will move by using Sentiment Analysis on company’s Annual Reports</a:t>
            </a:r>
          </a:p>
          <a:p>
            <a:pPr lvl="1">
              <a:lnSpc>
                <a:spcPct val="150000"/>
              </a:lnSpc>
            </a:pPr>
            <a:r>
              <a:rPr lang="en-AU" sz="1300" dirty="0"/>
              <a:t>Increase the accuracy of the expected market returns and the Risk-Free Rate by performing PCA-based Artificial Neural Networks</a:t>
            </a:r>
          </a:p>
          <a:p>
            <a:pPr lvl="1">
              <a:lnSpc>
                <a:spcPct val="150000"/>
              </a:lnSpc>
            </a:pPr>
            <a:r>
              <a:rPr lang="en-AU" sz="1300" dirty="0"/>
              <a:t>Find a midpoint term between traditional portfolio management and state of the art machine learning techniques. </a:t>
            </a:r>
          </a:p>
          <a:p>
            <a:pPr lvl="1"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585C4-A359-7248-9DF4-3D54D50D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30" y="4720413"/>
            <a:ext cx="6495847" cy="12017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3226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84E70-1177-CB40-A830-D5085DF1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2F2F2"/>
                </a:solidFill>
              </a:rPr>
              <a:t>Background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2AFAAC-5DCE-46A3-BAFB-50132F6DD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97179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762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B772-1D09-4541-9FD1-F58683D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AU" b="1"/>
              <a:t>Research Project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18616-D367-4FFF-A563-518FB8F69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648680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413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BCD85-0BBE-DD4B-A288-2DB4505F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Implementation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FFAE6F-C867-41C4-894F-79A467E12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50939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769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A3ED7-CEE9-BC4B-935E-8F39113A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F5D4-022C-D848-A278-40A3C708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Optimal investment portfolio with reduced risk and higher accuracy on return predictions</a:t>
            </a:r>
          </a:p>
        </p:txBody>
      </p:sp>
    </p:spTree>
    <p:extLst>
      <p:ext uri="{BB962C8B-B14F-4D97-AF65-F5344CB8AC3E}">
        <p14:creationId xmlns:p14="http://schemas.microsoft.com/office/powerpoint/2010/main" val="12963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290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Using Machine Learning Technique to Boost Capital Asset Pricing Model</vt:lpstr>
      <vt:lpstr>Aim </vt:lpstr>
      <vt:lpstr>Background</vt:lpstr>
      <vt:lpstr>Research Project</vt:lpstr>
      <vt:lpstr>Project Implementation 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Technique to Boost Capital Asset Pricing Model</dc:title>
  <dc:creator>Donald Turton Mendez</dc:creator>
  <cp:lastModifiedBy>Donald Turton Mendez</cp:lastModifiedBy>
  <cp:revision>2</cp:revision>
  <dcterms:created xsi:type="dcterms:W3CDTF">2019-10-09T01:09:36Z</dcterms:created>
  <dcterms:modified xsi:type="dcterms:W3CDTF">2019-10-09T01:58:21Z</dcterms:modified>
</cp:coreProperties>
</file>