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2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FD43-9E50-40E4-A87E-C4D292884A82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1799-621A-4183-8664-C6E2CCF1E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2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FD43-9E50-40E4-A87E-C4D292884A82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1799-621A-4183-8664-C6E2CCF1E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4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FD43-9E50-40E4-A87E-C4D292884A82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1799-621A-4183-8664-C6E2CCF1E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1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FD43-9E50-40E4-A87E-C4D292884A82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1799-621A-4183-8664-C6E2CCF1E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9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FD43-9E50-40E4-A87E-C4D292884A82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1799-621A-4183-8664-C6E2CCF1E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4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FD43-9E50-40E4-A87E-C4D292884A82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1799-621A-4183-8664-C6E2CCF1E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7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FD43-9E50-40E4-A87E-C4D292884A82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1799-621A-4183-8664-C6E2CCF1E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FD43-9E50-40E4-A87E-C4D292884A82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1799-621A-4183-8664-C6E2CCF1E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FD43-9E50-40E4-A87E-C4D292884A82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1799-621A-4183-8664-C6E2CCF1E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8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FD43-9E50-40E4-A87E-C4D292884A82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1799-621A-4183-8664-C6E2CCF1E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FD43-9E50-40E4-A87E-C4D292884A82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1799-621A-4183-8664-C6E2CCF1E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9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FD43-9E50-40E4-A87E-C4D292884A82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81799-621A-4183-8664-C6E2CCF1E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4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15490" y="2209298"/>
            <a:ext cx="2013284" cy="1600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Mainframe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91263" y="4547435"/>
            <a:ext cx="978568" cy="4080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Terminal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14863" y="4343400"/>
            <a:ext cx="978568" cy="4080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Terminal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36745" y="1243763"/>
            <a:ext cx="978568" cy="4080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Terminal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11516" y="4165679"/>
            <a:ext cx="978568" cy="4080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Terminal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29400" y="2133600"/>
            <a:ext cx="978568" cy="4080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Terminal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1600" y="3364831"/>
            <a:ext cx="978568" cy="4080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Terminal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29000" y="1074820"/>
            <a:ext cx="978568" cy="4080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Terminal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05000" y="2133599"/>
            <a:ext cx="978568" cy="4080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Terminal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>
          <a:xfrm>
            <a:off x="2883568" y="2337635"/>
            <a:ext cx="731922" cy="3293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0"/>
            <a:endCxn id="5" idx="2"/>
          </p:cNvCxnSpPr>
          <p:nvPr/>
        </p:nvCxnSpPr>
        <p:spPr>
          <a:xfrm flipH="1" flipV="1">
            <a:off x="4622132" y="3809498"/>
            <a:ext cx="158415" cy="7379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1"/>
          </p:cNvCxnSpPr>
          <p:nvPr/>
        </p:nvCxnSpPr>
        <p:spPr>
          <a:xfrm flipH="1">
            <a:off x="5628774" y="2337636"/>
            <a:ext cx="1000626" cy="3293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</p:cNvCxnSpPr>
          <p:nvPr/>
        </p:nvCxnSpPr>
        <p:spPr>
          <a:xfrm flipH="1">
            <a:off x="5181600" y="1651834"/>
            <a:ext cx="544429" cy="5574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</p:cNvCxnSpPr>
          <p:nvPr/>
        </p:nvCxnSpPr>
        <p:spPr>
          <a:xfrm>
            <a:off x="3918284" y="1482891"/>
            <a:ext cx="348916" cy="7264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3"/>
          </p:cNvCxnSpPr>
          <p:nvPr/>
        </p:nvCxnSpPr>
        <p:spPr>
          <a:xfrm flipV="1">
            <a:off x="2350168" y="3200400"/>
            <a:ext cx="1265322" cy="3684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0"/>
          </p:cNvCxnSpPr>
          <p:nvPr/>
        </p:nvCxnSpPr>
        <p:spPr>
          <a:xfrm flipV="1">
            <a:off x="3104147" y="3809498"/>
            <a:ext cx="553453" cy="5339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781800" y="3160795"/>
            <a:ext cx="978568" cy="4080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Terminal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10" idx="0"/>
          </p:cNvCxnSpPr>
          <p:nvPr/>
        </p:nvCxnSpPr>
        <p:spPr>
          <a:xfrm flipH="1" flipV="1">
            <a:off x="5628774" y="3384633"/>
            <a:ext cx="772026" cy="7810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1"/>
            <a:endCxn id="5" idx="3"/>
          </p:cNvCxnSpPr>
          <p:nvPr/>
        </p:nvCxnSpPr>
        <p:spPr>
          <a:xfrm flipH="1" flipV="1">
            <a:off x="5628774" y="3009398"/>
            <a:ext cx="1153026" cy="3554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44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48575" y="2362200"/>
            <a:ext cx="990600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Server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371600" y="2137611"/>
            <a:ext cx="1987216" cy="1423736"/>
            <a:chOff x="1746584" y="405064"/>
            <a:chExt cx="1987216" cy="1423736"/>
          </a:xfrm>
        </p:grpSpPr>
        <p:sp>
          <p:nvSpPr>
            <p:cNvPr id="18" name="Rectangle 17"/>
            <p:cNvSpPr/>
            <p:nvPr/>
          </p:nvSpPr>
          <p:spPr>
            <a:xfrm>
              <a:off x="2438400" y="838200"/>
              <a:ext cx="1143000" cy="8652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  <a:r>
                <a:rPr lang="en-US" b="1" dirty="0" smtClean="0">
                  <a:solidFill>
                    <a:schemeClr val="tx1"/>
                  </a:solidFill>
                </a:rPr>
                <a:t>lient.exe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28800" y="685800"/>
              <a:ext cx="1905000" cy="1143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46584" y="405064"/>
              <a:ext cx="7991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Desktop</a:t>
              </a:r>
              <a:endParaRPr lang="en-US" sz="14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174804" y="565485"/>
            <a:ext cx="1987216" cy="1423736"/>
            <a:chOff x="1746584" y="405064"/>
            <a:chExt cx="1987216" cy="1423736"/>
          </a:xfrm>
        </p:grpSpPr>
        <p:sp>
          <p:nvSpPr>
            <p:cNvPr id="22" name="Rectangle 21"/>
            <p:cNvSpPr/>
            <p:nvPr/>
          </p:nvSpPr>
          <p:spPr>
            <a:xfrm>
              <a:off x="2438400" y="838200"/>
              <a:ext cx="1143000" cy="8652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client.exe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28800" y="685800"/>
              <a:ext cx="1905000" cy="1143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46584" y="405064"/>
              <a:ext cx="7991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Desktop</a:t>
              </a:r>
              <a:endParaRPr lang="en-US" sz="1400" b="1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880184" y="4038600"/>
            <a:ext cx="1987216" cy="1423736"/>
            <a:chOff x="1746584" y="405064"/>
            <a:chExt cx="1987216" cy="1423736"/>
          </a:xfrm>
        </p:grpSpPr>
        <p:sp>
          <p:nvSpPr>
            <p:cNvPr id="26" name="Rectangle 25"/>
            <p:cNvSpPr/>
            <p:nvPr/>
          </p:nvSpPr>
          <p:spPr>
            <a:xfrm>
              <a:off x="2438400" y="838200"/>
              <a:ext cx="1143000" cy="8652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  <a:r>
                <a:rPr lang="en-US" b="1" dirty="0" smtClean="0">
                  <a:solidFill>
                    <a:schemeClr val="tx1"/>
                  </a:solidFill>
                </a:rPr>
                <a:t>lient.exe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28800" y="685800"/>
              <a:ext cx="1905000" cy="1143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46584" y="405064"/>
              <a:ext cx="7991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Desktop</a:t>
              </a:r>
              <a:endParaRPr lang="en-US" sz="1400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212400" y="448662"/>
            <a:ext cx="1987216" cy="1423736"/>
            <a:chOff x="1746584" y="405064"/>
            <a:chExt cx="1987216" cy="1423736"/>
          </a:xfrm>
        </p:grpSpPr>
        <p:sp>
          <p:nvSpPr>
            <p:cNvPr id="30" name="Rectangle 29"/>
            <p:cNvSpPr/>
            <p:nvPr/>
          </p:nvSpPr>
          <p:spPr>
            <a:xfrm>
              <a:off x="2438400" y="838200"/>
              <a:ext cx="1143000" cy="8652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  <a:r>
                <a:rPr lang="en-US" b="1" dirty="0" smtClean="0">
                  <a:solidFill>
                    <a:schemeClr val="tx1"/>
                  </a:solidFill>
                </a:rPr>
                <a:t>lient.exe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28800" y="685800"/>
              <a:ext cx="1905000" cy="1143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46584" y="405064"/>
              <a:ext cx="7991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Desktop</a:t>
              </a:r>
              <a:endParaRPr lang="en-US" sz="1400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910608" y="3144753"/>
            <a:ext cx="1987216" cy="1423736"/>
            <a:chOff x="1746584" y="405064"/>
            <a:chExt cx="1987216" cy="1423736"/>
          </a:xfrm>
        </p:grpSpPr>
        <p:sp>
          <p:nvSpPr>
            <p:cNvPr id="34" name="Rectangle 33"/>
            <p:cNvSpPr/>
            <p:nvPr/>
          </p:nvSpPr>
          <p:spPr>
            <a:xfrm>
              <a:off x="2438400" y="838200"/>
              <a:ext cx="1143000" cy="8652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  <a:r>
                <a:rPr lang="en-US" b="1" dirty="0" smtClean="0">
                  <a:solidFill>
                    <a:schemeClr val="tx1"/>
                  </a:solidFill>
                </a:rPr>
                <a:t>lient.exe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828800" y="685800"/>
              <a:ext cx="1905000" cy="1143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46584" y="405064"/>
              <a:ext cx="7991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Desktop</a:t>
              </a:r>
              <a:endParaRPr lang="en-US" sz="1400" b="1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4152900" y="2933699"/>
            <a:ext cx="990600" cy="2817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Server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18" idx="3"/>
            <a:endCxn id="41" idx="1"/>
          </p:cNvCxnSpPr>
          <p:nvPr/>
        </p:nvCxnSpPr>
        <p:spPr>
          <a:xfrm>
            <a:off x="3206416" y="3003383"/>
            <a:ext cx="946484" cy="711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1" idx="0"/>
          </p:cNvCxnSpPr>
          <p:nvPr/>
        </p:nvCxnSpPr>
        <p:spPr>
          <a:xfrm>
            <a:off x="3542393" y="1863893"/>
            <a:ext cx="1105807" cy="10698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0" idx="1"/>
          </p:cNvCxnSpPr>
          <p:nvPr/>
        </p:nvCxnSpPr>
        <p:spPr>
          <a:xfrm flipH="1">
            <a:off x="6212402" y="1314434"/>
            <a:ext cx="691814" cy="10477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4" idx="0"/>
          </p:cNvCxnSpPr>
          <p:nvPr/>
        </p:nvCxnSpPr>
        <p:spPr>
          <a:xfrm flipH="1" flipV="1">
            <a:off x="6212401" y="2667000"/>
            <a:ext cx="961523" cy="9108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41" idx="2"/>
          </p:cNvCxnSpPr>
          <p:nvPr/>
        </p:nvCxnSpPr>
        <p:spPr>
          <a:xfrm flipH="1" flipV="1">
            <a:off x="4648200" y="3215437"/>
            <a:ext cx="381000" cy="12562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71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1800" y="1526005"/>
            <a:ext cx="1219200" cy="7760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Server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066800"/>
            <a:ext cx="978568" cy="4080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Browser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6400" y="1935580"/>
            <a:ext cx="978568" cy="4080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Browser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8800" y="2819400"/>
            <a:ext cx="978568" cy="4080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Browser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24600" y="2339642"/>
            <a:ext cx="978568" cy="4080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Browser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6600" y="3505200"/>
            <a:ext cx="978568" cy="4080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Browser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3301164"/>
            <a:ext cx="978568" cy="4080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Browser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91200" y="3016418"/>
            <a:ext cx="978568" cy="4080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Browser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8200" y="1751596"/>
            <a:ext cx="1219200" cy="7760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Server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80484" y="1361074"/>
            <a:ext cx="978568" cy="4080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Browser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0" idx="0"/>
            <a:endCxn id="4" idx="2"/>
          </p:cNvCxnSpPr>
          <p:nvPr/>
        </p:nvCxnSpPr>
        <p:spPr>
          <a:xfrm flipH="1" flipV="1">
            <a:off x="3581400" y="2302043"/>
            <a:ext cx="184484" cy="12031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</p:cNvCxnSpPr>
          <p:nvPr/>
        </p:nvCxnSpPr>
        <p:spPr>
          <a:xfrm flipV="1">
            <a:off x="2654968" y="2057400"/>
            <a:ext cx="316832" cy="822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</p:cNvCxnSpPr>
          <p:nvPr/>
        </p:nvCxnSpPr>
        <p:spPr>
          <a:xfrm>
            <a:off x="2502568" y="1270836"/>
            <a:ext cx="469232" cy="49830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90800" y="2302044"/>
            <a:ext cx="533400" cy="5173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800600" y="2527634"/>
            <a:ext cx="260684" cy="7735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1"/>
          </p:cNvCxnSpPr>
          <p:nvPr/>
        </p:nvCxnSpPr>
        <p:spPr>
          <a:xfrm flipH="1">
            <a:off x="5867400" y="1565110"/>
            <a:ext cx="413084" cy="3704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</p:cNvCxnSpPr>
          <p:nvPr/>
        </p:nvCxnSpPr>
        <p:spPr>
          <a:xfrm flipH="1" flipV="1">
            <a:off x="5867400" y="2343651"/>
            <a:ext cx="457200" cy="2000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5769142" y="2527634"/>
            <a:ext cx="304800" cy="4827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117432" y="990600"/>
            <a:ext cx="978568" cy="4080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Browser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32" idx="2"/>
          </p:cNvCxnSpPr>
          <p:nvPr/>
        </p:nvCxnSpPr>
        <p:spPr>
          <a:xfrm flipH="1">
            <a:off x="5432258" y="1398671"/>
            <a:ext cx="174458" cy="3516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73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971800" y="1526005"/>
            <a:ext cx="1219200" cy="7760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Browser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24000" y="1066800"/>
            <a:ext cx="978568" cy="4080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API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76400" y="1935580"/>
            <a:ext cx="978568" cy="4080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28800" y="2819400"/>
            <a:ext cx="978568" cy="4080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Web Server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24600" y="2339642"/>
            <a:ext cx="978568" cy="4080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API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76600" y="3505200"/>
            <a:ext cx="978568" cy="4080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API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72000" y="3301164"/>
            <a:ext cx="978568" cy="4080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API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791200" y="3016418"/>
            <a:ext cx="978568" cy="4080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Web Server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648200" y="1751596"/>
            <a:ext cx="1219200" cy="7760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Browser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80484" y="1361074"/>
            <a:ext cx="978568" cy="4080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API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29" idx="0"/>
            <a:endCxn id="24" idx="2"/>
          </p:cNvCxnSpPr>
          <p:nvPr/>
        </p:nvCxnSpPr>
        <p:spPr>
          <a:xfrm flipH="1" flipV="1">
            <a:off x="3581400" y="2302043"/>
            <a:ext cx="184484" cy="120315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6" idx="3"/>
          </p:cNvCxnSpPr>
          <p:nvPr/>
        </p:nvCxnSpPr>
        <p:spPr>
          <a:xfrm flipV="1">
            <a:off x="2654968" y="2057400"/>
            <a:ext cx="316832" cy="8221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3"/>
          </p:cNvCxnSpPr>
          <p:nvPr/>
        </p:nvCxnSpPr>
        <p:spPr>
          <a:xfrm>
            <a:off x="2502568" y="1270836"/>
            <a:ext cx="469232" cy="498309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590800" y="2302044"/>
            <a:ext cx="533400" cy="51735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800600" y="2527634"/>
            <a:ext cx="260684" cy="77353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1"/>
          </p:cNvCxnSpPr>
          <p:nvPr/>
        </p:nvCxnSpPr>
        <p:spPr>
          <a:xfrm flipH="1">
            <a:off x="5867400" y="1565110"/>
            <a:ext cx="413084" cy="37047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1"/>
          </p:cNvCxnSpPr>
          <p:nvPr/>
        </p:nvCxnSpPr>
        <p:spPr>
          <a:xfrm flipH="1" flipV="1">
            <a:off x="5867400" y="2343651"/>
            <a:ext cx="457200" cy="20002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5769142" y="2527634"/>
            <a:ext cx="304800" cy="482769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117432" y="990600"/>
            <a:ext cx="978568" cy="4080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API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2" idx="2"/>
          </p:cNvCxnSpPr>
          <p:nvPr/>
        </p:nvCxnSpPr>
        <p:spPr>
          <a:xfrm flipH="1">
            <a:off x="5432258" y="1398671"/>
            <a:ext cx="174458" cy="351674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27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60904" y="2362200"/>
            <a:ext cx="1521996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React Components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60904" y="2667000"/>
            <a:ext cx="1521996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React Routes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419600" y="2514600"/>
            <a:ext cx="1371600" cy="876300"/>
            <a:chOff x="4419600" y="2514600"/>
            <a:chExt cx="1371600" cy="876300"/>
          </a:xfrm>
        </p:grpSpPr>
        <p:sp>
          <p:nvSpPr>
            <p:cNvPr id="7" name="Rectangle 6"/>
            <p:cNvSpPr/>
            <p:nvPr/>
          </p:nvSpPr>
          <p:spPr>
            <a:xfrm>
              <a:off x="4419600" y="2857500"/>
              <a:ext cx="1371600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25" b="1" dirty="0" smtClean="0">
                  <a:solidFill>
                    <a:schemeClr val="tx1"/>
                  </a:solidFill>
                </a:rPr>
                <a:t>twitterSearchApi</a:t>
              </a:r>
              <a:endParaRPr lang="en-US" sz="1325" b="1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 descr="http://dab1nmslvvntp.cloudfront.net/wp-content/uploads/2015/07/1436439824nodejs-logo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265" b="18391"/>
            <a:stretch/>
          </p:blipFill>
          <p:spPr bwMode="auto">
            <a:xfrm>
              <a:off x="4629148" y="2514600"/>
              <a:ext cx="1066800" cy="321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2" descr="http://dab1nmslvvntp.cloudfront.net/wp-content/uploads/2015/07/1436439824nodejs-log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65" b="18391"/>
          <a:stretch/>
        </p:blipFill>
        <p:spPr bwMode="auto">
          <a:xfrm>
            <a:off x="1593265" y="651641"/>
            <a:ext cx="1066800" cy="32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stCxn id="7" idx="3"/>
          </p:cNvCxnSpPr>
          <p:nvPr/>
        </p:nvCxnSpPr>
        <p:spPr>
          <a:xfrm>
            <a:off x="5791200" y="3124200"/>
            <a:ext cx="13716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360904" y="2971800"/>
            <a:ext cx="1521996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Services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5" name="Elbow Connector 24"/>
          <p:cNvCxnSpPr>
            <a:stCxn id="10" idx="3"/>
            <a:endCxn id="8" idx="3"/>
          </p:cNvCxnSpPr>
          <p:nvPr/>
        </p:nvCxnSpPr>
        <p:spPr>
          <a:xfrm flipV="1">
            <a:off x="2882900" y="2514600"/>
            <a:ext cx="12700" cy="304800"/>
          </a:xfrm>
          <a:prstGeom prst="bentConnector3">
            <a:avLst>
              <a:gd name="adj1" fmla="val 1800000"/>
            </a:avLst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8" idx="1"/>
            <a:endCxn id="21" idx="1"/>
          </p:cNvCxnSpPr>
          <p:nvPr/>
        </p:nvCxnSpPr>
        <p:spPr>
          <a:xfrm rot="10800000" flipV="1">
            <a:off x="1360904" y="2514600"/>
            <a:ext cx="12700" cy="609600"/>
          </a:xfrm>
          <a:prstGeom prst="bentConnector3">
            <a:avLst>
              <a:gd name="adj1" fmla="val 1800000"/>
            </a:avLst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85800" y="1013790"/>
            <a:ext cx="2802435" cy="272001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85800" y="1828800"/>
            <a:ext cx="2802435" cy="272001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68489" y="3942593"/>
            <a:ext cx="10731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CLIENT</a:t>
            </a:r>
            <a:endParaRPr lang="en-US" sz="2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520825" y="1244600"/>
            <a:ext cx="10731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SERVER</a:t>
            </a:r>
            <a:endParaRPr lang="en-US" sz="2200" b="1" dirty="0"/>
          </a:p>
        </p:txBody>
      </p:sp>
      <p:pic>
        <p:nvPicPr>
          <p:cNvPr id="1028" name="Picture 4" descr="https://lh3.ggpht.com/O0aW5qsyCkR2i7Bu-jUU1b5BWA_NygJ6ui4MgaAvL7gfqvVWqkOBscDaq4pn-vkwByUx=w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878" y="4627325"/>
            <a:ext cx="554275" cy="5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/>
          <p:cNvCxnSpPr>
            <a:stCxn id="21" idx="3"/>
            <a:endCxn id="7" idx="1"/>
          </p:cNvCxnSpPr>
          <p:nvPr/>
        </p:nvCxnSpPr>
        <p:spPr>
          <a:xfrm>
            <a:off x="2882900" y="3124200"/>
            <a:ext cx="15367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628854" y="3143250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HTTP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6177549" y="3155950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HTTP</a:t>
            </a:r>
            <a:endParaRPr lang="en-US" sz="1600" dirty="0"/>
          </a:p>
        </p:txBody>
      </p:sp>
      <p:pic>
        <p:nvPicPr>
          <p:cNvPr id="1030" name="Picture 6" descr="http://red-badger.com/blog/wp-content/uploads/2015/04/react-logo-1000-transpar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951" y="1930240"/>
            <a:ext cx="431960" cy="43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loud 1"/>
          <p:cNvSpPr/>
          <p:nvPr/>
        </p:nvSpPr>
        <p:spPr>
          <a:xfrm>
            <a:off x="7162800" y="2438400"/>
            <a:ext cx="1600200" cy="1371600"/>
          </a:xfrm>
          <a:prstGeom prst="clou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Twitter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API</a:t>
            </a:r>
            <a:endParaRPr lang="en-GB" b="1" dirty="0" smtClean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055896" y="651641"/>
            <a:ext cx="0" cy="4606159"/>
          </a:xfrm>
          <a:prstGeom prst="line">
            <a:avLst/>
          </a:prstGeom>
          <a:ln w="254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88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headEnd type="none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58</Words>
  <Application>Microsoft Office PowerPoint</Application>
  <PresentationFormat>On-screen Show (4:3)</PresentationFormat>
  <Paragraphs>54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Bloomberg LP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dwhyte4</dc:creator>
  <cp:lastModifiedBy>dwhyte4</cp:lastModifiedBy>
  <cp:revision>24</cp:revision>
  <dcterms:created xsi:type="dcterms:W3CDTF">2016-05-05T00:19:55Z</dcterms:created>
  <dcterms:modified xsi:type="dcterms:W3CDTF">2016-06-26T17:51:05Z</dcterms:modified>
</cp:coreProperties>
</file>