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2F"/>
    <a:srgbClr val="6C4000"/>
    <a:srgbClr val="B06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ald Yan" userId="8e2d8fea-fa78-4a00-9a42-320181ef6ba5" providerId="ADAL" clId="{17DA62AE-29F9-42A8-AE65-A146190926BA}"/>
    <pc:docChg chg="modSld">
      <pc:chgData name="Donald Yan" userId="8e2d8fea-fa78-4a00-9a42-320181ef6ba5" providerId="ADAL" clId="{17DA62AE-29F9-42A8-AE65-A146190926BA}" dt="2024-03-03T04:01:29.829" v="1" actId="403"/>
      <pc:docMkLst>
        <pc:docMk/>
      </pc:docMkLst>
      <pc:sldChg chg="modSp mod">
        <pc:chgData name="Donald Yan" userId="8e2d8fea-fa78-4a00-9a42-320181ef6ba5" providerId="ADAL" clId="{17DA62AE-29F9-42A8-AE65-A146190926BA}" dt="2024-03-03T04:01:29.829" v="1" actId="403"/>
        <pc:sldMkLst>
          <pc:docMk/>
          <pc:sldMk cId="2308265207" sldId="256"/>
        </pc:sldMkLst>
        <pc:spChg chg="mod">
          <ac:chgData name="Donald Yan" userId="8e2d8fea-fa78-4a00-9a42-320181ef6ba5" providerId="ADAL" clId="{17DA62AE-29F9-42A8-AE65-A146190926BA}" dt="2024-03-03T04:01:29.829" v="1" actId="403"/>
          <ac:spMkLst>
            <pc:docMk/>
            <pc:sldMk cId="2308265207" sldId="256"/>
            <ac:spMk id="4" creationId="{82308F24-8713-32D2-F3D2-A397CB90C9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B9B-0FCB-5226-3594-D0AA476DA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2854A-2320-4474-B884-99B21AB0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8D973-9251-451E-027D-571A4A9F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39FF-2D8E-4FDD-BEED-9E8538C9680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09DD2-8C3B-D235-325E-CDF9F247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80730-96F8-1812-FD16-239CF5B4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5210-0011-42E9-B22B-393019C9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0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0F6D-3C90-8176-5F69-DA8E804F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5D8F8-24AE-4B7D-C180-4F6586C65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C1BC0-7B1B-F873-A0EE-B2914B2F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39FF-2D8E-4FDD-BEED-9E8538C9680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ACAF1-3B6E-B5EB-2AC4-666566B8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94CA2-8835-E6B6-2A30-7AB29DC2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5210-0011-42E9-B22B-393019C9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8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B6DCD-54FD-100E-B2F0-A361A4302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7BCE9-8028-F5BF-E8B7-0C02555CD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EA5B0-0F9D-7DE9-0048-241FDE26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39FF-2D8E-4FDD-BEED-9E8538C9680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67F78-434F-6294-F8E0-646086B8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045E8-4409-7F2F-378B-79EE8801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5210-0011-42E9-B22B-393019C9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1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0DFC-8D9C-4AFC-8176-900BEF51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658A3-2927-1998-8F0E-086DE2BA5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268CA-6257-3F2A-45EC-79CF205A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39FF-2D8E-4FDD-BEED-9E8538C9680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C2669-A578-8FBC-C4C4-638B5AD4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925EC-1E93-C1F5-6E5A-0BAA3EA7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5210-0011-42E9-B22B-393019C9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41B8-3258-606D-79A2-BA5D9651B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C026E-351A-498F-777B-3BC0694B7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A13E2-E037-8724-62FB-B0BAB910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39FF-2D8E-4FDD-BEED-9E8538C9680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838-81AC-0786-EC9E-3F26C5C3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0BCF6-9C11-A6CC-91C6-209F2888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5210-0011-42E9-B22B-393019C9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6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162D-1052-FCB0-0005-1BE02153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D76AE-3720-0378-CC2B-AC3092319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99261-4416-AB60-AD45-A1353CF6B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88BEC-5C8A-9B6F-698F-6DE291FE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39FF-2D8E-4FDD-BEED-9E8538C9680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24F23-18AC-01EC-23BF-6E40F836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A1621-E242-74BE-8D2A-86AF9C31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5210-0011-42E9-B22B-393019C9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1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AA64-CF38-C72C-F24A-070AC2521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977E0-F233-6976-921C-92A54023D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F8A40-E563-C48F-F28A-74715BB33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E088F-5B13-4045-A0BD-7B749C206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A5683-DF99-7BF3-DB34-0834E426E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D7495-2000-94DF-4B1F-8CB34C23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39FF-2D8E-4FDD-BEED-9E8538C9680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512E4-762A-411D-1670-FD5B0E9F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63118-FFB2-B1B5-A9BA-DF2482C3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5210-0011-42E9-B22B-393019C9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4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0FCE-DCA8-EAA5-A032-4F113C88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DD4C0-31DE-401E-B517-7D2DC828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39FF-2D8E-4FDD-BEED-9E8538C9680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0DC40-0700-97B0-F41B-4AE55358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FE943-D6BE-A1FE-FF95-3A10D5F7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5210-0011-42E9-B22B-393019C9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5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3450B-504B-1C25-1C5D-28466652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39FF-2D8E-4FDD-BEED-9E8538C9680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8DDC4-7713-338B-4142-CB3F631F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265CA-4AB2-B652-F20B-AA6F51A1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5210-0011-42E9-B22B-393019C9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8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845B-93FE-FDB5-D2E6-2A64BBE5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042BF-E6EB-B1CC-BF27-99A441EC1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B0D20-AF05-BB7B-FCE3-9B0EB0DEE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44698-772B-7E6B-AE1C-DED55C84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39FF-2D8E-4FDD-BEED-9E8538C9680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A8A85-56C0-4072-32FB-B6ABDA92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3A310-B21D-82CD-2D54-9641374F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5210-0011-42E9-B22B-393019C9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3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F377-23C5-BD0F-9F7E-EC78C1D1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CEE58-DD33-E2FA-03B3-0AA0C5C9E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F3175-6BE0-7F2E-7A54-EB1FF557D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6248E-0522-FBE9-672D-F261F699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39FF-2D8E-4FDD-BEED-9E8538C9680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2470E-0D97-01E4-4841-6917C1BC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91094-3329-0307-93C0-1233D0B7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5210-0011-42E9-B22B-393019C9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2EB35-72AB-7380-9AA6-772E868C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3C31C-FC82-CE8B-9EE4-5CD88F8C1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5B7C6-5C44-612B-D2BE-95B2FDDB3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039FF-2D8E-4FDD-BEED-9E8538C9680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D642B-3273-4337-17EB-AB8A8C0F0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27AB9-048D-7B9A-2459-440E94E83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D5210-0011-42E9-B22B-393019C9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8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4B4B1FE-8CF4-E147-C95E-59C7510863EB}"/>
              </a:ext>
            </a:extLst>
          </p:cNvPr>
          <p:cNvGrpSpPr/>
          <p:nvPr/>
        </p:nvGrpSpPr>
        <p:grpSpPr>
          <a:xfrm>
            <a:off x="3502717" y="1585631"/>
            <a:ext cx="2917005" cy="2570160"/>
            <a:chOff x="3502717" y="1585631"/>
            <a:chExt cx="2917005" cy="2570160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0299B7DC-FFC0-EA1C-EC11-D54007B1551B}"/>
                </a:ext>
              </a:extLst>
            </p:cNvPr>
            <p:cNvSpPr/>
            <p:nvPr/>
          </p:nvSpPr>
          <p:spPr>
            <a:xfrm>
              <a:off x="3537782" y="1620695"/>
              <a:ext cx="2535095" cy="845032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F8706B2D-6D54-D9BF-2C23-BE3CDF3887BA}"/>
                </a:ext>
              </a:extLst>
            </p:cNvPr>
            <p:cNvSpPr/>
            <p:nvPr/>
          </p:nvSpPr>
          <p:spPr>
            <a:xfrm rot="10800000">
              <a:off x="3537782" y="2465727"/>
              <a:ext cx="2535095" cy="1690064"/>
            </a:xfrm>
            <a:prstGeom prst="round2SameRect">
              <a:avLst/>
            </a:prstGeom>
            <a:solidFill>
              <a:srgbClr val="B06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DDF57B-7C79-8CD1-9182-769E7FE7501D}"/>
                </a:ext>
              </a:extLst>
            </p:cNvPr>
            <p:cNvSpPr/>
            <p:nvPr/>
          </p:nvSpPr>
          <p:spPr>
            <a:xfrm>
              <a:off x="3537781" y="2465727"/>
              <a:ext cx="845032" cy="845032"/>
            </a:xfrm>
            <a:prstGeom prst="rect">
              <a:avLst/>
            </a:prstGeom>
            <a:solidFill>
              <a:srgbClr val="6C4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61F37E-2985-61FD-2567-55B925F284DF}"/>
                </a:ext>
              </a:extLst>
            </p:cNvPr>
            <p:cNvSpPr/>
            <p:nvPr/>
          </p:nvSpPr>
          <p:spPr>
            <a:xfrm>
              <a:off x="4382813" y="3310759"/>
              <a:ext cx="845032" cy="845032"/>
            </a:xfrm>
            <a:prstGeom prst="rect">
              <a:avLst/>
            </a:prstGeom>
            <a:solidFill>
              <a:srgbClr val="6C4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176BF17-F960-0FCC-726F-D0278D40FF94}"/>
                </a:ext>
              </a:extLst>
            </p:cNvPr>
            <p:cNvSpPr/>
            <p:nvPr/>
          </p:nvSpPr>
          <p:spPr>
            <a:xfrm>
              <a:off x="5227845" y="2465727"/>
              <a:ext cx="845032" cy="845032"/>
            </a:xfrm>
            <a:prstGeom prst="rect">
              <a:avLst/>
            </a:prstGeom>
            <a:solidFill>
              <a:srgbClr val="FFAB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Toggle with solid fill">
              <a:extLst>
                <a:ext uri="{FF2B5EF4-FFF2-40B4-BE49-F238E27FC236}">
                  <a16:creationId xmlns:a16="http://schemas.microsoft.com/office/drawing/2014/main" id="{4F1395CB-BA71-D962-2FAE-21E45743B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2717" y="1585631"/>
              <a:ext cx="1302612" cy="130261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2308F24-8713-32D2-F3D2-A397CB90C9E8}"/>
                </a:ext>
              </a:extLst>
            </p:cNvPr>
            <p:cNvSpPr/>
            <p:nvPr/>
          </p:nvSpPr>
          <p:spPr>
            <a:xfrm>
              <a:off x="4508944" y="2553009"/>
              <a:ext cx="1910778" cy="98023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IMS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826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Yan</dc:creator>
  <cp:lastModifiedBy>Donald Yan</cp:lastModifiedBy>
  <cp:revision>1</cp:revision>
  <dcterms:created xsi:type="dcterms:W3CDTF">2024-03-03T03:47:03Z</dcterms:created>
  <dcterms:modified xsi:type="dcterms:W3CDTF">2024-03-03T04:01:30Z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2024-03-03T03:56:35Z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c42c7853-d9d4-410d-be0f-cde8e2fb981f</vt:lpwstr>
  </property>
  <property fmtid="{D5CDD505-2E9C-101B-9397-08002B2CF9AE}" pid="7" name="MSIP_Label_defa4170-0d19-0005-0004-bc88714345d2_ActionId">
    <vt:lpwstr>9545e760-a98a-4789-bb3e-08b73d26134a</vt:lpwstr>
  </property>
  <property fmtid="{D5CDD505-2E9C-101B-9397-08002B2CF9AE}" pid="8" name="MSIP_Label_defa4170-0d19-0005-0004-bc88714345d2_ContentBits">
    <vt:lpwstr>0</vt:lpwstr>
  </property>
</Properties>
</file>