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1565-5571-411E-8AB4-BF0295EA75C8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47A-17E8-4880-B806-31656204B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30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1565-5571-411E-8AB4-BF0295EA75C8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47A-17E8-4880-B806-31656204B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1565-5571-411E-8AB4-BF0295EA75C8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47A-17E8-4880-B806-31656204B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1565-5571-411E-8AB4-BF0295EA75C8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47A-17E8-4880-B806-31656204B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55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1565-5571-411E-8AB4-BF0295EA75C8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47A-17E8-4880-B806-31656204B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1565-5571-411E-8AB4-BF0295EA75C8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47A-17E8-4880-B806-31656204B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66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1565-5571-411E-8AB4-BF0295EA75C8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47A-17E8-4880-B806-31656204B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6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1565-5571-411E-8AB4-BF0295EA75C8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47A-17E8-4880-B806-31656204B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2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1565-5571-411E-8AB4-BF0295EA75C8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47A-17E8-4880-B806-31656204B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1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1565-5571-411E-8AB4-BF0295EA75C8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47A-17E8-4880-B806-31656204B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13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1565-5571-411E-8AB4-BF0295EA75C8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6C47A-17E8-4880-B806-31656204B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3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1565-5571-411E-8AB4-BF0295EA75C8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C47A-17E8-4880-B806-31656204B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99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Manager Role</a:t>
            </a:r>
          </a:p>
        </p:txBody>
      </p:sp>
    </p:spTree>
    <p:extLst>
      <p:ext uri="{BB962C8B-B14F-4D97-AF65-F5344CB8AC3E}">
        <p14:creationId xmlns:p14="http://schemas.microsoft.com/office/powerpoint/2010/main" val="2550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 Manager Users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8656" b="8428"/>
          <a:stretch/>
        </p:blipFill>
        <p:spPr>
          <a:xfrm>
            <a:off x="474563" y="1400537"/>
            <a:ext cx="11100122" cy="52549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01873" y="5178115"/>
            <a:ext cx="2048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Page allows the manager to view the users and edit the user accounts</a:t>
            </a:r>
          </a:p>
        </p:txBody>
      </p:sp>
    </p:spTree>
    <p:extLst>
      <p:ext uri="{BB962C8B-B14F-4D97-AF65-F5344CB8AC3E}">
        <p14:creationId xmlns:p14="http://schemas.microsoft.com/office/powerpoint/2010/main" val="146249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 Manager Dashboard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8735" b="4754"/>
          <a:stretch/>
        </p:blipFill>
        <p:spPr>
          <a:xfrm>
            <a:off x="838200" y="1388962"/>
            <a:ext cx="10515600" cy="4922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5376" y="4741182"/>
            <a:ext cx="3044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Four of the faculties showing: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Uploaded 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Uploaded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Options for downloading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Magazine promotion</a:t>
            </a:r>
          </a:p>
        </p:txBody>
      </p:sp>
    </p:spTree>
    <p:extLst>
      <p:ext uri="{BB962C8B-B14F-4D97-AF65-F5344CB8AC3E}">
        <p14:creationId xmlns:p14="http://schemas.microsoft.com/office/powerpoint/2010/main" val="264410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 Manager Bottom Dashboard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9190" b="5471"/>
          <a:stretch/>
        </p:blipFill>
        <p:spPr>
          <a:xfrm>
            <a:off x="636608" y="1446835"/>
            <a:ext cx="11065397" cy="5046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07392" y="4213185"/>
            <a:ext cx="2257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Allows you to view the recently uploaded files and download either separately or all in a zipped folder</a:t>
            </a:r>
          </a:p>
        </p:txBody>
      </p:sp>
    </p:spTree>
    <p:extLst>
      <p:ext uri="{BB962C8B-B14F-4D97-AF65-F5344CB8AC3E}">
        <p14:creationId xmlns:p14="http://schemas.microsoft.com/office/powerpoint/2010/main" val="24592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 Manager Profile 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8076" r="2302" b="10689"/>
          <a:stretch/>
        </p:blipFill>
        <p:spPr>
          <a:xfrm>
            <a:off x="838199" y="1469985"/>
            <a:ext cx="10701759" cy="47571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4825" y="3136740"/>
            <a:ext cx="2534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Allowing to view notifications and messages that have been received and edit profile and log out</a:t>
            </a:r>
          </a:p>
        </p:txBody>
      </p:sp>
    </p:spTree>
    <p:extLst>
      <p:ext uri="{BB962C8B-B14F-4D97-AF65-F5344CB8AC3E}">
        <p14:creationId xmlns:p14="http://schemas.microsoft.com/office/powerpoint/2010/main" val="105141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 Manager Posts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7990" b="5085"/>
          <a:stretch/>
        </p:blipFill>
        <p:spPr>
          <a:xfrm>
            <a:off x="497711" y="1574157"/>
            <a:ext cx="10856089" cy="4768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7" y="4606725"/>
            <a:ext cx="2789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page will be to see all the articles that are seen on the homepage and the marketing manager has to be the final say to publish it</a:t>
            </a:r>
          </a:p>
        </p:txBody>
      </p:sp>
    </p:spTree>
    <p:extLst>
      <p:ext uri="{BB962C8B-B14F-4D97-AF65-F5344CB8AC3E}">
        <p14:creationId xmlns:p14="http://schemas.microsoft.com/office/powerpoint/2010/main" val="25640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New Post To Publish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8247" b="8067"/>
          <a:stretch/>
        </p:blipFill>
        <p:spPr>
          <a:xfrm>
            <a:off x="838200" y="2083443"/>
            <a:ext cx="10515600" cy="4317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4922" y="4815068"/>
            <a:ext cx="3136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Page Allows you to publish to the magazines home screen for any of the students files that have been uploaded.</a:t>
            </a:r>
          </a:p>
        </p:txBody>
      </p:sp>
    </p:spTree>
    <p:extLst>
      <p:ext uri="{BB962C8B-B14F-4D97-AF65-F5344CB8AC3E}">
        <p14:creationId xmlns:p14="http://schemas.microsoft.com/office/powerpoint/2010/main" val="224493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 Manager Categories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8324" b="5808"/>
          <a:stretch/>
        </p:blipFill>
        <p:spPr>
          <a:xfrm>
            <a:off x="590843" y="1551008"/>
            <a:ext cx="10958732" cy="4942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0374" y="5058137"/>
            <a:ext cx="343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page the manager can more categories to the site for example another faculty</a:t>
            </a:r>
          </a:p>
        </p:txBody>
      </p:sp>
    </p:spTree>
    <p:extLst>
      <p:ext uri="{BB962C8B-B14F-4D97-AF65-F5344CB8AC3E}">
        <p14:creationId xmlns:p14="http://schemas.microsoft.com/office/powerpoint/2010/main" val="275163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 Manager Media Library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8872" b="5919"/>
          <a:stretch/>
        </p:blipFill>
        <p:spPr>
          <a:xfrm>
            <a:off x="838200" y="1469985"/>
            <a:ext cx="10944828" cy="4791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9939" y="1690688"/>
            <a:ext cx="3078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Allows you to manage the media library by removing and adding.</a:t>
            </a:r>
          </a:p>
        </p:txBody>
      </p:sp>
    </p:spTree>
    <p:extLst>
      <p:ext uri="{BB962C8B-B14F-4D97-AF65-F5344CB8AC3E}">
        <p14:creationId xmlns:p14="http://schemas.microsoft.com/office/powerpoint/2010/main" val="221225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 Manager Adding Users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8398" b="5770"/>
          <a:stretch/>
        </p:blipFill>
        <p:spPr>
          <a:xfrm>
            <a:off x="381965" y="1516285"/>
            <a:ext cx="11192719" cy="4710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64324" y="3865944"/>
            <a:ext cx="2476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the marketing managers add user page that allows them to add users to the site</a:t>
            </a:r>
          </a:p>
        </p:txBody>
      </p:sp>
    </p:spTree>
    <p:extLst>
      <p:ext uri="{BB962C8B-B14F-4D97-AF65-F5344CB8AC3E}">
        <p14:creationId xmlns:p14="http://schemas.microsoft.com/office/powerpoint/2010/main" val="5623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Manager Role</vt:lpstr>
      <vt:lpstr>Marketing Manager Dashboard</vt:lpstr>
      <vt:lpstr>Marketing Manager Bottom Dashboard</vt:lpstr>
      <vt:lpstr>Marketing Manager Profile </vt:lpstr>
      <vt:lpstr>Marketing Manager Posts</vt:lpstr>
      <vt:lpstr>Making A New Post To Publish</vt:lpstr>
      <vt:lpstr>Marketing Manager Categories</vt:lpstr>
      <vt:lpstr>Marketing Manager Media Library</vt:lpstr>
      <vt:lpstr>Marketing Manager Adding Users</vt:lpstr>
      <vt:lpstr>Marketing Manager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Manager Role</dc:title>
  <dc:creator>Ben Witchell</dc:creator>
  <cp:lastModifiedBy>Ben Witchell</cp:lastModifiedBy>
  <cp:revision>5</cp:revision>
  <dcterms:created xsi:type="dcterms:W3CDTF">2017-03-21T22:10:32Z</dcterms:created>
  <dcterms:modified xsi:type="dcterms:W3CDTF">2017-03-21T22:51:22Z</dcterms:modified>
</cp:coreProperties>
</file>