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2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34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8166"/>
  </p:normalViewPr>
  <p:slideViewPr>
    <p:cSldViewPr snapToGrid="0" snapToObjects="1">
      <p:cViewPr varScale="1">
        <p:scale>
          <a:sx n="96" d="100"/>
          <a:sy n="96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A3808-B3D3-104D-A3F5-ECD276F259FF}" type="datetimeFigureOut">
              <a:rPr lang="en-US" smtClean="0"/>
              <a:t>1/29/18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C2A2B-FCB3-0D40-A0F3-D55680954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46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acmicpc-pacnw.org</a:t>
            </a:r>
            <a:r>
              <a:rPr lang="en-US" dirty="0"/>
              <a:t>/</a:t>
            </a:r>
            <a:r>
              <a:rPr lang="en-US" dirty="0" err="1"/>
              <a:t>ProblemSet</a:t>
            </a:r>
            <a:r>
              <a:rPr lang="en-US"/>
              <a:t>/2017/index2.html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C2A2B-FCB3-0D40-A0F3-D556809547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76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goo.gl</a:t>
            </a:r>
            <a:r>
              <a:rPr lang="en-US" dirty="0"/>
              <a:t>/forms/Spnr8dKiuahznGMm2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C2A2B-FCB3-0D40-A0F3-D556809547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00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open.kattis.com</a:t>
            </a:r>
            <a:r>
              <a:rPr lang="en-US" dirty="0"/>
              <a:t>/problems/</a:t>
            </a:r>
            <a:r>
              <a:rPr lang="en-US" dirty="0" err="1"/>
              <a:t>timeloop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C2A2B-FCB3-0D40-A0F3-D556809547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13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2C14F-911F-9444-B0FF-A267A80B3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ED782A-D613-8843-BA38-70F0532C2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D90BA-0783-E54A-BD63-15B3CE4A7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A9F8-338F-4940-B2EF-418E970638B3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2FFB5-84D7-FE43-B0CB-81BF0EBCB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7107E-C497-0948-BA21-1391068C3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4377-E593-4142-AC84-0097D3F35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9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A9223-4A85-D54E-925A-DBC9831C8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7A98D5-6B8B-5248-983C-0D78AD9F2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25E65-9476-0E47-ADA0-E9D61BBFA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A9F8-338F-4940-B2EF-418E970638B3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E673E-AC7F-6242-B66B-8E031D997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A8400-FFA1-AA4C-BE0E-A98FD8523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4377-E593-4142-AC84-0097D3F35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04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52113A-8C33-5D4B-92BC-497BF1390B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C2393-15A4-E144-893C-F50E248D1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CF8A9-8138-A446-888D-AFF043AE0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A9F8-338F-4940-B2EF-418E970638B3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5F270-C6FF-2E44-8AE5-FC3659C6E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5A587-B8D7-FD4E-B487-D57094D22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4377-E593-4142-AC84-0097D3F35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68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41DD5-4B4C-2446-8A66-7F100AFD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1525C-8E7A-714A-A0B7-F3B05D601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7EDAD-A56B-5F4E-A67A-F4C931DE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A9F8-338F-4940-B2EF-418E970638B3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FAD18-2D24-EA40-B25C-C082928E4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C165A-F23C-C14D-A079-0D45C84ED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4377-E593-4142-AC84-0097D3F35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0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DA2E4-62C7-2D4D-8C7C-56C9C3D33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E210E-CE0B-9E4C-BDB5-1048D0FBD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E967B-8C35-9E45-8DB7-6D29D7CE7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A9F8-338F-4940-B2EF-418E970638B3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E32D6-5579-274C-90CD-4F1EEBA6B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63121-400F-B546-BFB1-4D0E925E2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4377-E593-4142-AC84-0097D3F35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67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721F3-8C03-A14A-95C6-DE88D60AF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05631-1C6B-FC4C-B599-164F7AE73C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CAF357-BECF-ED48-B255-D79884A49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80D17-D3D0-7448-8F38-27009D01A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A9F8-338F-4940-B2EF-418E970638B3}" type="datetimeFigureOut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CA119-0402-0F44-9925-BA7A59B93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08284-A8EE-BD4D-8CFD-EDEC8B6FB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4377-E593-4142-AC84-0097D3F35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66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5891E-2BAF-E04A-8C2B-FE57F6944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75F25-08EC-1241-B01F-254889806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78CD98-5470-6C42-9058-54C078A49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94008E-649A-5644-9021-55AC5AC16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A41F18-5176-394B-A329-5B2C803FC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B9BDE6-AAE0-D846-950B-2D30A81D7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A9F8-338F-4940-B2EF-418E970638B3}" type="datetimeFigureOut">
              <a:rPr lang="en-US" smtClean="0"/>
              <a:t>1/29/18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3231DF-C397-C449-9BA6-DA88220F6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EE5449-93F2-CE44-A8A4-17431EA33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4377-E593-4142-AC84-0097D3F35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79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30FC2-4F9F-4340-B16B-BEAC1DF06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A0867-B68B-3843-BFCC-6B978AED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A9F8-338F-4940-B2EF-418E970638B3}" type="datetimeFigureOut">
              <a:rPr lang="en-US" smtClean="0"/>
              <a:t>1/29/18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532248-B2E5-E549-9ECD-8AE33E602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31993F-5C9A-3449-B2A6-45FCFE0B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4377-E593-4142-AC84-0097D3F35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33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5F0A89-8859-8945-B49C-D2FD0896F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A9F8-338F-4940-B2EF-418E970638B3}" type="datetimeFigureOut">
              <a:rPr lang="en-US" smtClean="0"/>
              <a:t>1/29/18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4F8282-D8B5-004B-9B6B-A793F9761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993D3-BE8C-4649-A6DB-543896131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4377-E593-4142-AC84-0097D3F35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12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BBD67-5868-284C-89A1-309D9E9C8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B30FA-B786-8848-89E9-A4011F1FF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8A9F0-1078-8640-874D-88F3D2D19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4AE1C-93CF-3D40-B4C0-89EC7204E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A9F8-338F-4940-B2EF-418E970638B3}" type="datetimeFigureOut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C2273-DE63-674C-8908-9323F1498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D1F84-EEC7-2D4E-9084-655DCEB95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4377-E593-4142-AC84-0097D3F35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33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2DA63-8979-0B43-9A69-553B1168A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EFFC9D-8F2D-EF45-8A8A-6F6FCA0E19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28CC7-B3E1-304E-A764-95A327F8D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4F867-3E31-0948-AD4C-1F710E44F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DA9F8-338F-4940-B2EF-418E970638B3}" type="datetimeFigureOut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CEAF6-05A0-4F44-A555-BAB674229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98CFE-A023-9A4F-AD8B-AA1499A07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4377-E593-4142-AC84-0097D3F35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1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8972F6-A468-9E4E-87A0-FFC4D5C99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9AB74-C49F-454C-B187-D8E514C0B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C7765-0F52-1A4E-BCFA-A22F547F39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DA9F8-338F-4940-B2EF-418E970638B3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C88EE-30A8-684B-8E9D-7E74495E1B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F28DC-1D2E-6E47-9CA5-2BF040244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04377-E593-4142-AC84-0097D3F35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31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cmicpc-pacnw.org/ProblemSet/2017/index2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11813FD-5F8B-8A48-A870-71CF0E8D1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98" y="464068"/>
            <a:ext cx="11772900" cy="3975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90234B-6108-AF42-9ADA-EA7CC2BA49D7}"/>
              </a:ext>
            </a:extLst>
          </p:cNvPr>
          <p:cNvSpPr txBox="1"/>
          <p:nvPr/>
        </p:nvSpPr>
        <p:spPr>
          <a:xfrm>
            <a:off x="-222423" y="4439168"/>
            <a:ext cx="12616249" cy="1107996"/>
          </a:xfrm>
          <a:prstGeom prst="rect">
            <a:avLst/>
          </a:prstGeom>
          <a:solidFill>
            <a:srgbClr val="05347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SP18 KICKOFF MEETING</a:t>
            </a:r>
          </a:p>
        </p:txBody>
      </p:sp>
    </p:spTree>
    <p:extLst>
      <p:ext uri="{BB962C8B-B14F-4D97-AF65-F5344CB8AC3E}">
        <p14:creationId xmlns:p14="http://schemas.microsoft.com/office/powerpoint/2010/main" val="4209656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78B595A-B5E9-7645-BDC9-62FC9B5DB7CE}"/>
              </a:ext>
            </a:extLst>
          </p:cNvPr>
          <p:cNvSpPr txBox="1">
            <a:spLocks/>
          </p:cNvSpPr>
          <p:nvPr/>
        </p:nvSpPr>
        <p:spPr>
          <a:xfrm>
            <a:off x="990600" y="2730638"/>
            <a:ext cx="10515600" cy="1325563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2854185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08ECC-CAEE-D248-8815-B4C828B06C4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5347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ADDBC-2F56-7746-A7BB-63B80C7EB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200000"/>
              </a:lnSpc>
            </a:pPr>
            <a:r>
              <a:rPr lang="en-US" dirty="0"/>
              <a:t>Have Fun</a:t>
            </a:r>
          </a:p>
          <a:p>
            <a:pPr>
              <a:lnSpc>
                <a:spcPct val="200000"/>
              </a:lnSpc>
            </a:pPr>
            <a:r>
              <a:rPr lang="en-US" dirty="0"/>
              <a:t>Become a better programmer</a:t>
            </a:r>
          </a:p>
          <a:p>
            <a:pPr>
              <a:lnSpc>
                <a:spcPct val="200000"/>
              </a:lnSpc>
            </a:pPr>
            <a:r>
              <a:rPr lang="en-US" dirty="0"/>
              <a:t>Compete with other colleges in ACM – ICPC (</a:t>
            </a:r>
            <a:r>
              <a:rPr lang="en-US" dirty="0">
                <a:hlinkClick r:id="rId3"/>
              </a:rPr>
              <a:t>scoreboard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98829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372D32D-560F-E644-8F98-C35516E84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05347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Story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BE57AF-A42A-2146-A0BB-9BF835AA0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02" y="1974121"/>
            <a:ext cx="3254115" cy="43388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EDD649-391B-F64F-9CE0-D799EEE9B7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562" y="1974121"/>
            <a:ext cx="5746229" cy="430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261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08ECC-CAEE-D248-8815-B4C828B06C4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5347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ADDBC-2F56-7746-A7BB-63B80C7EB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200000"/>
              </a:lnSpc>
            </a:pPr>
            <a:r>
              <a:rPr lang="en-US" dirty="0"/>
              <a:t>Meetings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Topics in algorithms &amp; data structures (help us!)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Practice problems (review)</a:t>
            </a:r>
          </a:p>
          <a:p>
            <a:pPr>
              <a:lnSpc>
                <a:spcPct val="200000"/>
              </a:lnSpc>
            </a:pPr>
            <a:r>
              <a:rPr lang="en-US" dirty="0"/>
              <a:t>Temporary teams &amp; Practice Contests</a:t>
            </a:r>
          </a:p>
        </p:txBody>
      </p:sp>
    </p:spTree>
    <p:extLst>
      <p:ext uri="{BB962C8B-B14F-4D97-AF65-F5344CB8AC3E}">
        <p14:creationId xmlns:p14="http://schemas.microsoft.com/office/powerpoint/2010/main" val="3611131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08ECC-CAEE-D248-8815-B4C828B06C4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5347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Plan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D0A92B0-D404-FC4C-8DE3-C764476387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389841"/>
              </p:ext>
            </p:extLst>
          </p:nvPr>
        </p:nvGraphicFramePr>
        <p:xfrm>
          <a:off x="838200" y="2695055"/>
          <a:ext cx="10515600" cy="211678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87266474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20694316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30103605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5588622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57220740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283956052"/>
                    </a:ext>
                  </a:extLst>
                </a:gridCol>
              </a:tblGrid>
              <a:tr h="70559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Monday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Tuesday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Wednesday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Thursday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Friday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2653071"/>
                  </a:ext>
                </a:extLst>
              </a:tr>
              <a:tr h="7055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Where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Library 1180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117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BIT 104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 117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BIT 117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583597"/>
                  </a:ext>
                </a:extLst>
              </a:tr>
              <a:tr h="7055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6pm – 8pm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4pm - 6pm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6pm – 8pm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4pm – 6pm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5pm – 7pm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3064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2319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08ECC-CAEE-D248-8815-B4C828B06C4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ADDBC-2F56-7746-A7BB-63B80C7EB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290" y="2005494"/>
            <a:ext cx="10515600" cy="2251700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sz="4800" b="1" dirty="0"/>
              <a:t>Move around and form your team!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FAC18D-57E2-AC4A-8B6C-641997EDB351}"/>
              </a:ext>
            </a:extLst>
          </p:cNvPr>
          <p:cNvSpPr txBox="1"/>
          <p:nvPr/>
        </p:nvSpPr>
        <p:spPr>
          <a:xfrm>
            <a:off x="891290" y="4572000"/>
            <a:ext cx="10409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/>
              <a:t>If you are a veteran, please find a team with new people!</a:t>
            </a:r>
          </a:p>
        </p:txBody>
      </p:sp>
    </p:spTree>
    <p:extLst>
      <p:ext uri="{BB962C8B-B14F-4D97-AF65-F5344CB8AC3E}">
        <p14:creationId xmlns:p14="http://schemas.microsoft.com/office/powerpoint/2010/main" val="1999128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08ECC-CAEE-D248-8815-B4C828B06C4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ADDBC-2F56-7746-A7BB-63B80C7EB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290" y="2005493"/>
            <a:ext cx="10515600" cy="4470257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sz="4800" b="1" dirty="0"/>
              <a:t>Join our slack channel #</a:t>
            </a:r>
            <a:r>
              <a:rPr lang="en-US" sz="4800" b="1" dirty="0" err="1"/>
              <a:t>progteam</a:t>
            </a:r>
            <a:endParaRPr lang="en-US" sz="4800" b="1" dirty="0"/>
          </a:p>
          <a:p>
            <a:pPr marL="0" indent="0" algn="ctr">
              <a:lnSpc>
                <a:spcPct val="200000"/>
              </a:lnSpc>
              <a:buNone/>
            </a:pPr>
            <a:r>
              <a:rPr lang="en-US" sz="3600" b="1" dirty="0"/>
              <a:t>&amp;&amp; fill the google form to subscribe the mailing list</a:t>
            </a:r>
          </a:p>
        </p:txBody>
      </p:sp>
    </p:spTree>
    <p:extLst>
      <p:ext uri="{BB962C8B-B14F-4D97-AF65-F5344CB8AC3E}">
        <p14:creationId xmlns:p14="http://schemas.microsoft.com/office/powerpoint/2010/main" val="3663502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08ECC-CAEE-D248-8815-B4C828B06C4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ADDBC-2F56-7746-A7BB-63B80C7EB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290" y="2005493"/>
            <a:ext cx="10515600" cy="4470257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sz="4800" b="1" dirty="0"/>
              <a:t>Create an account on </a:t>
            </a:r>
            <a:r>
              <a:rPr lang="en-US" sz="4800" b="1" dirty="0" err="1"/>
              <a:t>Kattis</a:t>
            </a:r>
            <a:endParaRPr lang="en-US" sz="4800" b="1" dirty="0"/>
          </a:p>
          <a:p>
            <a:pPr marL="0" indent="0" algn="ctr">
              <a:lnSpc>
                <a:spcPct val="200000"/>
              </a:lnSpc>
              <a:buNone/>
            </a:pPr>
            <a:r>
              <a:rPr lang="en-US" sz="4000" b="1" dirty="0"/>
              <a:t>&amp;&amp; solve the problem </a:t>
            </a:r>
            <a:r>
              <a:rPr lang="en-US" i="1" dirty="0"/>
              <a:t>Stuck In A Time Loop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813272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78B595A-B5E9-7645-BDC9-62FC9B5DB7CE}"/>
              </a:ext>
            </a:extLst>
          </p:cNvPr>
          <p:cNvSpPr txBox="1">
            <a:spLocks/>
          </p:cNvSpPr>
          <p:nvPr/>
        </p:nvSpPr>
        <p:spPr>
          <a:xfrm>
            <a:off x="990600" y="2730638"/>
            <a:ext cx="10515600" cy="1325563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READY?</a:t>
            </a:r>
          </a:p>
        </p:txBody>
      </p:sp>
    </p:spTree>
    <p:extLst>
      <p:ext uri="{BB962C8B-B14F-4D97-AF65-F5344CB8AC3E}">
        <p14:creationId xmlns:p14="http://schemas.microsoft.com/office/powerpoint/2010/main" val="520165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175</Words>
  <Application>Microsoft Macintosh PowerPoint</Application>
  <PresentationFormat>Widescreen</PresentationFormat>
  <Paragraphs>46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PowerPoint Presentation</vt:lpstr>
      <vt:lpstr>Goal</vt:lpstr>
      <vt:lpstr>Story</vt:lpstr>
      <vt:lpstr>Plan</vt:lpstr>
      <vt:lpstr>Plan</vt:lpstr>
      <vt:lpstr>TO DO</vt:lpstr>
      <vt:lpstr>TO DO</vt:lpstr>
      <vt:lpstr>TO DO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</cp:revision>
  <cp:lastPrinted>2018-01-29T21:18:52Z</cp:lastPrinted>
  <dcterms:created xsi:type="dcterms:W3CDTF">2018-01-29T19:49:06Z</dcterms:created>
  <dcterms:modified xsi:type="dcterms:W3CDTF">2018-01-29T21:19:27Z</dcterms:modified>
</cp:coreProperties>
</file>