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1"/>
    <p:sldMasterId id="2147483849" r:id="rId2"/>
    <p:sldMasterId id="2147483872" r:id="rId3"/>
    <p:sldMasterId id="2147483884" r:id="rId4"/>
  </p:sldMasterIdLst>
  <p:notesMasterIdLst>
    <p:notesMasterId r:id="rId24"/>
  </p:notesMasterIdLst>
  <p:handoutMasterIdLst>
    <p:handoutMasterId r:id="rId25"/>
  </p:handoutMasterIdLst>
  <p:sldIdLst>
    <p:sldId id="382" r:id="rId5"/>
    <p:sldId id="386" r:id="rId6"/>
    <p:sldId id="407" r:id="rId7"/>
    <p:sldId id="384" r:id="rId8"/>
    <p:sldId id="387" r:id="rId9"/>
    <p:sldId id="396" r:id="rId10"/>
    <p:sldId id="397" r:id="rId11"/>
    <p:sldId id="409" r:id="rId12"/>
    <p:sldId id="398" r:id="rId13"/>
    <p:sldId id="408" r:id="rId14"/>
    <p:sldId id="388" r:id="rId15"/>
    <p:sldId id="389" r:id="rId16"/>
    <p:sldId id="399" r:id="rId17"/>
    <p:sldId id="410" r:id="rId18"/>
    <p:sldId id="400" r:id="rId19"/>
    <p:sldId id="401" r:id="rId20"/>
    <p:sldId id="402" r:id="rId21"/>
    <p:sldId id="406" r:id="rId22"/>
    <p:sldId id="336" r:id="rId23"/>
  </p:sldIdLst>
  <p:sldSz cx="9144000" cy="5143500" type="screen16x9"/>
  <p:notesSz cx="6858000" cy="9144000"/>
  <p:embeddedFontLst>
    <p:embeddedFont>
      <p:font typeface="Lucida Grande" panose="020B0604020202020204" charset="0"/>
      <p:regular r:id="rId26"/>
      <p:bold r:id="rId27"/>
      <p:italic r:id="rId28"/>
      <p:boldItalic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Futura Bk" panose="020B0502020204020303" charset="0"/>
      <p:regular r:id="rId32"/>
      <p:bold r:id="rId33"/>
      <p:italic r:id="rId34"/>
    </p:embeddedFont>
    <p:embeddedFont>
      <p:font typeface="HP Simplified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Futura Hv" panose="020B0702020204020204" charset="0"/>
      <p:regular r:id="rId43"/>
    </p:embeddedFont>
  </p:embeddedFontLst>
  <p:custDataLst>
    <p:tags r:id="rId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kh, Bhooshan (Global Analytics)" initials="PB(A" lastIdx="7" clrIdx="0">
    <p:extLst/>
  </p:cmAuthor>
  <p:cmAuthor id="2" name="Jackson, James (Enterprise Marketing)" initials="JJ(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559A"/>
    <a:srgbClr val="1A5D9D"/>
    <a:srgbClr val="0D5297"/>
    <a:srgbClr val="37C1FF"/>
    <a:srgbClr val="00A4EE"/>
    <a:srgbClr val="01B0FF"/>
    <a:srgbClr val="1098D2"/>
    <a:srgbClr val="FAAF3A"/>
    <a:srgbClr val="FFFF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82437" autoAdjust="0"/>
  </p:normalViewPr>
  <p:slideViewPr>
    <p:cSldViewPr snapToGrid="0">
      <p:cViewPr varScale="1">
        <p:scale>
          <a:sx n="76" d="100"/>
          <a:sy n="76" d="100"/>
        </p:scale>
        <p:origin x="1020" y="90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10/15/2015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10/15/2015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59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903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48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43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36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9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4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86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98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98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57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447" y="140826"/>
            <a:ext cx="1361952" cy="2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2518" cy="51435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914037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-3630" y="637821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879" y="197865"/>
            <a:ext cx="1399491" cy="24210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96838"/>
            <a:ext cx="7239000" cy="4429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13369" y="1078430"/>
            <a:ext cx="8278244" cy="319108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Rectangle 15"/>
          <p:cNvSpPr>
            <a:spLocks/>
          </p:cNvSpPr>
          <p:nvPr userDrawn="1"/>
        </p:nvSpPr>
        <p:spPr>
          <a:xfrm>
            <a:off x="0" y="4744507"/>
            <a:ext cx="9144000" cy="432547"/>
          </a:xfrm>
          <a:prstGeom prst="rect">
            <a:avLst/>
          </a:prstGeom>
          <a:solidFill>
            <a:schemeClr val="accent1"/>
          </a:solidFill>
        </p:spPr>
        <p:txBody>
          <a:bodyPr wrap="square" lIns="68585" tIns="34295" rIns="68585" bIns="34295" rtlCol="0" anchor="ctr">
            <a:noAutofit/>
          </a:bodyPr>
          <a:lstStyle/>
          <a:p>
            <a:pPr algn="r" fontAlgn="base">
              <a:buClr>
                <a:srgbClr val="FFFFFF">
                  <a:lumMod val="50000"/>
                </a:srgbClr>
              </a:buClr>
            </a:pPr>
            <a:endParaRPr lang="en-US" sz="120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5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9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82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850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06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756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169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761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94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5358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1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7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+mj-lt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59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041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>
              <a:defRPr>
                <a:solidFill>
                  <a:srgbClr val="000000"/>
                </a:solidFill>
                <a:latin typeface="+mn-lt"/>
              </a:defRPr>
            </a:lvl3pPr>
            <a:lvl4pPr>
              <a:defRPr>
                <a:solidFill>
                  <a:srgbClr val="000000"/>
                </a:solidFill>
                <a:latin typeface="+mn-lt"/>
              </a:defRPr>
            </a:lvl4pPr>
            <a:lvl5pPr>
              <a:defRPr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97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09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6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9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015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" y="562356"/>
            <a:ext cx="4019316" cy="37702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ts val="3000"/>
              </a:lnSpc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1474" y="270149"/>
            <a:ext cx="4013649" cy="777136"/>
          </a:xfrm>
        </p:spPr>
        <p:txBody>
          <a:bodyPr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197186" y="1309879"/>
            <a:ext cx="5537932" cy="298102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  <a:latin typeface="+mn-lt"/>
                <a:cs typeface="Futura Hv"/>
              </a:defRPr>
            </a:lvl1pPr>
            <a:lvl2pPr marL="0" indent="0">
              <a:buNone/>
              <a:defRPr>
                <a:latin typeface="+mn-lt"/>
              </a:defRPr>
            </a:lvl2pPr>
            <a:lvl3pPr marL="165600" indent="-165600">
              <a:buFont typeface="Lucida Grande"/>
              <a:buChar char="•"/>
              <a:defRPr sz="1800">
                <a:latin typeface="+mn-lt"/>
              </a:defRPr>
            </a:lvl3pPr>
            <a:lvl4pPr marL="298800" indent="-126000">
              <a:buSzPct val="100000"/>
              <a:buFont typeface="Lucida Grande"/>
              <a:buChar char="–"/>
              <a:defRPr>
                <a:latin typeface="+mn-lt"/>
              </a:defRPr>
            </a:lvl4pPr>
            <a:lvl5pPr marL="410400" indent="-122400">
              <a:buSzPct val="80000"/>
              <a:buFont typeface="Courier New"/>
              <a:buChar char="o"/>
              <a:defRPr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0203" y="1309879"/>
            <a:ext cx="2542125" cy="2981024"/>
          </a:xfr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  <a:latin typeface="+mn-lt"/>
                <a:cs typeface="Futura Hv"/>
              </a:defRPr>
            </a:lvl1pPr>
            <a:lvl2pPr marL="0" indent="0">
              <a:buNone/>
              <a:defRPr>
                <a:latin typeface="+mn-lt"/>
                <a:cs typeface="Futura Hv"/>
              </a:defRPr>
            </a:lvl2pPr>
            <a:lvl3pPr marL="165600" indent="-165600">
              <a:buFont typeface="Lucida Grande"/>
              <a:buChar char="•"/>
              <a:defRPr sz="1800">
                <a:latin typeface="+mn-lt"/>
              </a:defRPr>
            </a:lvl3pPr>
            <a:lvl4pPr marL="298800" indent="-126000">
              <a:buSzPct val="100000"/>
              <a:buFont typeface="Lucida Grande"/>
              <a:buChar char="–"/>
              <a:defRPr>
                <a:latin typeface="+mn-lt"/>
              </a:defRPr>
            </a:lvl4pPr>
            <a:lvl5pPr marL="410400" indent="-122400">
              <a:buSzPct val="80000"/>
              <a:buFont typeface="Courier New"/>
              <a:buChar char="o"/>
              <a:defRPr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48905" y="4746601"/>
            <a:ext cx="182186" cy="12482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smtClean="0">
                <a:solidFill>
                  <a:srgbClr val="C2C2C2"/>
                </a:solidFill>
                <a:latin typeface="Futura Bk"/>
              </a:defRPr>
            </a:lvl1pPr>
          </a:lstStyle>
          <a:p>
            <a:pPr marL="190800" indent="-190800">
              <a:lnSpc>
                <a:spcPts val="1000"/>
              </a:lnSpc>
            </a:pPr>
            <a:fld id="{33088DE5-1DDF-C242-AF39-BA25983D68D6}" type="slidenum">
              <a:rPr/>
              <a:pPr marL="190800" indent="-190800">
                <a:lnSpc>
                  <a:spcPts val="1000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7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69863" indent="-169863">
              <a:defRPr sz="14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rgbClr val="000000"/>
                </a:solidFill>
                <a:latin typeface="+mn-lt"/>
              </a:defRPr>
            </a:lvl2pPr>
            <a:lvl3pPr algn="just">
              <a:lnSpc>
                <a:spcPct val="100000"/>
              </a:lnSpc>
              <a:spcAft>
                <a:spcPts val="40"/>
              </a:spcAft>
              <a:defRPr lang="en-US" sz="1400" b="0" i="0" kern="1200" dirty="0" smtClean="0">
                <a:solidFill>
                  <a:srgbClr val="000000"/>
                </a:solidFill>
                <a:latin typeface="+mn-lt"/>
                <a:ea typeface="+mn-ea"/>
                <a:cs typeface="HP Simplified" pitchFamily="34" charset="0"/>
              </a:defRPr>
            </a:lvl3pPr>
            <a:lvl4pPr algn="just"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4pPr>
            <a:lvl5pPr>
              <a:lnSpc>
                <a:spcPct val="100000"/>
              </a:lnSpc>
              <a:spcAft>
                <a:spcPts val="40"/>
              </a:spcAft>
              <a:defRPr>
                <a:solidFill>
                  <a:srgbClr val="000000"/>
                </a:solidFill>
                <a:latin typeface="+mn-lt"/>
              </a:defRPr>
            </a:lvl5pPr>
            <a:lvl6pPr marL="690563" indent="-233363">
              <a:lnSpc>
                <a:spcPct val="100000"/>
              </a:lnSpc>
              <a:spcAft>
                <a:spcPts val="40"/>
              </a:spcAft>
              <a:buFont typeface="HP Simplified" pitchFamily="34" charset="0"/>
              <a:buChar char="-"/>
              <a:defRPr sz="1400"/>
            </a:lvl6pPr>
            <a:lvl7pPr marL="914400" indent="-223838">
              <a:lnSpc>
                <a:spcPct val="100000"/>
              </a:lnSpc>
              <a:spcAft>
                <a:spcPts val="40"/>
              </a:spcAft>
              <a:defRPr sz="1400"/>
            </a:lvl7pPr>
          </a:lstStyle>
          <a:p>
            <a:pPr marL="169863" lvl="0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169863" lvl="1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Second level</a:t>
            </a:r>
          </a:p>
          <a:p>
            <a:pPr marL="169863" lvl="2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Third level</a:t>
            </a:r>
          </a:p>
          <a:p>
            <a:pPr marL="169863" lvl="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Fourth level</a:t>
            </a:r>
          </a:p>
          <a:p>
            <a:pPr marL="169863" lvl="4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87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8613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vmlDrawing" Target="../drawings/vmlDrawing2.v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vmlDrawing" Target="../drawings/vmlDrawing4.v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116602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4" r:id="rId2"/>
    <p:sldLayoutId id="2147483833" r:id="rId3"/>
    <p:sldLayoutId id="2147483837" r:id="rId4"/>
    <p:sldLayoutId id="2147483809" r:id="rId5"/>
    <p:sldLayoutId id="2147483838" r:id="rId6"/>
    <p:sldLayoutId id="2147483823" r:id="rId7"/>
    <p:sldLayoutId id="2147483824" r:id="rId8"/>
    <p:sldLayoutId id="2147483825" r:id="rId9"/>
    <p:sldLayoutId id="2147483895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5807181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0"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think-cell Slide" r:id="rId15" imgW="360" imgH="360" progId="">
                  <p:embed/>
                </p:oleObj>
              </mc:Choice>
              <mc:Fallback>
                <p:oleObj name="think-cell Slide" r:id="rId15" imgW="360" imgH="36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742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n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n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0783056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+mj-lt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+mj-lt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defRPr sz="14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Lucida Grande"/>
        <a:buChar char="−"/>
        <a:defRPr lang="en-US" sz="1400" b="0" i="0" kern="1200" dirty="0" smtClean="0">
          <a:solidFill>
            <a:srgbClr val="000000"/>
          </a:solidFill>
          <a:latin typeface="+mj-lt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/>
        <a:buChar char="•"/>
        <a:tabLst/>
        <a:defRPr sz="1400" b="0" i="0" kern="1200">
          <a:solidFill>
            <a:srgbClr val="000000"/>
          </a:solidFill>
          <a:latin typeface="+mj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jp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i.org/certification/agile-management-acp.asp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i.org/~/media/PDF/Certifications/ACP_Reference_list_v2.ash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63782" y="985652"/>
            <a:ext cx="3728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en-US" sz="1600" b="1" dirty="0" smtClean="0">
                <a:solidFill>
                  <a:srgbClr val="000000"/>
                </a:solidFill>
                <a:cs typeface="HP Simplified" pitchFamily="34" charset="0"/>
              </a:rPr>
              <a:t>Change this Image (relevant to webinar)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35544" r="139" b="329"/>
          <a:stretch/>
        </p:blipFill>
        <p:spPr>
          <a:xfrm>
            <a:off x="-914405" y="-165100"/>
            <a:ext cx="11308260" cy="530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43844"/>
            <a:ext cx="9144000" cy="1723406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 The Agile way with PMI® ACP</a:t>
            </a:r>
            <a:r>
              <a:rPr lang="en-US" sz="4400" b="1" dirty="0" smtClean="0"/>
              <a:t>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848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How will PMI-ACP® </a:t>
            </a:r>
            <a:endParaRPr lang="en-US" sz="4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Certification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Help?</a:t>
            </a:r>
          </a:p>
          <a:p>
            <a:pPr algn="ctr"/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will PMI-ACP® Certification Help?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019" y="953214"/>
            <a:ext cx="517138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Certified Agile Practitioner will be able to: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nderstand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the various aspects of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implementing Agile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 the organization 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Give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structure to Agile body of knowledge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meet their needs 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andle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Agile Projects more effectively 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uild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on the confidence of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customers</a:t>
            </a:r>
          </a:p>
          <a:p>
            <a:pPr marL="171450" indent="-171450">
              <a:lnSpc>
                <a:spcPct val="150000"/>
              </a:lnSpc>
              <a:buFont typeface="Tahoma" panose="020B0604030504040204" pitchFamily="34" charset="0"/>
              <a:buChar char="»"/>
            </a:pP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More </a:t>
            </a:r>
            <a:r>
              <a:rPr lang="en-US" dirty="0" err="1"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igour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http://atyurin.files.wordpress.com/2012/03/pmi-ac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43" y="1340293"/>
            <a:ext cx="3273757" cy="24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Eligibility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934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PMI-ACP Eligibility Requirements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93112"/>
              </p:ext>
            </p:extLst>
          </p:nvPr>
        </p:nvGraphicFramePr>
        <p:xfrm>
          <a:off x="431800" y="787401"/>
          <a:ext cx="8445500" cy="3797298"/>
        </p:xfrm>
        <a:graphic>
          <a:graphicData uri="http://schemas.openxmlformats.org/drawingml/2006/table">
            <a:tbl>
              <a:tblPr firstRow="1" bandRow="1"/>
              <a:tblGrid>
                <a:gridCol w="3870961"/>
                <a:gridCol w="4574539"/>
              </a:tblGrid>
              <a:tr h="36291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Requirement 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6461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Educational</a:t>
                      </a:r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Background</a:t>
                      </a:r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Secondary</a:t>
                      </a:r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degree (high school diploma), associate’s degree or global equivalent</a:t>
                      </a:r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461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General</a:t>
                      </a:r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Project Experience</a:t>
                      </a:r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2000 hours (12 months)</a:t>
                      </a:r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working on project Teams, must be earned in the last 5 years </a:t>
                      </a:r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49590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Agile Project</a:t>
                      </a:r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Experience</a:t>
                      </a:r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1500 hours</a:t>
                      </a:r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(8 months) working on project teams using Agile methodology</a:t>
                      </a:r>
                    </a:p>
                    <a:p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Must have earned this in the last 3 years</a:t>
                      </a:r>
                    </a:p>
                    <a:p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These hours are in addition to the 2000 hours of general project experience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6461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Training</a:t>
                      </a:r>
                      <a:r>
                        <a:rPr lang="en-US" sz="180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 Agile Practices</a:t>
                      </a:r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 contact hours</a:t>
                      </a:r>
                    </a:p>
                    <a:p>
                      <a:r>
                        <a:rPr lang="en-US" sz="180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(In Agile Practices)</a:t>
                      </a:r>
                      <a:endParaRPr lang="en-US" sz="18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2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2636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Application Process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27013"/>
              </p:ext>
            </p:extLst>
          </p:nvPr>
        </p:nvGraphicFramePr>
        <p:xfrm>
          <a:off x="1458420" y="762000"/>
          <a:ext cx="5990808" cy="3823728"/>
        </p:xfrm>
        <a:graphic>
          <a:graphicData uri="http://schemas.openxmlformats.org/drawingml/2006/table">
            <a:tbl>
              <a:tblPr firstRow="1" bandRow="1"/>
              <a:tblGrid>
                <a:gridCol w="5990808"/>
              </a:tblGrid>
              <a:tr h="126617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Application can be submitted via online  or in a paper based mode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Online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Processing Time – 5 business days</a:t>
                      </a:r>
                    </a:p>
                    <a:p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Paper based Processing Time – 10 to 20 days</a:t>
                      </a:r>
                      <a:endParaRPr lang="en-US" sz="1800" b="0" dirty="0" smtClean="0">
                        <a:solidFill>
                          <a:schemeClr val="bg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3192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Once application is</a:t>
                      </a:r>
                      <a:r>
                        <a:rPr lang="en-US" sz="1800" b="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reviewed for completeness, payment for the exam is done </a:t>
                      </a:r>
                      <a:endParaRPr lang="en-US" sz="1800" b="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85446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After</a:t>
                      </a:r>
                      <a:r>
                        <a:rPr lang="en-US" sz="1800" b="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payment is made, PMI sends an electronic notification indicating</a:t>
                      </a:r>
                    </a:p>
                    <a:p>
                      <a:r>
                        <a:rPr lang="en-US" sz="1800" b="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Examination Scheduling Instructions  - or – the Application is selected for audit</a:t>
                      </a:r>
                      <a:endParaRPr lang="en-US" sz="1800" b="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74474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</a:t>
                      </a:r>
                      <a:r>
                        <a:rPr lang="en-US" sz="1800" b="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should be taken within 1 year of date of registration</a:t>
                      </a:r>
                    </a:p>
                    <a:p>
                      <a:r>
                        <a:rPr lang="en-US" sz="1800" b="0" baseline="0" dirty="0" smtClean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Conducted via Prometric worldwide.</a:t>
                      </a:r>
                    </a:p>
                  </a:txBody>
                  <a:tcPr marT="34290" marB="3429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1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Question Distribution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9" y="872854"/>
            <a:ext cx="8229602" cy="3677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0023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930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For caselets/situation based questions, analyze the problem in the context of the question instead of your experience.</a:t>
            </a:r>
          </a:p>
          <a:p>
            <a:endParaRPr lang="en-US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Which of the following are the responsibilities of the Scrum Master?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a</a:t>
            </a:r>
            <a:r>
              <a:rPr lang="en-IN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Achieving initial and ongoing funding for the project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b. </a:t>
            </a:r>
            <a:r>
              <a:rPr lang="en-IN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Teaching the Product Owner how to maximize ROI and the objectives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c</a:t>
            </a:r>
            <a:r>
              <a:rPr lang="en-IN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Being responsible for developing the functionality of the product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d</a:t>
            </a:r>
            <a:r>
              <a:rPr lang="en-IN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Removing the barriers between the customer and the Product Owner</a:t>
            </a:r>
            <a:endParaRPr lang="en-US" dirty="0" smtClean="0">
              <a:solidFill>
                <a:srgbClr val="0070C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Important Links</a:t>
            </a:r>
            <a:endParaRPr lang="en-IN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2787" y="1885950"/>
            <a:ext cx="6519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</a:rPr>
              <a:t>The PMI-ACP </a:t>
            </a: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homepage, </a:t>
            </a:r>
            <a:r>
              <a:rPr lang="en-IN" dirty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</a:t>
            </a: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www.pmi.org/certification/agile-management-acp.aspx</a:t>
            </a:r>
            <a:endParaRPr lang="en-IN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b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IN" dirty="0" smtClean="0">
                <a:ea typeface="Tahoma" panose="020B0604030504040204" pitchFamily="34" charset="0"/>
                <a:cs typeface="Tahoma" panose="020B0604030504040204" pitchFamily="34" charset="0"/>
              </a:rPr>
              <a:t>Check out the download-able PDF handbook, exam guide and reference list.</a:t>
            </a:r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78449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Questions/Queries/Feedback</a:t>
            </a:r>
          </a:p>
          <a:p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Recording and presentation will be made available to you within 24 hours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8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will you learn today?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9869" y="1256230"/>
            <a:ext cx="8278244" cy="3191082"/>
          </a:xfrm>
        </p:spPr>
        <p:txBody>
          <a:bodyPr/>
          <a:lstStyle/>
          <a:p>
            <a:r>
              <a:rPr lang="en-US" b="0" dirty="0" smtClean="0">
                <a:ea typeface="Tahoma" panose="020B0604030504040204" pitchFamily="34" charset="0"/>
                <a:cs typeface="Tahoma" panose="020B0604030504040204" pitchFamily="34" charset="0"/>
              </a:rPr>
              <a:t>Let us have a quick poll, do you know the following topics? </a:t>
            </a:r>
          </a:p>
          <a:p>
            <a:endParaRPr lang="en-US" b="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ea typeface="Tahoma" panose="020B0604030504040204" pitchFamily="34" charset="0"/>
                <a:cs typeface="Tahoma" panose="020B0604030504040204" pitchFamily="34" charset="0"/>
              </a:rPr>
              <a:t>Agile Philosophy &amp; Principles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ea typeface="Tahoma" panose="020B0604030504040204" pitchFamily="34" charset="0"/>
                <a:cs typeface="Tahoma" panose="020B0604030504040204" pitchFamily="34" charset="0"/>
              </a:rPr>
              <a:t>About PMI-ACP Exam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ea typeface="Tahoma" panose="020B0604030504040204" pitchFamily="34" charset="0"/>
                <a:cs typeface="Tahoma" panose="020B0604030504040204" pitchFamily="34" charset="0"/>
              </a:rPr>
              <a:t>How PMI-ACP® certification will help?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ea typeface="Tahoma" panose="020B0604030504040204" pitchFamily="34" charset="0"/>
                <a:cs typeface="Tahoma" panose="020B0604030504040204" pitchFamily="34" charset="0"/>
              </a:rPr>
              <a:t>Eligibility Requirements </a:t>
            </a:r>
            <a:r>
              <a:rPr lang="en-US" b="0" dirty="0" smtClean="0">
                <a:ea typeface="Tahoma" panose="020B0604030504040204" pitchFamily="34" charset="0"/>
                <a:cs typeface="Tahoma" panose="020B0604030504040204" pitchFamily="34" charset="0"/>
              </a:rPr>
              <a:t>for the Exam</a:t>
            </a:r>
            <a:endParaRPr lang="en-US" b="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dirty="0">
                <a:ea typeface="Tahoma" panose="020B0604030504040204" pitchFamily="34" charset="0"/>
                <a:cs typeface="Tahoma" panose="020B0604030504040204" pitchFamily="34" charset="0"/>
              </a:rPr>
              <a:t>Application </a:t>
            </a:r>
            <a:r>
              <a:rPr lang="en-US" b="0" dirty="0" smtClean="0"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US" b="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1381016"/>
            <a:ext cx="2458192" cy="245973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47" descr="C:\Users\lopezga\Documents\a-FY14\Icons 2014\Web-Communications_Icons\Group_project\Group_project_RGB\Group_project_RGB_white_NT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1480103"/>
            <a:ext cx="439521" cy="4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8" descr="C:\Users\lopezga\Documents\a-FY14\Icons 2014\Web-Communications_Icons\Alliances\Alliances_RGB\Alliances_RGB_white_NT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736" y="2350516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31" descr="C:\Users\lopezga\Documents\a-FY14\Icons 2014\Web-Communications_Icons\Support\Support_RGB\Support_RGB_white_NT.png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041" y="2350515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3" descr="C:\Users\lopezga\Documents\a-FY14\Icons 2014\Web-Communications_Icons\Professional_development\Professional_development_RGB\Professional_development_RGB_white_NT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40" y="3178892"/>
            <a:ext cx="512774" cy="51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101"/>
          <p:cNvGrpSpPr>
            <a:grpSpLocks/>
          </p:cNvGrpSpPr>
          <p:nvPr/>
        </p:nvGrpSpPr>
        <p:grpSpPr>
          <a:xfrm>
            <a:off x="7355576" y="2234894"/>
            <a:ext cx="612648" cy="603504"/>
            <a:chOff x="2644022" y="3804641"/>
            <a:chExt cx="258802" cy="373251"/>
          </a:xfrm>
          <a:solidFill>
            <a:schemeClr val="bg1"/>
          </a:solidFill>
        </p:grpSpPr>
        <p:grpSp>
          <p:nvGrpSpPr>
            <p:cNvPr id="11" name="Group 10"/>
            <p:cNvGrpSpPr/>
            <p:nvPr/>
          </p:nvGrpSpPr>
          <p:grpSpPr>
            <a:xfrm>
              <a:off x="2661909" y="3804641"/>
              <a:ext cx="221532" cy="337923"/>
              <a:chOff x="4992029" y="402340"/>
              <a:chExt cx="825588" cy="1259346"/>
            </a:xfrm>
            <a:grpFill/>
          </p:grpSpPr>
          <p:sp>
            <p:nvSpPr>
              <p:cNvPr id="13" name="Freeform 12"/>
              <p:cNvSpPr/>
              <p:nvPr/>
            </p:nvSpPr>
            <p:spPr>
              <a:xfrm flipH="1">
                <a:off x="4992029" y="402340"/>
                <a:ext cx="825588" cy="1259346"/>
              </a:xfrm>
              <a:custGeom>
                <a:avLst/>
                <a:gdLst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71475 w 1748790"/>
                  <a:gd name="connsiteY13" fmla="*/ 45148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1748790"/>
                  <a:gd name="connsiteY0" fmla="*/ 0 h 3274695"/>
                  <a:gd name="connsiteX1" fmla="*/ 1537335 w 1748790"/>
                  <a:gd name="connsiteY1" fmla="*/ 0 h 3274695"/>
                  <a:gd name="connsiteX2" fmla="*/ 1748790 w 1748790"/>
                  <a:gd name="connsiteY2" fmla="*/ 234315 h 3274695"/>
                  <a:gd name="connsiteX3" fmla="*/ 1743075 w 1748790"/>
                  <a:gd name="connsiteY3" fmla="*/ 1571625 h 3274695"/>
                  <a:gd name="connsiteX4" fmla="*/ 1497330 w 1748790"/>
                  <a:gd name="connsiteY4" fmla="*/ 1583055 h 3274695"/>
                  <a:gd name="connsiteX5" fmla="*/ 1508760 w 1748790"/>
                  <a:gd name="connsiteY5" fmla="*/ 480060 h 3274695"/>
                  <a:gd name="connsiteX6" fmla="*/ 1388745 w 1748790"/>
                  <a:gd name="connsiteY6" fmla="*/ 417195 h 3274695"/>
                  <a:gd name="connsiteX7" fmla="*/ 1383030 w 1748790"/>
                  <a:gd name="connsiteY7" fmla="*/ 1703070 h 3274695"/>
                  <a:gd name="connsiteX8" fmla="*/ 1217295 w 1748790"/>
                  <a:gd name="connsiteY8" fmla="*/ 3188970 h 3274695"/>
                  <a:gd name="connsiteX9" fmla="*/ 1120140 w 1748790"/>
                  <a:gd name="connsiteY9" fmla="*/ 3274695 h 3274695"/>
                  <a:gd name="connsiteX10" fmla="*/ 617220 w 1748790"/>
                  <a:gd name="connsiteY10" fmla="*/ 3274695 h 3274695"/>
                  <a:gd name="connsiteX11" fmla="*/ 520065 w 1748790"/>
                  <a:gd name="connsiteY11" fmla="*/ 3143250 h 3274695"/>
                  <a:gd name="connsiteX12" fmla="*/ 371475 w 1748790"/>
                  <a:gd name="connsiteY12" fmla="*/ 1651635 h 3274695"/>
                  <a:gd name="connsiteX13" fmla="*/ 365760 w 1748790"/>
                  <a:gd name="connsiteY13" fmla="*/ 417195 h 3274695"/>
                  <a:gd name="connsiteX14" fmla="*/ 251460 w 1748790"/>
                  <a:gd name="connsiteY14" fmla="*/ 491490 h 3274695"/>
                  <a:gd name="connsiteX15" fmla="*/ 251460 w 1748790"/>
                  <a:gd name="connsiteY15" fmla="*/ 1571625 h 3274695"/>
                  <a:gd name="connsiteX16" fmla="*/ 0 w 1748790"/>
                  <a:gd name="connsiteY16" fmla="*/ 1560195 h 3274695"/>
                  <a:gd name="connsiteX17" fmla="*/ 0 w 1748790"/>
                  <a:gd name="connsiteY17" fmla="*/ 257175 h 3274695"/>
                  <a:gd name="connsiteX18" fmla="*/ 200025 w 1748790"/>
                  <a:gd name="connsiteY18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1748790 w 2466498"/>
                  <a:gd name="connsiteY2" fmla="*/ 234315 h 3274695"/>
                  <a:gd name="connsiteX3" fmla="*/ 2466498 w 2466498"/>
                  <a:gd name="connsiteY3" fmla="*/ 768806 h 3274695"/>
                  <a:gd name="connsiteX4" fmla="*/ 1497330 w 2466498"/>
                  <a:gd name="connsiteY4" fmla="*/ 1583055 h 3274695"/>
                  <a:gd name="connsiteX5" fmla="*/ 1508760 w 2466498"/>
                  <a:gd name="connsiteY5" fmla="*/ 480060 h 3274695"/>
                  <a:gd name="connsiteX6" fmla="*/ 1388745 w 2466498"/>
                  <a:gd name="connsiteY6" fmla="*/ 417195 h 3274695"/>
                  <a:gd name="connsiteX7" fmla="*/ 1383030 w 2466498"/>
                  <a:gd name="connsiteY7" fmla="*/ 1703070 h 3274695"/>
                  <a:gd name="connsiteX8" fmla="*/ 1217295 w 2466498"/>
                  <a:gd name="connsiteY8" fmla="*/ 3188970 h 3274695"/>
                  <a:gd name="connsiteX9" fmla="*/ 1120140 w 2466498"/>
                  <a:gd name="connsiteY9" fmla="*/ 3274695 h 3274695"/>
                  <a:gd name="connsiteX10" fmla="*/ 617220 w 2466498"/>
                  <a:gd name="connsiteY10" fmla="*/ 3274695 h 3274695"/>
                  <a:gd name="connsiteX11" fmla="*/ 520065 w 2466498"/>
                  <a:gd name="connsiteY11" fmla="*/ 3143250 h 3274695"/>
                  <a:gd name="connsiteX12" fmla="*/ 371475 w 2466498"/>
                  <a:gd name="connsiteY12" fmla="*/ 1651635 h 3274695"/>
                  <a:gd name="connsiteX13" fmla="*/ 365760 w 2466498"/>
                  <a:gd name="connsiteY13" fmla="*/ 417195 h 3274695"/>
                  <a:gd name="connsiteX14" fmla="*/ 251460 w 2466498"/>
                  <a:gd name="connsiteY14" fmla="*/ 491490 h 3274695"/>
                  <a:gd name="connsiteX15" fmla="*/ 251460 w 2466498"/>
                  <a:gd name="connsiteY15" fmla="*/ 1571625 h 3274695"/>
                  <a:gd name="connsiteX16" fmla="*/ 0 w 2466498"/>
                  <a:gd name="connsiteY16" fmla="*/ 1560195 h 3274695"/>
                  <a:gd name="connsiteX17" fmla="*/ 0 w 2466498"/>
                  <a:gd name="connsiteY17" fmla="*/ 257175 h 3274695"/>
                  <a:gd name="connsiteX18" fmla="*/ 200025 w 2466498"/>
                  <a:gd name="connsiteY18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1497330 w 2473166"/>
                  <a:gd name="connsiteY3" fmla="*/ 1583055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73166"/>
                  <a:gd name="connsiteY0" fmla="*/ 0 h 3274695"/>
                  <a:gd name="connsiteX1" fmla="*/ 1537335 w 2473166"/>
                  <a:gd name="connsiteY1" fmla="*/ 0 h 3274695"/>
                  <a:gd name="connsiteX2" fmla="*/ 2466498 w 2473166"/>
                  <a:gd name="connsiteY2" fmla="*/ 768806 h 3274695"/>
                  <a:gd name="connsiteX3" fmla="*/ 2167822 w 2473166"/>
                  <a:gd name="connsiteY3" fmla="*/ 1071367 h 3274695"/>
                  <a:gd name="connsiteX4" fmla="*/ 1508760 w 2473166"/>
                  <a:gd name="connsiteY4" fmla="*/ 480060 h 3274695"/>
                  <a:gd name="connsiteX5" fmla="*/ 1388745 w 2473166"/>
                  <a:gd name="connsiteY5" fmla="*/ 417195 h 3274695"/>
                  <a:gd name="connsiteX6" fmla="*/ 1383030 w 2473166"/>
                  <a:gd name="connsiteY6" fmla="*/ 1703070 h 3274695"/>
                  <a:gd name="connsiteX7" fmla="*/ 1217295 w 2473166"/>
                  <a:gd name="connsiteY7" fmla="*/ 3188970 h 3274695"/>
                  <a:gd name="connsiteX8" fmla="*/ 1120140 w 2473166"/>
                  <a:gd name="connsiteY8" fmla="*/ 3274695 h 3274695"/>
                  <a:gd name="connsiteX9" fmla="*/ 617220 w 2473166"/>
                  <a:gd name="connsiteY9" fmla="*/ 3274695 h 3274695"/>
                  <a:gd name="connsiteX10" fmla="*/ 520065 w 2473166"/>
                  <a:gd name="connsiteY10" fmla="*/ 3143250 h 3274695"/>
                  <a:gd name="connsiteX11" fmla="*/ 371475 w 2473166"/>
                  <a:gd name="connsiteY11" fmla="*/ 1651635 h 3274695"/>
                  <a:gd name="connsiteX12" fmla="*/ 365760 w 2473166"/>
                  <a:gd name="connsiteY12" fmla="*/ 417195 h 3274695"/>
                  <a:gd name="connsiteX13" fmla="*/ 251460 w 2473166"/>
                  <a:gd name="connsiteY13" fmla="*/ 491490 h 3274695"/>
                  <a:gd name="connsiteX14" fmla="*/ 251460 w 2473166"/>
                  <a:gd name="connsiteY14" fmla="*/ 1571625 h 3274695"/>
                  <a:gd name="connsiteX15" fmla="*/ 0 w 2473166"/>
                  <a:gd name="connsiteY15" fmla="*/ 1560195 h 3274695"/>
                  <a:gd name="connsiteX16" fmla="*/ 0 w 2473166"/>
                  <a:gd name="connsiteY16" fmla="*/ 257175 h 3274695"/>
                  <a:gd name="connsiteX17" fmla="*/ 200025 w 2473166"/>
                  <a:gd name="connsiteY17" fmla="*/ 0 h 3274695"/>
                  <a:gd name="connsiteX0" fmla="*/ 200025 w 2466498"/>
                  <a:gd name="connsiteY0" fmla="*/ 0 h 3274695"/>
                  <a:gd name="connsiteX1" fmla="*/ 1537335 w 2466498"/>
                  <a:gd name="connsiteY1" fmla="*/ 0 h 3274695"/>
                  <a:gd name="connsiteX2" fmla="*/ 2466498 w 2466498"/>
                  <a:gd name="connsiteY2" fmla="*/ 768806 h 3274695"/>
                  <a:gd name="connsiteX3" fmla="*/ 2167822 w 2466498"/>
                  <a:gd name="connsiteY3" fmla="*/ 1071367 h 3274695"/>
                  <a:gd name="connsiteX4" fmla="*/ 1508760 w 2466498"/>
                  <a:gd name="connsiteY4" fmla="*/ 480060 h 3274695"/>
                  <a:gd name="connsiteX5" fmla="*/ 1388745 w 2466498"/>
                  <a:gd name="connsiteY5" fmla="*/ 417195 h 3274695"/>
                  <a:gd name="connsiteX6" fmla="*/ 1383030 w 2466498"/>
                  <a:gd name="connsiteY6" fmla="*/ 1703070 h 3274695"/>
                  <a:gd name="connsiteX7" fmla="*/ 1217295 w 2466498"/>
                  <a:gd name="connsiteY7" fmla="*/ 3188970 h 3274695"/>
                  <a:gd name="connsiteX8" fmla="*/ 1120140 w 2466498"/>
                  <a:gd name="connsiteY8" fmla="*/ 3274695 h 3274695"/>
                  <a:gd name="connsiteX9" fmla="*/ 617220 w 2466498"/>
                  <a:gd name="connsiteY9" fmla="*/ 3274695 h 3274695"/>
                  <a:gd name="connsiteX10" fmla="*/ 520065 w 2466498"/>
                  <a:gd name="connsiteY10" fmla="*/ 3143250 h 3274695"/>
                  <a:gd name="connsiteX11" fmla="*/ 371475 w 2466498"/>
                  <a:gd name="connsiteY11" fmla="*/ 1651635 h 3274695"/>
                  <a:gd name="connsiteX12" fmla="*/ 365760 w 2466498"/>
                  <a:gd name="connsiteY12" fmla="*/ 417195 h 3274695"/>
                  <a:gd name="connsiteX13" fmla="*/ 251460 w 2466498"/>
                  <a:gd name="connsiteY13" fmla="*/ 491490 h 3274695"/>
                  <a:gd name="connsiteX14" fmla="*/ 251460 w 2466498"/>
                  <a:gd name="connsiteY14" fmla="*/ 1571625 h 3274695"/>
                  <a:gd name="connsiteX15" fmla="*/ 0 w 2466498"/>
                  <a:gd name="connsiteY15" fmla="*/ 1560195 h 3274695"/>
                  <a:gd name="connsiteX16" fmla="*/ 0 w 2466498"/>
                  <a:gd name="connsiteY16" fmla="*/ 257175 h 3274695"/>
                  <a:gd name="connsiteX17" fmla="*/ 200025 w 24664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167822 w 2387098"/>
                  <a:gd name="connsiteY3" fmla="*/ 1071367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200025 w 2387098"/>
                  <a:gd name="connsiteY0" fmla="*/ 0 h 3274695"/>
                  <a:gd name="connsiteX1" fmla="*/ 1537335 w 2387098"/>
                  <a:gd name="connsiteY1" fmla="*/ 0 h 3274695"/>
                  <a:gd name="connsiteX2" fmla="*/ 2387098 w 2387098"/>
                  <a:gd name="connsiteY2" fmla="*/ 918782 h 3274695"/>
                  <a:gd name="connsiteX3" fmla="*/ 2238398 w 2387098"/>
                  <a:gd name="connsiteY3" fmla="*/ 1133124 h 3274695"/>
                  <a:gd name="connsiteX4" fmla="*/ 1508760 w 2387098"/>
                  <a:gd name="connsiteY4" fmla="*/ 480060 h 3274695"/>
                  <a:gd name="connsiteX5" fmla="*/ 1388745 w 2387098"/>
                  <a:gd name="connsiteY5" fmla="*/ 417195 h 3274695"/>
                  <a:gd name="connsiteX6" fmla="*/ 1383030 w 2387098"/>
                  <a:gd name="connsiteY6" fmla="*/ 1703070 h 3274695"/>
                  <a:gd name="connsiteX7" fmla="*/ 1217295 w 2387098"/>
                  <a:gd name="connsiteY7" fmla="*/ 3188970 h 3274695"/>
                  <a:gd name="connsiteX8" fmla="*/ 1120140 w 2387098"/>
                  <a:gd name="connsiteY8" fmla="*/ 3274695 h 3274695"/>
                  <a:gd name="connsiteX9" fmla="*/ 617220 w 2387098"/>
                  <a:gd name="connsiteY9" fmla="*/ 3274695 h 3274695"/>
                  <a:gd name="connsiteX10" fmla="*/ 520065 w 2387098"/>
                  <a:gd name="connsiteY10" fmla="*/ 3143250 h 3274695"/>
                  <a:gd name="connsiteX11" fmla="*/ 371475 w 2387098"/>
                  <a:gd name="connsiteY11" fmla="*/ 1651635 h 3274695"/>
                  <a:gd name="connsiteX12" fmla="*/ 365760 w 2387098"/>
                  <a:gd name="connsiteY12" fmla="*/ 417195 h 3274695"/>
                  <a:gd name="connsiteX13" fmla="*/ 251460 w 2387098"/>
                  <a:gd name="connsiteY13" fmla="*/ 491490 h 3274695"/>
                  <a:gd name="connsiteX14" fmla="*/ 251460 w 2387098"/>
                  <a:gd name="connsiteY14" fmla="*/ 1571625 h 3274695"/>
                  <a:gd name="connsiteX15" fmla="*/ 0 w 2387098"/>
                  <a:gd name="connsiteY15" fmla="*/ 1560195 h 3274695"/>
                  <a:gd name="connsiteX16" fmla="*/ 0 w 2387098"/>
                  <a:gd name="connsiteY16" fmla="*/ 257175 h 3274695"/>
                  <a:gd name="connsiteX17" fmla="*/ 200025 w 2387098"/>
                  <a:gd name="connsiteY17" fmla="*/ 0 h 3274695"/>
                  <a:gd name="connsiteX0" fmla="*/ 420580 w 2607653"/>
                  <a:gd name="connsiteY0" fmla="*/ 1096451 h 4371146"/>
                  <a:gd name="connsiteX1" fmla="*/ 1757890 w 2607653"/>
                  <a:gd name="connsiteY1" fmla="*/ 1096451 h 4371146"/>
                  <a:gd name="connsiteX2" fmla="*/ 2607653 w 2607653"/>
                  <a:gd name="connsiteY2" fmla="*/ 2015233 h 4371146"/>
                  <a:gd name="connsiteX3" fmla="*/ 2458953 w 2607653"/>
                  <a:gd name="connsiteY3" fmla="*/ 2229575 h 4371146"/>
                  <a:gd name="connsiteX4" fmla="*/ 1729315 w 2607653"/>
                  <a:gd name="connsiteY4" fmla="*/ 1576511 h 4371146"/>
                  <a:gd name="connsiteX5" fmla="*/ 1609300 w 2607653"/>
                  <a:gd name="connsiteY5" fmla="*/ 1513646 h 4371146"/>
                  <a:gd name="connsiteX6" fmla="*/ 1603585 w 2607653"/>
                  <a:gd name="connsiteY6" fmla="*/ 2799521 h 4371146"/>
                  <a:gd name="connsiteX7" fmla="*/ 1437850 w 2607653"/>
                  <a:gd name="connsiteY7" fmla="*/ 4285421 h 4371146"/>
                  <a:gd name="connsiteX8" fmla="*/ 1340695 w 2607653"/>
                  <a:gd name="connsiteY8" fmla="*/ 4371146 h 4371146"/>
                  <a:gd name="connsiteX9" fmla="*/ 837775 w 2607653"/>
                  <a:gd name="connsiteY9" fmla="*/ 4371146 h 4371146"/>
                  <a:gd name="connsiteX10" fmla="*/ 740620 w 2607653"/>
                  <a:gd name="connsiteY10" fmla="*/ 4239701 h 4371146"/>
                  <a:gd name="connsiteX11" fmla="*/ 592030 w 2607653"/>
                  <a:gd name="connsiteY11" fmla="*/ 2748086 h 4371146"/>
                  <a:gd name="connsiteX12" fmla="*/ 586315 w 2607653"/>
                  <a:gd name="connsiteY12" fmla="*/ 1513646 h 4371146"/>
                  <a:gd name="connsiteX13" fmla="*/ 472015 w 2607653"/>
                  <a:gd name="connsiteY13" fmla="*/ 1587941 h 4371146"/>
                  <a:gd name="connsiteX14" fmla="*/ 472015 w 2607653"/>
                  <a:gd name="connsiteY14" fmla="*/ 2668076 h 4371146"/>
                  <a:gd name="connsiteX15" fmla="*/ 220555 w 2607653"/>
                  <a:gd name="connsiteY15" fmla="*/ 2656646 h 4371146"/>
                  <a:gd name="connsiteX16" fmla="*/ 0 w 2607653"/>
                  <a:gd name="connsiteY16" fmla="*/ 171449 h 4371146"/>
                  <a:gd name="connsiteX17" fmla="*/ 420580 w 260765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701395 w 2837033"/>
                  <a:gd name="connsiteY14" fmla="*/ 2668076 h 4371146"/>
                  <a:gd name="connsiteX15" fmla="*/ 0 w 2837033"/>
                  <a:gd name="connsiteY15" fmla="*/ 265827 h 4371146"/>
                  <a:gd name="connsiteX16" fmla="*/ 229380 w 2837033"/>
                  <a:gd name="connsiteY16" fmla="*/ 171449 h 4371146"/>
                  <a:gd name="connsiteX17" fmla="*/ 649960 w 2837033"/>
                  <a:gd name="connsiteY17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701395 w 2837033"/>
                  <a:gd name="connsiteY13" fmla="*/ 1587941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649960 w 2837033"/>
                  <a:gd name="connsiteY0" fmla="*/ 1096451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649960 w 2837033"/>
                  <a:gd name="connsiteY16" fmla="*/ 1096451 h 4371146"/>
                  <a:gd name="connsiteX0" fmla="*/ 985207 w 2837033"/>
                  <a:gd name="connsiteY0" fmla="*/ 1114097 h 4371146"/>
                  <a:gd name="connsiteX1" fmla="*/ 1987270 w 2837033"/>
                  <a:gd name="connsiteY1" fmla="*/ 1096451 h 4371146"/>
                  <a:gd name="connsiteX2" fmla="*/ 2837033 w 2837033"/>
                  <a:gd name="connsiteY2" fmla="*/ 2015233 h 4371146"/>
                  <a:gd name="connsiteX3" fmla="*/ 2688333 w 2837033"/>
                  <a:gd name="connsiteY3" fmla="*/ 2229575 h 4371146"/>
                  <a:gd name="connsiteX4" fmla="*/ 1958695 w 2837033"/>
                  <a:gd name="connsiteY4" fmla="*/ 1576511 h 4371146"/>
                  <a:gd name="connsiteX5" fmla="*/ 1838680 w 2837033"/>
                  <a:gd name="connsiteY5" fmla="*/ 1513646 h 4371146"/>
                  <a:gd name="connsiteX6" fmla="*/ 1832965 w 2837033"/>
                  <a:gd name="connsiteY6" fmla="*/ 2799521 h 4371146"/>
                  <a:gd name="connsiteX7" fmla="*/ 1667230 w 2837033"/>
                  <a:gd name="connsiteY7" fmla="*/ 4285421 h 4371146"/>
                  <a:gd name="connsiteX8" fmla="*/ 1570075 w 2837033"/>
                  <a:gd name="connsiteY8" fmla="*/ 4371146 h 4371146"/>
                  <a:gd name="connsiteX9" fmla="*/ 1067155 w 2837033"/>
                  <a:gd name="connsiteY9" fmla="*/ 4371146 h 4371146"/>
                  <a:gd name="connsiteX10" fmla="*/ 970000 w 2837033"/>
                  <a:gd name="connsiteY10" fmla="*/ 4239701 h 4371146"/>
                  <a:gd name="connsiteX11" fmla="*/ 821410 w 2837033"/>
                  <a:gd name="connsiteY11" fmla="*/ 2748086 h 4371146"/>
                  <a:gd name="connsiteX12" fmla="*/ 815695 w 2837033"/>
                  <a:gd name="connsiteY12" fmla="*/ 1513646 h 4371146"/>
                  <a:gd name="connsiteX13" fmla="*/ 666105 w 2837033"/>
                  <a:gd name="connsiteY13" fmla="*/ 1473253 h 4371146"/>
                  <a:gd name="connsiteX14" fmla="*/ 0 w 2837033"/>
                  <a:gd name="connsiteY14" fmla="*/ 265827 h 4371146"/>
                  <a:gd name="connsiteX15" fmla="*/ 229380 w 2837033"/>
                  <a:gd name="connsiteY15" fmla="*/ 171449 h 4371146"/>
                  <a:gd name="connsiteX16" fmla="*/ 985207 w 2837033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13172 w 2784100"/>
                  <a:gd name="connsiteY13" fmla="*/ 1473253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1114097 h 4371146"/>
                  <a:gd name="connsiteX1" fmla="*/ 1934337 w 2784100"/>
                  <a:gd name="connsiteY1" fmla="*/ 1096451 h 4371146"/>
                  <a:gd name="connsiteX2" fmla="*/ 2784100 w 2784100"/>
                  <a:gd name="connsiteY2" fmla="*/ 2015233 h 4371146"/>
                  <a:gd name="connsiteX3" fmla="*/ 2635400 w 2784100"/>
                  <a:gd name="connsiteY3" fmla="*/ 2229575 h 4371146"/>
                  <a:gd name="connsiteX4" fmla="*/ 1905762 w 2784100"/>
                  <a:gd name="connsiteY4" fmla="*/ 1576511 h 4371146"/>
                  <a:gd name="connsiteX5" fmla="*/ 1785747 w 2784100"/>
                  <a:gd name="connsiteY5" fmla="*/ 1513646 h 4371146"/>
                  <a:gd name="connsiteX6" fmla="*/ 1780032 w 2784100"/>
                  <a:gd name="connsiteY6" fmla="*/ 2799521 h 4371146"/>
                  <a:gd name="connsiteX7" fmla="*/ 1614297 w 2784100"/>
                  <a:gd name="connsiteY7" fmla="*/ 4285421 h 4371146"/>
                  <a:gd name="connsiteX8" fmla="*/ 1517142 w 2784100"/>
                  <a:gd name="connsiteY8" fmla="*/ 4371146 h 4371146"/>
                  <a:gd name="connsiteX9" fmla="*/ 1014222 w 2784100"/>
                  <a:gd name="connsiteY9" fmla="*/ 4371146 h 4371146"/>
                  <a:gd name="connsiteX10" fmla="*/ 917067 w 2784100"/>
                  <a:gd name="connsiteY10" fmla="*/ 4239701 h 4371146"/>
                  <a:gd name="connsiteX11" fmla="*/ 768477 w 2784100"/>
                  <a:gd name="connsiteY11" fmla="*/ 2748086 h 4371146"/>
                  <a:gd name="connsiteX12" fmla="*/ 762762 w 2784100"/>
                  <a:gd name="connsiteY12" fmla="*/ 1513646 h 4371146"/>
                  <a:gd name="connsiteX13" fmla="*/ 604351 w 2784100"/>
                  <a:gd name="connsiteY13" fmla="*/ 1464431 h 4371146"/>
                  <a:gd name="connsiteX14" fmla="*/ 0 w 2784100"/>
                  <a:gd name="connsiteY14" fmla="*/ 380516 h 4371146"/>
                  <a:gd name="connsiteX15" fmla="*/ 176447 w 2784100"/>
                  <a:gd name="connsiteY15" fmla="*/ 171449 h 4371146"/>
                  <a:gd name="connsiteX16" fmla="*/ 932274 w 2784100"/>
                  <a:gd name="connsiteY16" fmla="*/ 1114097 h 4371146"/>
                  <a:gd name="connsiteX0" fmla="*/ 932274 w 2784100"/>
                  <a:gd name="connsiteY0" fmla="*/ 987646 h 4244695"/>
                  <a:gd name="connsiteX1" fmla="*/ 1934337 w 2784100"/>
                  <a:gd name="connsiteY1" fmla="*/ 970000 h 4244695"/>
                  <a:gd name="connsiteX2" fmla="*/ 2784100 w 2784100"/>
                  <a:gd name="connsiteY2" fmla="*/ 1888782 h 4244695"/>
                  <a:gd name="connsiteX3" fmla="*/ 2635400 w 2784100"/>
                  <a:gd name="connsiteY3" fmla="*/ 2103124 h 4244695"/>
                  <a:gd name="connsiteX4" fmla="*/ 1905762 w 2784100"/>
                  <a:gd name="connsiteY4" fmla="*/ 1450060 h 4244695"/>
                  <a:gd name="connsiteX5" fmla="*/ 1785747 w 2784100"/>
                  <a:gd name="connsiteY5" fmla="*/ 1387195 h 4244695"/>
                  <a:gd name="connsiteX6" fmla="*/ 1780032 w 2784100"/>
                  <a:gd name="connsiteY6" fmla="*/ 2673070 h 4244695"/>
                  <a:gd name="connsiteX7" fmla="*/ 1614297 w 2784100"/>
                  <a:gd name="connsiteY7" fmla="*/ 4158970 h 4244695"/>
                  <a:gd name="connsiteX8" fmla="*/ 1517142 w 2784100"/>
                  <a:gd name="connsiteY8" fmla="*/ 4244695 h 4244695"/>
                  <a:gd name="connsiteX9" fmla="*/ 1014222 w 2784100"/>
                  <a:gd name="connsiteY9" fmla="*/ 4244695 h 4244695"/>
                  <a:gd name="connsiteX10" fmla="*/ 917067 w 2784100"/>
                  <a:gd name="connsiteY10" fmla="*/ 4113250 h 4244695"/>
                  <a:gd name="connsiteX11" fmla="*/ 768477 w 2784100"/>
                  <a:gd name="connsiteY11" fmla="*/ 2621635 h 4244695"/>
                  <a:gd name="connsiteX12" fmla="*/ 762762 w 2784100"/>
                  <a:gd name="connsiteY12" fmla="*/ 1387195 h 4244695"/>
                  <a:gd name="connsiteX13" fmla="*/ 604351 w 2784100"/>
                  <a:gd name="connsiteY13" fmla="*/ 1337980 h 4244695"/>
                  <a:gd name="connsiteX14" fmla="*/ 0 w 2784100"/>
                  <a:gd name="connsiteY14" fmla="*/ 254065 h 4244695"/>
                  <a:gd name="connsiteX15" fmla="*/ 176447 w 2784100"/>
                  <a:gd name="connsiteY15" fmla="*/ 44998 h 4244695"/>
                  <a:gd name="connsiteX16" fmla="*/ 932274 w 2784100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57284 w 2837033"/>
                  <a:gd name="connsiteY13" fmla="*/ 1337980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38680 w 2837033"/>
                  <a:gd name="connsiteY5" fmla="*/ 1387195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58695 w 2837033"/>
                  <a:gd name="connsiteY4" fmla="*/ 1450060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87270 w 2837033"/>
                  <a:gd name="connsiteY1" fmla="*/ 970000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07870 w 2837033"/>
                  <a:gd name="connsiteY1" fmla="*/ 1022935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2837033"/>
                  <a:gd name="connsiteY0" fmla="*/ 987646 h 4244695"/>
                  <a:gd name="connsiteX1" fmla="*/ 1951981 w 2837033"/>
                  <a:gd name="connsiteY1" fmla="*/ 996468 h 4244695"/>
                  <a:gd name="connsiteX2" fmla="*/ 2837033 w 2837033"/>
                  <a:gd name="connsiteY2" fmla="*/ 1888782 h 4244695"/>
                  <a:gd name="connsiteX3" fmla="*/ 2688333 w 2837033"/>
                  <a:gd name="connsiteY3" fmla="*/ 2103124 h 4244695"/>
                  <a:gd name="connsiteX4" fmla="*/ 1932227 w 2837033"/>
                  <a:gd name="connsiteY4" fmla="*/ 1423592 h 4244695"/>
                  <a:gd name="connsiteX5" fmla="*/ 1821038 w 2837033"/>
                  <a:gd name="connsiteY5" fmla="*/ 1457774 h 4244695"/>
                  <a:gd name="connsiteX6" fmla="*/ 1832965 w 2837033"/>
                  <a:gd name="connsiteY6" fmla="*/ 2673070 h 4244695"/>
                  <a:gd name="connsiteX7" fmla="*/ 1667230 w 2837033"/>
                  <a:gd name="connsiteY7" fmla="*/ 4158970 h 4244695"/>
                  <a:gd name="connsiteX8" fmla="*/ 1570075 w 2837033"/>
                  <a:gd name="connsiteY8" fmla="*/ 4244695 h 4244695"/>
                  <a:gd name="connsiteX9" fmla="*/ 1067155 w 2837033"/>
                  <a:gd name="connsiteY9" fmla="*/ 4244695 h 4244695"/>
                  <a:gd name="connsiteX10" fmla="*/ 970000 w 2837033"/>
                  <a:gd name="connsiteY10" fmla="*/ 4113250 h 4244695"/>
                  <a:gd name="connsiteX11" fmla="*/ 821410 w 2837033"/>
                  <a:gd name="connsiteY11" fmla="*/ 2621635 h 4244695"/>
                  <a:gd name="connsiteX12" fmla="*/ 815695 w 2837033"/>
                  <a:gd name="connsiteY12" fmla="*/ 1387195 h 4244695"/>
                  <a:gd name="connsiteX13" fmla="*/ 604351 w 2837033"/>
                  <a:gd name="connsiteY13" fmla="*/ 1285047 h 4244695"/>
                  <a:gd name="connsiteX14" fmla="*/ 0 w 2837033"/>
                  <a:gd name="connsiteY14" fmla="*/ 254066 h 4244695"/>
                  <a:gd name="connsiteX15" fmla="*/ 229380 w 2837033"/>
                  <a:gd name="connsiteY15" fmla="*/ 44998 h 4244695"/>
                  <a:gd name="connsiteX16" fmla="*/ 985207 w 2837033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688333 w 3101700"/>
                  <a:gd name="connsiteY3" fmla="*/ 210312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26535 w 3101700"/>
                  <a:gd name="connsiteY3" fmla="*/ 1706126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987646 h 4244695"/>
                  <a:gd name="connsiteX1" fmla="*/ 1951981 w 3101700"/>
                  <a:gd name="connsiteY1" fmla="*/ 996468 h 4244695"/>
                  <a:gd name="connsiteX2" fmla="*/ 3101700 w 3101700"/>
                  <a:gd name="connsiteY2" fmla="*/ 1571181 h 4244695"/>
                  <a:gd name="connsiteX3" fmla="*/ 2917713 w 3101700"/>
                  <a:gd name="connsiteY3" fmla="*/ 1732594 h 4244695"/>
                  <a:gd name="connsiteX4" fmla="*/ 1932227 w 3101700"/>
                  <a:gd name="connsiteY4" fmla="*/ 1423592 h 4244695"/>
                  <a:gd name="connsiteX5" fmla="*/ 1821038 w 3101700"/>
                  <a:gd name="connsiteY5" fmla="*/ 1457774 h 4244695"/>
                  <a:gd name="connsiteX6" fmla="*/ 1832965 w 3101700"/>
                  <a:gd name="connsiteY6" fmla="*/ 2673070 h 4244695"/>
                  <a:gd name="connsiteX7" fmla="*/ 1667230 w 3101700"/>
                  <a:gd name="connsiteY7" fmla="*/ 4158970 h 4244695"/>
                  <a:gd name="connsiteX8" fmla="*/ 1570075 w 3101700"/>
                  <a:gd name="connsiteY8" fmla="*/ 4244695 h 4244695"/>
                  <a:gd name="connsiteX9" fmla="*/ 1067155 w 3101700"/>
                  <a:gd name="connsiteY9" fmla="*/ 4244695 h 4244695"/>
                  <a:gd name="connsiteX10" fmla="*/ 970000 w 3101700"/>
                  <a:gd name="connsiteY10" fmla="*/ 4113250 h 4244695"/>
                  <a:gd name="connsiteX11" fmla="*/ 821410 w 3101700"/>
                  <a:gd name="connsiteY11" fmla="*/ 2621635 h 4244695"/>
                  <a:gd name="connsiteX12" fmla="*/ 815695 w 3101700"/>
                  <a:gd name="connsiteY12" fmla="*/ 1387195 h 4244695"/>
                  <a:gd name="connsiteX13" fmla="*/ 604351 w 3101700"/>
                  <a:gd name="connsiteY13" fmla="*/ 1285047 h 4244695"/>
                  <a:gd name="connsiteX14" fmla="*/ 0 w 3101700"/>
                  <a:gd name="connsiteY14" fmla="*/ 254066 h 4244695"/>
                  <a:gd name="connsiteX15" fmla="*/ 229380 w 3101700"/>
                  <a:gd name="connsiteY15" fmla="*/ 44998 h 4244695"/>
                  <a:gd name="connsiteX16" fmla="*/ 985207 w 3101700"/>
                  <a:gd name="connsiteY16" fmla="*/ 987646 h 4244695"/>
                  <a:gd name="connsiteX0" fmla="*/ 985207 w 3101700"/>
                  <a:gd name="connsiteY0" fmla="*/ 899421 h 4156470"/>
                  <a:gd name="connsiteX1" fmla="*/ 1951981 w 3101700"/>
                  <a:gd name="connsiteY1" fmla="*/ 908243 h 4156470"/>
                  <a:gd name="connsiteX2" fmla="*/ 3101700 w 3101700"/>
                  <a:gd name="connsiteY2" fmla="*/ 1482956 h 4156470"/>
                  <a:gd name="connsiteX3" fmla="*/ 2917713 w 3101700"/>
                  <a:gd name="connsiteY3" fmla="*/ 1644369 h 4156470"/>
                  <a:gd name="connsiteX4" fmla="*/ 1932227 w 3101700"/>
                  <a:gd name="connsiteY4" fmla="*/ 1335367 h 4156470"/>
                  <a:gd name="connsiteX5" fmla="*/ 1821038 w 3101700"/>
                  <a:gd name="connsiteY5" fmla="*/ 1369549 h 4156470"/>
                  <a:gd name="connsiteX6" fmla="*/ 1832965 w 3101700"/>
                  <a:gd name="connsiteY6" fmla="*/ 2584845 h 4156470"/>
                  <a:gd name="connsiteX7" fmla="*/ 1667230 w 3101700"/>
                  <a:gd name="connsiteY7" fmla="*/ 4070745 h 4156470"/>
                  <a:gd name="connsiteX8" fmla="*/ 1570075 w 3101700"/>
                  <a:gd name="connsiteY8" fmla="*/ 4156470 h 4156470"/>
                  <a:gd name="connsiteX9" fmla="*/ 1067155 w 3101700"/>
                  <a:gd name="connsiteY9" fmla="*/ 4156470 h 4156470"/>
                  <a:gd name="connsiteX10" fmla="*/ 970000 w 3101700"/>
                  <a:gd name="connsiteY10" fmla="*/ 4025025 h 4156470"/>
                  <a:gd name="connsiteX11" fmla="*/ 821410 w 3101700"/>
                  <a:gd name="connsiteY11" fmla="*/ 2533410 h 4156470"/>
                  <a:gd name="connsiteX12" fmla="*/ 815695 w 3101700"/>
                  <a:gd name="connsiteY12" fmla="*/ 1298970 h 4156470"/>
                  <a:gd name="connsiteX13" fmla="*/ 604351 w 3101700"/>
                  <a:gd name="connsiteY13" fmla="*/ 1196822 h 4156470"/>
                  <a:gd name="connsiteX14" fmla="*/ 0 w 3101700"/>
                  <a:gd name="connsiteY14" fmla="*/ 165841 h 4156470"/>
                  <a:gd name="connsiteX15" fmla="*/ 114690 w 3101700"/>
                  <a:gd name="connsiteY15" fmla="*/ 44998 h 4156470"/>
                  <a:gd name="connsiteX16" fmla="*/ 985207 w 3101700"/>
                  <a:gd name="connsiteY16" fmla="*/ 899421 h 4156470"/>
                  <a:gd name="connsiteX0" fmla="*/ 1064608 w 3181101"/>
                  <a:gd name="connsiteY0" fmla="*/ 899421 h 4156470"/>
                  <a:gd name="connsiteX1" fmla="*/ 2031382 w 3181101"/>
                  <a:gd name="connsiteY1" fmla="*/ 908243 h 4156470"/>
                  <a:gd name="connsiteX2" fmla="*/ 3181101 w 3181101"/>
                  <a:gd name="connsiteY2" fmla="*/ 1482956 h 4156470"/>
                  <a:gd name="connsiteX3" fmla="*/ 2997114 w 3181101"/>
                  <a:gd name="connsiteY3" fmla="*/ 1644369 h 4156470"/>
                  <a:gd name="connsiteX4" fmla="*/ 2011628 w 3181101"/>
                  <a:gd name="connsiteY4" fmla="*/ 1335367 h 4156470"/>
                  <a:gd name="connsiteX5" fmla="*/ 1900439 w 3181101"/>
                  <a:gd name="connsiteY5" fmla="*/ 1369549 h 4156470"/>
                  <a:gd name="connsiteX6" fmla="*/ 1912366 w 3181101"/>
                  <a:gd name="connsiteY6" fmla="*/ 2584845 h 4156470"/>
                  <a:gd name="connsiteX7" fmla="*/ 1746631 w 3181101"/>
                  <a:gd name="connsiteY7" fmla="*/ 4070745 h 4156470"/>
                  <a:gd name="connsiteX8" fmla="*/ 1649476 w 3181101"/>
                  <a:gd name="connsiteY8" fmla="*/ 4156470 h 4156470"/>
                  <a:gd name="connsiteX9" fmla="*/ 1146556 w 3181101"/>
                  <a:gd name="connsiteY9" fmla="*/ 4156470 h 4156470"/>
                  <a:gd name="connsiteX10" fmla="*/ 1049401 w 3181101"/>
                  <a:gd name="connsiteY10" fmla="*/ 4025025 h 4156470"/>
                  <a:gd name="connsiteX11" fmla="*/ 900811 w 3181101"/>
                  <a:gd name="connsiteY11" fmla="*/ 2533410 h 4156470"/>
                  <a:gd name="connsiteX12" fmla="*/ 895096 w 3181101"/>
                  <a:gd name="connsiteY12" fmla="*/ 1298970 h 4156470"/>
                  <a:gd name="connsiteX13" fmla="*/ 683752 w 3181101"/>
                  <a:gd name="connsiteY13" fmla="*/ 1196822 h 4156470"/>
                  <a:gd name="connsiteX14" fmla="*/ 0 w 3181101"/>
                  <a:gd name="connsiteY14" fmla="*/ 289352 h 4156470"/>
                  <a:gd name="connsiteX15" fmla="*/ 194091 w 3181101"/>
                  <a:gd name="connsiteY15" fmla="*/ 44998 h 4156470"/>
                  <a:gd name="connsiteX16" fmla="*/ 1064608 w 3181101"/>
                  <a:gd name="connsiteY16" fmla="*/ 899421 h 4156470"/>
                  <a:gd name="connsiteX0" fmla="*/ 1202823 w 3319316"/>
                  <a:gd name="connsiteY0" fmla="*/ 1075865 h 4332914"/>
                  <a:gd name="connsiteX1" fmla="*/ 2169597 w 3319316"/>
                  <a:gd name="connsiteY1" fmla="*/ 1084687 h 4332914"/>
                  <a:gd name="connsiteX2" fmla="*/ 3319316 w 3319316"/>
                  <a:gd name="connsiteY2" fmla="*/ 1659400 h 4332914"/>
                  <a:gd name="connsiteX3" fmla="*/ 3135329 w 3319316"/>
                  <a:gd name="connsiteY3" fmla="*/ 1820813 h 4332914"/>
                  <a:gd name="connsiteX4" fmla="*/ 2149843 w 3319316"/>
                  <a:gd name="connsiteY4" fmla="*/ 1511811 h 4332914"/>
                  <a:gd name="connsiteX5" fmla="*/ 2038654 w 3319316"/>
                  <a:gd name="connsiteY5" fmla="*/ 1545993 h 4332914"/>
                  <a:gd name="connsiteX6" fmla="*/ 2050581 w 3319316"/>
                  <a:gd name="connsiteY6" fmla="*/ 2761289 h 4332914"/>
                  <a:gd name="connsiteX7" fmla="*/ 1884846 w 3319316"/>
                  <a:gd name="connsiteY7" fmla="*/ 4247189 h 4332914"/>
                  <a:gd name="connsiteX8" fmla="*/ 1787691 w 3319316"/>
                  <a:gd name="connsiteY8" fmla="*/ 4332914 h 4332914"/>
                  <a:gd name="connsiteX9" fmla="*/ 1284771 w 3319316"/>
                  <a:gd name="connsiteY9" fmla="*/ 4332914 h 4332914"/>
                  <a:gd name="connsiteX10" fmla="*/ 1187616 w 3319316"/>
                  <a:gd name="connsiteY10" fmla="*/ 4201469 h 4332914"/>
                  <a:gd name="connsiteX11" fmla="*/ 1039026 w 3319316"/>
                  <a:gd name="connsiteY11" fmla="*/ 2709854 h 4332914"/>
                  <a:gd name="connsiteX12" fmla="*/ 1033311 w 3319316"/>
                  <a:gd name="connsiteY12" fmla="*/ 1475414 h 4332914"/>
                  <a:gd name="connsiteX13" fmla="*/ 821967 w 3319316"/>
                  <a:gd name="connsiteY13" fmla="*/ 1373266 h 4332914"/>
                  <a:gd name="connsiteX14" fmla="*/ 138215 w 3319316"/>
                  <a:gd name="connsiteY14" fmla="*/ 465796 h 4332914"/>
                  <a:gd name="connsiteX15" fmla="*/ 102926 w 3319316"/>
                  <a:gd name="connsiteY15" fmla="*/ 44999 h 4332914"/>
                  <a:gd name="connsiteX16" fmla="*/ 1202823 w 331931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820813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36946"/>
                  <a:gd name="connsiteY0" fmla="*/ 1075865 h 4332914"/>
                  <a:gd name="connsiteX1" fmla="*/ 2287227 w 3436946"/>
                  <a:gd name="connsiteY1" fmla="*/ 1084687 h 4332914"/>
                  <a:gd name="connsiteX2" fmla="*/ 3436946 w 3436946"/>
                  <a:gd name="connsiteY2" fmla="*/ 1659400 h 4332914"/>
                  <a:gd name="connsiteX3" fmla="*/ 3252959 w 3436946"/>
                  <a:gd name="connsiteY3" fmla="*/ 1989309 h 4332914"/>
                  <a:gd name="connsiteX4" fmla="*/ 2267473 w 3436946"/>
                  <a:gd name="connsiteY4" fmla="*/ 1511811 h 4332914"/>
                  <a:gd name="connsiteX5" fmla="*/ 2156284 w 3436946"/>
                  <a:gd name="connsiteY5" fmla="*/ 1545993 h 4332914"/>
                  <a:gd name="connsiteX6" fmla="*/ 2168211 w 3436946"/>
                  <a:gd name="connsiteY6" fmla="*/ 2761289 h 4332914"/>
                  <a:gd name="connsiteX7" fmla="*/ 2002476 w 3436946"/>
                  <a:gd name="connsiteY7" fmla="*/ 4247189 h 4332914"/>
                  <a:gd name="connsiteX8" fmla="*/ 1905321 w 3436946"/>
                  <a:gd name="connsiteY8" fmla="*/ 4332914 h 4332914"/>
                  <a:gd name="connsiteX9" fmla="*/ 1402401 w 3436946"/>
                  <a:gd name="connsiteY9" fmla="*/ 4332914 h 4332914"/>
                  <a:gd name="connsiteX10" fmla="*/ 1305246 w 3436946"/>
                  <a:gd name="connsiteY10" fmla="*/ 4201469 h 4332914"/>
                  <a:gd name="connsiteX11" fmla="*/ 1156656 w 3436946"/>
                  <a:gd name="connsiteY11" fmla="*/ 2709854 h 4332914"/>
                  <a:gd name="connsiteX12" fmla="*/ 1150941 w 3436946"/>
                  <a:gd name="connsiteY12" fmla="*/ 1475414 h 4332914"/>
                  <a:gd name="connsiteX13" fmla="*/ 939597 w 3436946"/>
                  <a:gd name="connsiteY13" fmla="*/ 1373266 h 4332914"/>
                  <a:gd name="connsiteX14" fmla="*/ 0 w 3436946"/>
                  <a:gd name="connsiteY14" fmla="*/ 201128 h 4332914"/>
                  <a:gd name="connsiteX15" fmla="*/ 220556 w 3436946"/>
                  <a:gd name="connsiteY15" fmla="*/ 44999 h 4332914"/>
                  <a:gd name="connsiteX16" fmla="*/ 1320453 w 3436946"/>
                  <a:gd name="connsiteY16" fmla="*/ 1075865 h 4332914"/>
                  <a:gd name="connsiteX0" fmla="*/ 1320453 w 3418224"/>
                  <a:gd name="connsiteY0" fmla="*/ 1075865 h 4332914"/>
                  <a:gd name="connsiteX1" fmla="*/ 2287227 w 3418224"/>
                  <a:gd name="connsiteY1" fmla="*/ 1084687 h 4332914"/>
                  <a:gd name="connsiteX2" fmla="*/ 3418224 w 3418224"/>
                  <a:gd name="connsiteY2" fmla="*/ 1734289 h 4332914"/>
                  <a:gd name="connsiteX3" fmla="*/ 3252959 w 3418224"/>
                  <a:gd name="connsiteY3" fmla="*/ 1989309 h 4332914"/>
                  <a:gd name="connsiteX4" fmla="*/ 2267473 w 3418224"/>
                  <a:gd name="connsiteY4" fmla="*/ 1511811 h 4332914"/>
                  <a:gd name="connsiteX5" fmla="*/ 2156284 w 3418224"/>
                  <a:gd name="connsiteY5" fmla="*/ 1545993 h 4332914"/>
                  <a:gd name="connsiteX6" fmla="*/ 2168211 w 3418224"/>
                  <a:gd name="connsiteY6" fmla="*/ 2761289 h 4332914"/>
                  <a:gd name="connsiteX7" fmla="*/ 2002476 w 3418224"/>
                  <a:gd name="connsiteY7" fmla="*/ 4247189 h 4332914"/>
                  <a:gd name="connsiteX8" fmla="*/ 1905321 w 3418224"/>
                  <a:gd name="connsiteY8" fmla="*/ 4332914 h 4332914"/>
                  <a:gd name="connsiteX9" fmla="*/ 1402401 w 3418224"/>
                  <a:gd name="connsiteY9" fmla="*/ 4332914 h 4332914"/>
                  <a:gd name="connsiteX10" fmla="*/ 1305246 w 3418224"/>
                  <a:gd name="connsiteY10" fmla="*/ 4201469 h 4332914"/>
                  <a:gd name="connsiteX11" fmla="*/ 1156656 w 3418224"/>
                  <a:gd name="connsiteY11" fmla="*/ 2709854 h 4332914"/>
                  <a:gd name="connsiteX12" fmla="*/ 1150941 w 3418224"/>
                  <a:gd name="connsiteY12" fmla="*/ 1475414 h 4332914"/>
                  <a:gd name="connsiteX13" fmla="*/ 939597 w 3418224"/>
                  <a:gd name="connsiteY13" fmla="*/ 1373266 h 4332914"/>
                  <a:gd name="connsiteX14" fmla="*/ 0 w 3418224"/>
                  <a:gd name="connsiteY14" fmla="*/ 201128 h 4332914"/>
                  <a:gd name="connsiteX15" fmla="*/ 220556 w 3418224"/>
                  <a:gd name="connsiteY15" fmla="*/ 44999 h 4332914"/>
                  <a:gd name="connsiteX16" fmla="*/ 1320453 w 3418224"/>
                  <a:gd name="connsiteY16" fmla="*/ 1075865 h 4332914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418224"/>
                  <a:gd name="connsiteY0" fmla="*/ 1075864 h 4332913"/>
                  <a:gd name="connsiteX1" fmla="*/ 2287227 w 3418224"/>
                  <a:gd name="connsiteY1" fmla="*/ 1084686 h 4332913"/>
                  <a:gd name="connsiteX2" fmla="*/ 3418224 w 3418224"/>
                  <a:gd name="connsiteY2" fmla="*/ 1734288 h 4332913"/>
                  <a:gd name="connsiteX3" fmla="*/ 3252959 w 3418224"/>
                  <a:gd name="connsiteY3" fmla="*/ 1989308 h 4332913"/>
                  <a:gd name="connsiteX4" fmla="*/ 2267473 w 3418224"/>
                  <a:gd name="connsiteY4" fmla="*/ 1511810 h 4332913"/>
                  <a:gd name="connsiteX5" fmla="*/ 2156284 w 3418224"/>
                  <a:gd name="connsiteY5" fmla="*/ 1545992 h 4332913"/>
                  <a:gd name="connsiteX6" fmla="*/ 2168211 w 3418224"/>
                  <a:gd name="connsiteY6" fmla="*/ 2761288 h 4332913"/>
                  <a:gd name="connsiteX7" fmla="*/ 2002476 w 3418224"/>
                  <a:gd name="connsiteY7" fmla="*/ 4247188 h 4332913"/>
                  <a:gd name="connsiteX8" fmla="*/ 1905321 w 3418224"/>
                  <a:gd name="connsiteY8" fmla="*/ 4332913 h 4332913"/>
                  <a:gd name="connsiteX9" fmla="*/ 1402401 w 3418224"/>
                  <a:gd name="connsiteY9" fmla="*/ 4332913 h 4332913"/>
                  <a:gd name="connsiteX10" fmla="*/ 1305246 w 3418224"/>
                  <a:gd name="connsiteY10" fmla="*/ 4201468 h 4332913"/>
                  <a:gd name="connsiteX11" fmla="*/ 1156656 w 3418224"/>
                  <a:gd name="connsiteY11" fmla="*/ 2709853 h 4332913"/>
                  <a:gd name="connsiteX12" fmla="*/ 1150941 w 3418224"/>
                  <a:gd name="connsiteY12" fmla="*/ 1475413 h 4332913"/>
                  <a:gd name="connsiteX13" fmla="*/ 939597 w 3418224"/>
                  <a:gd name="connsiteY13" fmla="*/ 1373265 h 4332913"/>
                  <a:gd name="connsiteX14" fmla="*/ 0 w 3418224"/>
                  <a:gd name="connsiteY14" fmla="*/ 201127 h 4332913"/>
                  <a:gd name="connsiteX15" fmla="*/ 220556 w 3418224"/>
                  <a:gd name="connsiteY15" fmla="*/ 44998 h 4332913"/>
                  <a:gd name="connsiteX16" fmla="*/ 1320453 w 3418224"/>
                  <a:gd name="connsiteY16" fmla="*/ 1075864 h 4332913"/>
                  <a:gd name="connsiteX0" fmla="*/ 1320453 w 3349089"/>
                  <a:gd name="connsiteY0" fmla="*/ 1089250 h 4346299"/>
                  <a:gd name="connsiteX1" fmla="*/ 2287227 w 3349089"/>
                  <a:gd name="connsiteY1" fmla="*/ 1098072 h 4346299"/>
                  <a:gd name="connsiteX2" fmla="*/ 3173654 w 3349089"/>
                  <a:gd name="connsiteY2" fmla="*/ 157977 h 4346299"/>
                  <a:gd name="connsiteX3" fmla="*/ 3252959 w 3349089"/>
                  <a:gd name="connsiteY3" fmla="*/ 2002694 h 4346299"/>
                  <a:gd name="connsiteX4" fmla="*/ 2267473 w 3349089"/>
                  <a:gd name="connsiteY4" fmla="*/ 1525196 h 4346299"/>
                  <a:gd name="connsiteX5" fmla="*/ 2156284 w 3349089"/>
                  <a:gd name="connsiteY5" fmla="*/ 1559378 h 4346299"/>
                  <a:gd name="connsiteX6" fmla="*/ 2168211 w 3349089"/>
                  <a:gd name="connsiteY6" fmla="*/ 2774674 h 4346299"/>
                  <a:gd name="connsiteX7" fmla="*/ 2002476 w 3349089"/>
                  <a:gd name="connsiteY7" fmla="*/ 4260574 h 4346299"/>
                  <a:gd name="connsiteX8" fmla="*/ 1905321 w 3349089"/>
                  <a:gd name="connsiteY8" fmla="*/ 4346299 h 4346299"/>
                  <a:gd name="connsiteX9" fmla="*/ 1402401 w 3349089"/>
                  <a:gd name="connsiteY9" fmla="*/ 4346299 h 4346299"/>
                  <a:gd name="connsiteX10" fmla="*/ 1305246 w 3349089"/>
                  <a:gd name="connsiteY10" fmla="*/ 4214854 h 4346299"/>
                  <a:gd name="connsiteX11" fmla="*/ 1156656 w 3349089"/>
                  <a:gd name="connsiteY11" fmla="*/ 2723239 h 4346299"/>
                  <a:gd name="connsiteX12" fmla="*/ 1150941 w 3349089"/>
                  <a:gd name="connsiteY12" fmla="*/ 1488799 h 4346299"/>
                  <a:gd name="connsiteX13" fmla="*/ 939597 w 3349089"/>
                  <a:gd name="connsiteY13" fmla="*/ 1386651 h 4346299"/>
                  <a:gd name="connsiteX14" fmla="*/ 0 w 3349089"/>
                  <a:gd name="connsiteY14" fmla="*/ 214513 h 4346299"/>
                  <a:gd name="connsiteX15" fmla="*/ 220556 w 3349089"/>
                  <a:gd name="connsiteY15" fmla="*/ 58384 h 4346299"/>
                  <a:gd name="connsiteX16" fmla="*/ 1320453 w 3349089"/>
                  <a:gd name="connsiteY16" fmla="*/ 1089250 h 4346299"/>
                  <a:gd name="connsiteX0" fmla="*/ 1320453 w 3401497"/>
                  <a:gd name="connsiteY0" fmla="*/ 1089250 h 4346299"/>
                  <a:gd name="connsiteX1" fmla="*/ 2287227 w 3401497"/>
                  <a:gd name="connsiteY1" fmla="*/ 1098072 h 4346299"/>
                  <a:gd name="connsiteX2" fmla="*/ 3173654 w 3401497"/>
                  <a:gd name="connsiteY2" fmla="*/ 157977 h 4346299"/>
                  <a:gd name="connsiteX3" fmla="*/ 3305367 w 3401497"/>
                  <a:gd name="connsiteY3" fmla="*/ 325650 h 4346299"/>
                  <a:gd name="connsiteX4" fmla="*/ 2267473 w 3401497"/>
                  <a:gd name="connsiteY4" fmla="*/ 1525196 h 4346299"/>
                  <a:gd name="connsiteX5" fmla="*/ 2156284 w 3401497"/>
                  <a:gd name="connsiteY5" fmla="*/ 1559378 h 4346299"/>
                  <a:gd name="connsiteX6" fmla="*/ 2168211 w 3401497"/>
                  <a:gd name="connsiteY6" fmla="*/ 2774674 h 4346299"/>
                  <a:gd name="connsiteX7" fmla="*/ 2002476 w 3401497"/>
                  <a:gd name="connsiteY7" fmla="*/ 4260574 h 4346299"/>
                  <a:gd name="connsiteX8" fmla="*/ 1905321 w 3401497"/>
                  <a:gd name="connsiteY8" fmla="*/ 4346299 h 4346299"/>
                  <a:gd name="connsiteX9" fmla="*/ 1402401 w 3401497"/>
                  <a:gd name="connsiteY9" fmla="*/ 4346299 h 4346299"/>
                  <a:gd name="connsiteX10" fmla="*/ 1305246 w 3401497"/>
                  <a:gd name="connsiteY10" fmla="*/ 4214854 h 4346299"/>
                  <a:gd name="connsiteX11" fmla="*/ 1156656 w 3401497"/>
                  <a:gd name="connsiteY11" fmla="*/ 2723239 h 4346299"/>
                  <a:gd name="connsiteX12" fmla="*/ 1150941 w 3401497"/>
                  <a:gd name="connsiteY12" fmla="*/ 1488799 h 4346299"/>
                  <a:gd name="connsiteX13" fmla="*/ 939597 w 3401497"/>
                  <a:gd name="connsiteY13" fmla="*/ 1386651 h 4346299"/>
                  <a:gd name="connsiteX14" fmla="*/ 0 w 3401497"/>
                  <a:gd name="connsiteY14" fmla="*/ 214513 h 4346299"/>
                  <a:gd name="connsiteX15" fmla="*/ 220556 w 3401497"/>
                  <a:gd name="connsiteY15" fmla="*/ 58384 h 4346299"/>
                  <a:gd name="connsiteX16" fmla="*/ 1320453 w 3401497"/>
                  <a:gd name="connsiteY16" fmla="*/ 1089250 h 4346299"/>
                  <a:gd name="connsiteX0" fmla="*/ 1320453 w 3394509"/>
                  <a:gd name="connsiteY0" fmla="*/ 1089250 h 4346299"/>
                  <a:gd name="connsiteX1" fmla="*/ 2287227 w 3394509"/>
                  <a:gd name="connsiteY1" fmla="*/ 1098072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89250 h 4346299"/>
                  <a:gd name="connsiteX1" fmla="*/ 2143979 w 3394509"/>
                  <a:gd name="connsiteY1" fmla="*/ 1087590 h 4346299"/>
                  <a:gd name="connsiteX2" fmla="*/ 3173654 w 3394509"/>
                  <a:gd name="connsiteY2" fmla="*/ 157977 h 4346299"/>
                  <a:gd name="connsiteX3" fmla="*/ 3305367 w 3394509"/>
                  <a:gd name="connsiteY3" fmla="*/ 325650 h 4346299"/>
                  <a:gd name="connsiteX4" fmla="*/ 2267473 w 3394509"/>
                  <a:gd name="connsiteY4" fmla="*/ 1525196 h 4346299"/>
                  <a:gd name="connsiteX5" fmla="*/ 2156284 w 3394509"/>
                  <a:gd name="connsiteY5" fmla="*/ 1559378 h 4346299"/>
                  <a:gd name="connsiteX6" fmla="*/ 2168211 w 3394509"/>
                  <a:gd name="connsiteY6" fmla="*/ 2774674 h 4346299"/>
                  <a:gd name="connsiteX7" fmla="*/ 2002476 w 3394509"/>
                  <a:gd name="connsiteY7" fmla="*/ 4260574 h 4346299"/>
                  <a:gd name="connsiteX8" fmla="*/ 1905321 w 3394509"/>
                  <a:gd name="connsiteY8" fmla="*/ 4346299 h 4346299"/>
                  <a:gd name="connsiteX9" fmla="*/ 1402401 w 3394509"/>
                  <a:gd name="connsiteY9" fmla="*/ 4346299 h 4346299"/>
                  <a:gd name="connsiteX10" fmla="*/ 1305246 w 3394509"/>
                  <a:gd name="connsiteY10" fmla="*/ 4214854 h 4346299"/>
                  <a:gd name="connsiteX11" fmla="*/ 1156656 w 3394509"/>
                  <a:gd name="connsiteY11" fmla="*/ 2723239 h 4346299"/>
                  <a:gd name="connsiteX12" fmla="*/ 1150941 w 3394509"/>
                  <a:gd name="connsiteY12" fmla="*/ 1488799 h 4346299"/>
                  <a:gd name="connsiteX13" fmla="*/ 939597 w 3394509"/>
                  <a:gd name="connsiteY13" fmla="*/ 1386651 h 4346299"/>
                  <a:gd name="connsiteX14" fmla="*/ 0 w 3394509"/>
                  <a:gd name="connsiteY14" fmla="*/ 214513 h 4346299"/>
                  <a:gd name="connsiteX15" fmla="*/ 220556 w 3394509"/>
                  <a:gd name="connsiteY15" fmla="*/ 58384 h 4346299"/>
                  <a:gd name="connsiteX16" fmla="*/ 1320453 w 3394509"/>
                  <a:gd name="connsiteY16" fmla="*/ 1089250 h 4346299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73654 w 3394509"/>
                  <a:gd name="connsiteY2" fmla="*/ 144591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94509"/>
                  <a:gd name="connsiteY0" fmla="*/ 1075864 h 4332913"/>
                  <a:gd name="connsiteX1" fmla="*/ 2143979 w 3394509"/>
                  <a:gd name="connsiteY1" fmla="*/ 1074204 h 4332913"/>
                  <a:gd name="connsiteX2" fmla="*/ 3117752 w 3394509"/>
                  <a:gd name="connsiteY2" fmla="*/ 137604 h 4332913"/>
                  <a:gd name="connsiteX3" fmla="*/ 3305367 w 3394509"/>
                  <a:gd name="connsiteY3" fmla="*/ 312264 h 4332913"/>
                  <a:gd name="connsiteX4" fmla="*/ 2267473 w 3394509"/>
                  <a:gd name="connsiteY4" fmla="*/ 1511810 h 4332913"/>
                  <a:gd name="connsiteX5" fmla="*/ 2156284 w 3394509"/>
                  <a:gd name="connsiteY5" fmla="*/ 1545992 h 4332913"/>
                  <a:gd name="connsiteX6" fmla="*/ 2168211 w 3394509"/>
                  <a:gd name="connsiteY6" fmla="*/ 2761288 h 4332913"/>
                  <a:gd name="connsiteX7" fmla="*/ 2002476 w 3394509"/>
                  <a:gd name="connsiteY7" fmla="*/ 4247188 h 4332913"/>
                  <a:gd name="connsiteX8" fmla="*/ 1905321 w 3394509"/>
                  <a:gd name="connsiteY8" fmla="*/ 4332913 h 4332913"/>
                  <a:gd name="connsiteX9" fmla="*/ 1402401 w 3394509"/>
                  <a:gd name="connsiteY9" fmla="*/ 4332913 h 4332913"/>
                  <a:gd name="connsiteX10" fmla="*/ 1305246 w 3394509"/>
                  <a:gd name="connsiteY10" fmla="*/ 4201468 h 4332913"/>
                  <a:gd name="connsiteX11" fmla="*/ 1156656 w 3394509"/>
                  <a:gd name="connsiteY11" fmla="*/ 2709853 h 4332913"/>
                  <a:gd name="connsiteX12" fmla="*/ 1150941 w 3394509"/>
                  <a:gd name="connsiteY12" fmla="*/ 1475413 h 4332913"/>
                  <a:gd name="connsiteX13" fmla="*/ 939597 w 3394509"/>
                  <a:gd name="connsiteY13" fmla="*/ 1373265 h 4332913"/>
                  <a:gd name="connsiteX14" fmla="*/ 0 w 3394509"/>
                  <a:gd name="connsiteY14" fmla="*/ 201127 h 4332913"/>
                  <a:gd name="connsiteX15" fmla="*/ 220556 w 3394509"/>
                  <a:gd name="connsiteY15" fmla="*/ 44998 h 4332913"/>
                  <a:gd name="connsiteX16" fmla="*/ 1320453 w 3394509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305367"/>
                  <a:gd name="connsiteY0" fmla="*/ 1075864 h 4332913"/>
                  <a:gd name="connsiteX1" fmla="*/ 2143979 w 3305367"/>
                  <a:gd name="connsiteY1" fmla="*/ 1074204 h 4332913"/>
                  <a:gd name="connsiteX2" fmla="*/ 3117752 w 3305367"/>
                  <a:gd name="connsiteY2" fmla="*/ 137604 h 4332913"/>
                  <a:gd name="connsiteX3" fmla="*/ 3305367 w 3305367"/>
                  <a:gd name="connsiteY3" fmla="*/ 312264 h 4332913"/>
                  <a:gd name="connsiteX4" fmla="*/ 2267473 w 3305367"/>
                  <a:gd name="connsiteY4" fmla="*/ 1511810 h 4332913"/>
                  <a:gd name="connsiteX5" fmla="*/ 2156284 w 3305367"/>
                  <a:gd name="connsiteY5" fmla="*/ 1545992 h 4332913"/>
                  <a:gd name="connsiteX6" fmla="*/ 2168211 w 3305367"/>
                  <a:gd name="connsiteY6" fmla="*/ 2761288 h 4332913"/>
                  <a:gd name="connsiteX7" fmla="*/ 2002476 w 3305367"/>
                  <a:gd name="connsiteY7" fmla="*/ 4247188 h 4332913"/>
                  <a:gd name="connsiteX8" fmla="*/ 1905321 w 3305367"/>
                  <a:gd name="connsiteY8" fmla="*/ 4332913 h 4332913"/>
                  <a:gd name="connsiteX9" fmla="*/ 1402401 w 3305367"/>
                  <a:gd name="connsiteY9" fmla="*/ 4332913 h 4332913"/>
                  <a:gd name="connsiteX10" fmla="*/ 1305246 w 3305367"/>
                  <a:gd name="connsiteY10" fmla="*/ 4201468 h 4332913"/>
                  <a:gd name="connsiteX11" fmla="*/ 1156656 w 3305367"/>
                  <a:gd name="connsiteY11" fmla="*/ 2709853 h 4332913"/>
                  <a:gd name="connsiteX12" fmla="*/ 1150941 w 3305367"/>
                  <a:gd name="connsiteY12" fmla="*/ 1475413 h 4332913"/>
                  <a:gd name="connsiteX13" fmla="*/ 939597 w 3305367"/>
                  <a:gd name="connsiteY13" fmla="*/ 1373265 h 4332913"/>
                  <a:gd name="connsiteX14" fmla="*/ 0 w 3305367"/>
                  <a:gd name="connsiteY14" fmla="*/ 201127 h 4332913"/>
                  <a:gd name="connsiteX15" fmla="*/ 220556 w 3305367"/>
                  <a:gd name="connsiteY15" fmla="*/ 44998 h 4332913"/>
                  <a:gd name="connsiteX16" fmla="*/ 1320453 w 3305367"/>
                  <a:gd name="connsiteY16" fmla="*/ 1075864 h 4332913"/>
                  <a:gd name="connsiteX0" fmla="*/ 1320453 w 3287897"/>
                  <a:gd name="connsiteY0" fmla="*/ 1075864 h 4332913"/>
                  <a:gd name="connsiteX1" fmla="*/ 2143979 w 3287897"/>
                  <a:gd name="connsiteY1" fmla="*/ 1074204 h 4332913"/>
                  <a:gd name="connsiteX2" fmla="*/ 3117752 w 3287897"/>
                  <a:gd name="connsiteY2" fmla="*/ 137604 h 4332913"/>
                  <a:gd name="connsiteX3" fmla="*/ 3287897 w 3287897"/>
                  <a:gd name="connsiteY3" fmla="*/ 280819 h 4332913"/>
                  <a:gd name="connsiteX4" fmla="*/ 2267473 w 3287897"/>
                  <a:gd name="connsiteY4" fmla="*/ 1511810 h 4332913"/>
                  <a:gd name="connsiteX5" fmla="*/ 2156284 w 3287897"/>
                  <a:gd name="connsiteY5" fmla="*/ 1545992 h 4332913"/>
                  <a:gd name="connsiteX6" fmla="*/ 2168211 w 3287897"/>
                  <a:gd name="connsiteY6" fmla="*/ 2761288 h 4332913"/>
                  <a:gd name="connsiteX7" fmla="*/ 2002476 w 3287897"/>
                  <a:gd name="connsiteY7" fmla="*/ 4247188 h 4332913"/>
                  <a:gd name="connsiteX8" fmla="*/ 1905321 w 3287897"/>
                  <a:gd name="connsiteY8" fmla="*/ 4332913 h 4332913"/>
                  <a:gd name="connsiteX9" fmla="*/ 1402401 w 3287897"/>
                  <a:gd name="connsiteY9" fmla="*/ 4332913 h 4332913"/>
                  <a:gd name="connsiteX10" fmla="*/ 1305246 w 3287897"/>
                  <a:gd name="connsiteY10" fmla="*/ 4201468 h 4332913"/>
                  <a:gd name="connsiteX11" fmla="*/ 1156656 w 3287897"/>
                  <a:gd name="connsiteY11" fmla="*/ 2709853 h 4332913"/>
                  <a:gd name="connsiteX12" fmla="*/ 1150941 w 3287897"/>
                  <a:gd name="connsiteY12" fmla="*/ 1475413 h 4332913"/>
                  <a:gd name="connsiteX13" fmla="*/ 939597 w 3287897"/>
                  <a:gd name="connsiteY13" fmla="*/ 1373265 h 4332913"/>
                  <a:gd name="connsiteX14" fmla="*/ 0 w 3287897"/>
                  <a:gd name="connsiteY14" fmla="*/ 201127 h 4332913"/>
                  <a:gd name="connsiteX15" fmla="*/ 220556 w 3287897"/>
                  <a:gd name="connsiteY15" fmla="*/ 44998 h 4332913"/>
                  <a:gd name="connsiteX16" fmla="*/ 1320453 w 3287897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267473 w 3301872"/>
                  <a:gd name="connsiteY4" fmla="*/ 151181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37352 w 3301872"/>
                  <a:gd name="connsiteY4" fmla="*/ 1497835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18448 w 3301872"/>
                  <a:gd name="connsiteY4" fmla="*/ 1431670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01872"/>
                  <a:gd name="connsiteY0" fmla="*/ 1075864 h 4332913"/>
                  <a:gd name="connsiteX1" fmla="*/ 2143979 w 3301872"/>
                  <a:gd name="connsiteY1" fmla="*/ 1074204 h 4332913"/>
                  <a:gd name="connsiteX2" fmla="*/ 3117752 w 3301872"/>
                  <a:gd name="connsiteY2" fmla="*/ 137604 h 4332913"/>
                  <a:gd name="connsiteX3" fmla="*/ 3301872 w 3301872"/>
                  <a:gd name="connsiteY3" fmla="*/ 301781 h 4332913"/>
                  <a:gd name="connsiteX4" fmla="*/ 2308480 w 3301872"/>
                  <a:gd name="connsiteY4" fmla="*/ 1428347 h 4332913"/>
                  <a:gd name="connsiteX5" fmla="*/ 2156284 w 3301872"/>
                  <a:gd name="connsiteY5" fmla="*/ 1545992 h 4332913"/>
                  <a:gd name="connsiteX6" fmla="*/ 2168211 w 3301872"/>
                  <a:gd name="connsiteY6" fmla="*/ 2761288 h 4332913"/>
                  <a:gd name="connsiteX7" fmla="*/ 2002476 w 3301872"/>
                  <a:gd name="connsiteY7" fmla="*/ 4247188 h 4332913"/>
                  <a:gd name="connsiteX8" fmla="*/ 1905321 w 3301872"/>
                  <a:gd name="connsiteY8" fmla="*/ 4332913 h 4332913"/>
                  <a:gd name="connsiteX9" fmla="*/ 1402401 w 3301872"/>
                  <a:gd name="connsiteY9" fmla="*/ 4332913 h 4332913"/>
                  <a:gd name="connsiteX10" fmla="*/ 1305246 w 3301872"/>
                  <a:gd name="connsiteY10" fmla="*/ 4201468 h 4332913"/>
                  <a:gd name="connsiteX11" fmla="*/ 1156656 w 3301872"/>
                  <a:gd name="connsiteY11" fmla="*/ 2709853 h 4332913"/>
                  <a:gd name="connsiteX12" fmla="*/ 1150941 w 3301872"/>
                  <a:gd name="connsiteY12" fmla="*/ 1475413 h 4332913"/>
                  <a:gd name="connsiteX13" fmla="*/ 939597 w 3301872"/>
                  <a:gd name="connsiteY13" fmla="*/ 1373265 h 4332913"/>
                  <a:gd name="connsiteX14" fmla="*/ 0 w 3301872"/>
                  <a:gd name="connsiteY14" fmla="*/ 201127 h 4332913"/>
                  <a:gd name="connsiteX15" fmla="*/ 220556 w 3301872"/>
                  <a:gd name="connsiteY15" fmla="*/ 44998 h 4332913"/>
                  <a:gd name="connsiteX16" fmla="*/ 1320453 w 3301872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17752 w 3358204"/>
                  <a:gd name="connsiteY2" fmla="*/ 137604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358204"/>
                  <a:gd name="connsiteY0" fmla="*/ 1075864 h 4332913"/>
                  <a:gd name="connsiteX1" fmla="*/ 2143979 w 3358204"/>
                  <a:gd name="connsiteY1" fmla="*/ 1074204 h 4332913"/>
                  <a:gd name="connsiteX2" fmla="*/ 3159063 w 3358204"/>
                  <a:gd name="connsiteY2" fmla="*/ 73761 h 4332913"/>
                  <a:gd name="connsiteX3" fmla="*/ 3358204 w 3358204"/>
                  <a:gd name="connsiteY3" fmla="*/ 200384 h 4332913"/>
                  <a:gd name="connsiteX4" fmla="*/ 2308480 w 3358204"/>
                  <a:gd name="connsiteY4" fmla="*/ 1428347 h 4332913"/>
                  <a:gd name="connsiteX5" fmla="*/ 2156284 w 3358204"/>
                  <a:gd name="connsiteY5" fmla="*/ 1545992 h 4332913"/>
                  <a:gd name="connsiteX6" fmla="*/ 2168211 w 3358204"/>
                  <a:gd name="connsiteY6" fmla="*/ 2761288 h 4332913"/>
                  <a:gd name="connsiteX7" fmla="*/ 2002476 w 3358204"/>
                  <a:gd name="connsiteY7" fmla="*/ 4247188 h 4332913"/>
                  <a:gd name="connsiteX8" fmla="*/ 1905321 w 3358204"/>
                  <a:gd name="connsiteY8" fmla="*/ 4332913 h 4332913"/>
                  <a:gd name="connsiteX9" fmla="*/ 1402401 w 3358204"/>
                  <a:gd name="connsiteY9" fmla="*/ 4332913 h 4332913"/>
                  <a:gd name="connsiteX10" fmla="*/ 1305246 w 3358204"/>
                  <a:gd name="connsiteY10" fmla="*/ 4201468 h 4332913"/>
                  <a:gd name="connsiteX11" fmla="*/ 1156656 w 3358204"/>
                  <a:gd name="connsiteY11" fmla="*/ 2709853 h 4332913"/>
                  <a:gd name="connsiteX12" fmla="*/ 1150941 w 3358204"/>
                  <a:gd name="connsiteY12" fmla="*/ 1475413 h 4332913"/>
                  <a:gd name="connsiteX13" fmla="*/ 939597 w 3358204"/>
                  <a:gd name="connsiteY13" fmla="*/ 1373265 h 4332913"/>
                  <a:gd name="connsiteX14" fmla="*/ 0 w 3358204"/>
                  <a:gd name="connsiteY14" fmla="*/ 201127 h 4332913"/>
                  <a:gd name="connsiteX15" fmla="*/ 220556 w 3358204"/>
                  <a:gd name="connsiteY15" fmla="*/ 44998 h 4332913"/>
                  <a:gd name="connsiteX16" fmla="*/ 1320453 w 3358204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159063 w 3290606"/>
                  <a:gd name="connsiteY2" fmla="*/ 73761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075864 h 4332913"/>
                  <a:gd name="connsiteX1" fmla="*/ 2143979 w 3290606"/>
                  <a:gd name="connsiteY1" fmla="*/ 1074204 h 4332913"/>
                  <a:gd name="connsiteX2" fmla="*/ 3091465 w 3290606"/>
                  <a:gd name="connsiteY2" fmla="*/ 28695 h 4332913"/>
                  <a:gd name="connsiteX3" fmla="*/ 3290606 w 3290606"/>
                  <a:gd name="connsiteY3" fmla="*/ 125275 h 4332913"/>
                  <a:gd name="connsiteX4" fmla="*/ 2308480 w 3290606"/>
                  <a:gd name="connsiteY4" fmla="*/ 1428347 h 4332913"/>
                  <a:gd name="connsiteX5" fmla="*/ 2156284 w 3290606"/>
                  <a:gd name="connsiteY5" fmla="*/ 1545992 h 4332913"/>
                  <a:gd name="connsiteX6" fmla="*/ 2168211 w 3290606"/>
                  <a:gd name="connsiteY6" fmla="*/ 2761288 h 4332913"/>
                  <a:gd name="connsiteX7" fmla="*/ 2002476 w 3290606"/>
                  <a:gd name="connsiteY7" fmla="*/ 4247188 h 4332913"/>
                  <a:gd name="connsiteX8" fmla="*/ 1905321 w 3290606"/>
                  <a:gd name="connsiteY8" fmla="*/ 4332913 h 4332913"/>
                  <a:gd name="connsiteX9" fmla="*/ 1402401 w 3290606"/>
                  <a:gd name="connsiteY9" fmla="*/ 4332913 h 4332913"/>
                  <a:gd name="connsiteX10" fmla="*/ 1305246 w 3290606"/>
                  <a:gd name="connsiteY10" fmla="*/ 4201468 h 4332913"/>
                  <a:gd name="connsiteX11" fmla="*/ 1156656 w 3290606"/>
                  <a:gd name="connsiteY11" fmla="*/ 2709853 h 4332913"/>
                  <a:gd name="connsiteX12" fmla="*/ 1150941 w 3290606"/>
                  <a:gd name="connsiteY12" fmla="*/ 1475413 h 4332913"/>
                  <a:gd name="connsiteX13" fmla="*/ 939597 w 3290606"/>
                  <a:gd name="connsiteY13" fmla="*/ 1373265 h 4332913"/>
                  <a:gd name="connsiteX14" fmla="*/ 0 w 3290606"/>
                  <a:gd name="connsiteY14" fmla="*/ 201127 h 4332913"/>
                  <a:gd name="connsiteX15" fmla="*/ 220556 w 3290606"/>
                  <a:gd name="connsiteY15" fmla="*/ 44998 h 4332913"/>
                  <a:gd name="connsiteX16" fmla="*/ 1320453 w 3290606"/>
                  <a:gd name="connsiteY16" fmla="*/ 1075864 h 4332913"/>
                  <a:gd name="connsiteX0" fmla="*/ 1320453 w 3290606"/>
                  <a:gd name="connsiteY0" fmla="*/ 1188528 h 4445577"/>
                  <a:gd name="connsiteX1" fmla="*/ 2143979 w 3290606"/>
                  <a:gd name="connsiteY1" fmla="*/ 1186868 h 4445577"/>
                  <a:gd name="connsiteX2" fmla="*/ 3091465 w 3290606"/>
                  <a:gd name="connsiteY2" fmla="*/ 141359 h 4445577"/>
                  <a:gd name="connsiteX3" fmla="*/ 3290606 w 3290606"/>
                  <a:gd name="connsiteY3" fmla="*/ 237939 h 4445577"/>
                  <a:gd name="connsiteX4" fmla="*/ 2308480 w 3290606"/>
                  <a:gd name="connsiteY4" fmla="*/ 1541011 h 4445577"/>
                  <a:gd name="connsiteX5" fmla="*/ 2156284 w 3290606"/>
                  <a:gd name="connsiteY5" fmla="*/ 1658656 h 4445577"/>
                  <a:gd name="connsiteX6" fmla="*/ 2168211 w 3290606"/>
                  <a:gd name="connsiteY6" fmla="*/ 2873952 h 4445577"/>
                  <a:gd name="connsiteX7" fmla="*/ 2002476 w 3290606"/>
                  <a:gd name="connsiteY7" fmla="*/ 4359852 h 4445577"/>
                  <a:gd name="connsiteX8" fmla="*/ 1905321 w 3290606"/>
                  <a:gd name="connsiteY8" fmla="*/ 4445577 h 4445577"/>
                  <a:gd name="connsiteX9" fmla="*/ 1402401 w 3290606"/>
                  <a:gd name="connsiteY9" fmla="*/ 4445577 h 4445577"/>
                  <a:gd name="connsiteX10" fmla="*/ 1305246 w 3290606"/>
                  <a:gd name="connsiteY10" fmla="*/ 4314132 h 4445577"/>
                  <a:gd name="connsiteX11" fmla="*/ 1156656 w 3290606"/>
                  <a:gd name="connsiteY11" fmla="*/ 2822517 h 4445577"/>
                  <a:gd name="connsiteX12" fmla="*/ 1150941 w 3290606"/>
                  <a:gd name="connsiteY12" fmla="*/ 1588077 h 4445577"/>
                  <a:gd name="connsiteX13" fmla="*/ 939597 w 3290606"/>
                  <a:gd name="connsiteY13" fmla="*/ 1485929 h 4445577"/>
                  <a:gd name="connsiteX14" fmla="*/ 0 w 3290606"/>
                  <a:gd name="connsiteY14" fmla="*/ 313791 h 4445577"/>
                  <a:gd name="connsiteX15" fmla="*/ 382042 w 3290606"/>
                  <a:gd name="connsiteY15" fmla="*/ 44998 h 4445577"/>
                  <a:gd name="connsiteX16" fmla="*/ 1320453 w 3290606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778111 w 3129120"/>
                  <a:gd name="connsiteY13" fmla="*/ 1485929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929979 w 3129120"/>
                  <a:gd name="connsiteY2" fmla="*/ 141359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188528 h 4445577"/>
                  <a:gd name="connsiteX1" fmla="*/ 1982493 w 3129120"/>
                  <a:gd name="connsiteY1" fmla="*/ 1186868 h 4445577"/>
                  <a:gd name="connsiteX2" fmla="*/ 2866135 w 3129120"/>
                  <a:gd name="connsiteY2" fmla="*/ 118827 h 4445577"/>
                  <a:gd name="connsiteX3" fmla="*/ 3129120 w 3129120"/>
                  <a:gd name="connsiteY3" fmla="*/ 237939 h 4445577"/>
                  <a:gd name="connsiteX4" fmla="*/ 2146994 w 3129120"/>
                  <a:gd name="connsiteY4" fmla="*/ 1541011 h 4445577"/>
                  <a:gd name="connsiteX5" fmla="*/ 1994798 w 3129120"/>
                  <a:gd name="connsiteY5" fmla="*/ 1658656 h 4445577"/>
                  <a:gd name="connsiteX6" fmla="*/ 2006725 w 3129120"/>
                  <a:gd name="connsiteY6" fmla="*/ 2873952 h 4445577"/>
                  <a:gd name="connsiteX7" fmla="*/ 1840990 w 3129120"/>
                  <a:gd name="connsiteY7" fmla="*/ 4359852 h 4445577"/>
                  <a:gd name="connsiteX8" fmla="*/ 1743835 w 3129120"/>
                  <a:gd name="connsiteY8" fmla="*/ 4445577 h 4445577"/>
                  <a:gd name="connsiteX9" fmla="*/ 1240915 w 3129120"/>
                  <a:gd name="connsiteY9" fmla="*/ 4445577 h 4445577"/>
                  <a:gd name="connsiteX10" fmla="*/ 1143760 w 3129120"/>
                  <a:gd name="connsiteY10" fmla="*/ 4314132 h 4445577"/>
                  <a:gd name="connsiteX11" fmla="*/ 995170 w 3129120"/>
                  <a:gd name="connsiteY11" fmla="*/ 2822517 h 4445577"/>
                  <a:gd name="connsiteX12" fmla="*/ 989455 w 3129120"/>
                  <a:gd name="connsiteY12" fmla="*/ 1588077 h 4445577"/>
                  <a:gd name="connsiteX13" fmla="*/ 819422 w 3129120"/>
                  <a:gd name="connsiteY13" fmla="*/ 1463396 h 4445577"/>
                  <a:gd name="connsiteX14" fmla="*/ 0 w 3129120"/>
                  <a:gd name="connsiteY14" fmla="*/ 193616 h 4445577"/>
                  <a:gd name="connsiteX15" fmla="*/ 220556 w 3129120"/>
                  <a:gd name="connsiteY15" fmla="*/ 44998 h 4445577"/>
                  <a:gd name="connsiteX16" fmla="*/ 1158967 w 3129120"/>
                  <a:gd name="connsiteY16" fmla="*/ 1188528 h 4445577"/>
                  <a:gd name="connsiteX0" fmla="*/ 1158967 w 3129120"/>
                  <a:gd name="connsiteY0" fmla="*/ 1233594 h 4490643"/>
                  <a:gd name="connsiteX1" fmla="*/ 1982493 w 3129120"/>
                  <a:gd name="connsiteY1" fmla="*/ 1231934 h 4490643"/>
                  <a:gd name="connsiteX2" fmla="*/ 2866135 w 3129120"/>
                  <a:gd name="connsiteY2" fmla="*/ 163893 h 4490643"/>
                  <a:gd name="connsiteX3" fmla="*/ 3129120 w 3129120"/>
                  <a:gd name="connsiteY3" fmla="*/ 283005 h 4490643"/>
                  <a:gd name="connsiteX4" fmla="*/ 2146994 w 3129120"/>
                  <a:gd name="connsiteY4" fmla="*/ 1586077 h 4490643"/>
                  <a:gd name="connsiteX5" fmla="*/ 1994798 w 3129120"/>
                  <a:gd name="connsiteY5" fmla="*/ 1703722 h 4490643"/>
                  <a:gd name="connsiteX6" fmla="*/ 2006725 w 3129120"/>
                  <a:gd name="connsiteY6" fmla="*/ 2919018 h 4490643"/>
                  <a:gd name="connsiteX7" fmla="*/ 1840990 w 3129120"/>
                  <a:gd name="connsiteY7" fmla="*/ 4404918 h 4490643"/>
                  <a:gd name="connsiteX8" fmla="*/ 1743835 w 3129120"/>
                  <a:gd name="connsiteY8" fmla="*/ 4490643 h 4490643"/>
                  <a:gd name="connsiteX9" fmla="*/ 1240915 w 3129120"/>
                  <a:gd name="connsiteY9" fmla="*/ 4490643 h 4490643"/>
                  <a:gd name="connsiteX10" fmla="*/ 1143760 w 3129120"/>
                  <a:gd name="connsiteY10" fmla="*/ 4359198 h 4490643"/>
                  <a:gd name="connsiteX11" fmla="*/ 995170 w 3129120"/>
                  <a:gd name="connsiteY11" fmla="*/ 2867583 h 4490643"/>
                  <a:gd name="connsiteX12" fmla="*/ 989455 w 3129120"/>
                  <a:gd name="connsiteY12" fmla="*/ 1633143 h 4490643"/>
                  <a:gd name="connsiteX13" fmla="*/ 819422 w 3129120"/>
                  <a:gd name="connsiteY13" fmla="*/ 1508462 h 4490643"/>
                  <a:gd name="connsiteX14" fmla="*/ 0 w 3129120"/>
                  <a:gd name="connsiteY14" fmla="*/ 238682 h 4490643"/>
                  <a:gd name="connsiteX15" fmla="*/ 318199 w 3129120"/>
                  <a:gd name="connsiteY15" fmla="*/ 44998 h 4490643"/>
                  <a:gd name="connsiteX16" fmla="*/ 1158967 w 3129120"/>
                  <a:gd name="connsiteY16" fmla="*/ 1233594 h 4490643"/>
                  <a:gd name="connsiteX0" fmla="*/ 1121412 w 3091565"/>
                  <a:gd name="connsiteY0" fmla="*/ 1233594 h 4490643"/>
                  <a:gd name="connsiteX1" fmla="*/ 1944938 w 3091565"/>
                  <a:gd name="connsiteY1" fmla="*/ 1231934 h 4490643"/>
                  <a:gd name="connsiteX2" fmla="*/ 2828580 w 3091565"/>
                  <a:gd name="connsiteY2" fmla="*/ 163893 h 4490643"/>
                  <a:gd name="connsiteX3" fmla="*/ 3091565 w 3091565"/>
                  <a:gd name="connsiteY3" fmla="*/ 283005 h 4490643"/>
                  <a:gd name="connsiteX4" fmla="*/ 2109439 w 3091565"/>
                  <a:gd name="connsiteY4" fmla="*/ 1586077 h 4490643"/>
                  <a:gd name="connsiteX5" fmla="*/ 1957243 w 3091565"/>
                  <a:gd name="connsiteY5" fmla="*/ 1703722 h 4490643"/>
                  <a:gd name="connsiteX6" fmla="*/ 1969170 w 3091565"/>
                  <a:gd name="connsiteY6" fmla="*/ 2919018 h 4490643"/>
                  <a:gd name="connsiteX7" fmla="*/ 1803435 w 3091565"/>
                  <a:gd name="connsiteY7" fmla="*/ 4404918 h 4490643"/>
                  <a:gd name="connsiteX8" fmla="*/ 1706280 w 3091565"/>
                  <a:gd name="connsiteY8" fmla="*/ 4490643 h 4490643"/>
                  <a:gd name="connsiteX9" fmla="*/ 1203360 w 3091565"/>
                  <a:gd name="connsiteY9" fmla="*/ 4490643 h 4490643"/>
                  <a:gd name="connsiteX10" fmla="*/ 1106205 w 3091565"/>
                  <a:gd name="connsiteY10" fmla="*/ 4359198 h 4490643"/>
                  <a:gd name="connsiteX11" fmla="*/ 957615 w 3091565"/>
                  <a:gd name="connsiteY11" fmla="*/ 2867583 h 4490643"/>
                  <a:gd name="connsiteX12" fmla="*/ 951900 w 3091565"/>
                  <a:gd name="connsiteY12" fmla="*/ 1633143 h 4490643"/>
                  <a:gd name="connsiteX13" fmla="*/ 781867 w 3091565"/>
                  <a:gd name="connsiteY13" fmla="*/ 1508462 h 4490643"/>
                  <a:gd name="connsiteX14" fmla="*/ 0 w 3091565"/>
                  <a:gd name="connsiteY14" fmla="*/ 167328 h 4490643"/>
                  <a:gd name="connsiteX15" fmla="*/ 280644 w 3091565"/>
                  <a:gd name="connsiteY15" fmla="*/ 44998 h 4490643"/>
                  <a:gd name="connsiteX16" fmla="*/ 1121412 w 3091565"/>
                  <a:gd name="connsiteY16" fmla="*/ 1233594 h 4490643"/>
                  <a:gd name="connsiteX0" fmla="*/ 1121412 w 3091565"/>
                  <a:gd name="connsiteY0" fmla="*/ 1203551 h 4460600"/>
                  <a:gd name="connsiteX1" fmla="*/ 1944938 w 3091565"/>
                  <a:gd name="connsiteY1" fmla="*/ 1201891 h 4460600"/>
                  <a:gd name="connsiteX2" fmla="*/ 2828580 w 3091565"/>
                  <a:gd name="connsiteY2" fmla="*/ 133850 h 4460600"/>
                  <a:gd name="connsiteX3" fmla="*/ 3091565 w 3091565"/>
                  <a:gd name="connsiteY3" fmla="*/ 252962 h 4460600"/>
                  <a:gd name="connsiteX4" fmla="*/ 2109439 w 3091565"/>
                  <a:gd name="connsiteY4" fmla="*/ 1556034 h 4460600"/>
                  <a:gd name="connsiteX5" fmla="*/ 1957243 w 3091565"/>
                  <a:gd name="connsiteY5" fmla="*/ 1673679 h 4460600"/>
                  <a:gd name="connsiteX6" fmla="*/ 1969170 w 3091565"/>
                  <a:gd name="connsiteY6" fmla="*/ 2888975 h 4460600"/>
                  <a:gd name="connsiteX7" fmla="*/ 1803435 w 3091565"/>
                  <a:gd name="connsiteY7" fmla="*/ 4374875 h 4460600"/>
                  <a:gd name="connsiteX8" fmla="*/ 1706280 w 3091565"/>
                  <a:gd name="connsiteY8" fmla="*/ 4460600 h 4460600"/>
                  <a:gd name="connsiteX9" fmla="*/ 1203360 w 3091565"/>
                  <a:gd name="connsiteY9" fmla="*/ 4460600 h 4460600"/>
                  <a:gd name="connsiteX10" fmla="*/ 1106205 w 3091565"/>
                  <a:gd name="connsiteY10" fmla="*/ 4329155 h 4460600"/>
                  <a:gd name="connsiteX11" fmla="*/ 957615 w 3091565"/>
                  <a:gd name="connsiteY11" fmla="*/ 2837540 h 4460600"/>
                  <a:gd name="connsiteX12" fmla="*/ 951900 w 3091565"/>
                  <a:gd name="connsiteY12" fmla="*/ 1603100 h 4460600"/>
                  <a:gd name="connsiteX13" fmla="*/ 781867 w 3091565"/>
                  <a:gd name="connsiteY13" fmla="*/ 1478419 h 4460600"/>
                  <a:gd name="connsiteX14" fmla="*/ 0 w 3091565"/>
                  <a:gd name="connsiteY14" fmla="*/ 137285 h 4460600"/>
                  <a:gd name="connsiteX15" fmla="*/ 295667 w 3091565"/>
                  <a:gd name="connsiteY15" fmla="*/ 44998 h 4460600"/>
                  <a:gd name="connsiteX16" fmla="*/ 1121412 w 3091565"/>
                  <a:gd name="connsiteY16" fmla="*/ 1203551 h 4460600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839847 w 3102832"/>
                  <a:gd name="connsiteY2" fmla="*/ 136652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3102832"/>
                  <a:gd name="connsiteY0" fmla="*/ 1206353 h 4463402"/>
                  <a:gd name="connsiteX1" fmla="*/ 1956205 w 3102832"/>
                  <a:gd name="connsiteY1" fmla="*/ 1204693 h 4463402"/>
                  <a:gd name="connsiteX2" fmla="*/ 2727182 w 3102832"/>
                  <a:gd name="connsiteY2" fmla="*/ 23988 h 4463402"/>
                  <a:gd name="connsiteX3" fmla="*/ 3102832 w 3102832"/>
                  <a:gd name="connsiteY3" fmla="*/ 255764 h 4463402"/>
                  <a:gd name="connsiteX4" fmla="*/ 2120706 w 3102832"/>
                  <a:gd name="connsiteY4" fmla="*/ 1558836 h 4463402"/>
                  <a:gd name="connsiteX5" fmla="*/ 1968510 w 3102832"/>
                  <a:gd name="connsiteY5" fmla="*/ 1676481 h 4463402"/>
                  <a:gd name="connsiteX6" fmla="*/ 1980437 w 3102832"/>
                  <a:gd name="connsiteY6" fmla="*/ 2891777 h 4463402"/>
                  <a:gd name="connsiteX7" fmla="*/ 1814702 w 3102832"/>
                  <a:gd name="connsiteY7" fmla="*/ 4377677 h 4463402"/>
                  <a:gd name="connsiteX8" fmla="*/ 1717547 w 3102832"/>
                  <a:gd name="connsiteY8" fmla="*/ 4463402 h 4463402"/>
                  <a:gd name="connsiteX9" fmla="*/ 1214627 w 3102832"/>
                  <a:gd name="connsiteY9" fmla="*/ 4463402 h 4463402"/>
                  <a:gd name="connsiteX10" fmla="*/ 1117472 w 3102832"/>
                  <a:gd name="connsiteY10" fmla="*/ 4331957 h 4463402"/>
                  <a:gd name="connsiteX11" fmla="*/ 968882 w 3102832"/>
                  <a:gd name="connsiteY11" fmla="*/ 2840342 h 4463402"/>
                  <a:gd name="connsiteX12" fmla="*/ 963167 w 3102832"/>
                  <a:gd name="connsiteY12" fmla="*/ 1605902 h 4463402"/>
                  <a:gd name="connsiteX13" fmla="*/ 793134 w 3102832"/>
                  <a:gd name="connsiteY13" fmla="*/ 1481221 h 4463402"/>
                  <a:gd name="connsiteX14" fmla="*/ 0 w 3102832"/>
                  <a:gd name="connsiteY14" fmla="*/ 113799 h 4463402"/>
                  <a:gd name="connsiteX15" fmla="*/ 306934 w 3102832"/>
                  <a:gd name="connsiteY15" fmla="*/ 47800 h 4463402"/>
                  <a:gd name="connsiteX16" fmla="*/ 1132679 w 3102832"/>
                  <a:gd name="connsiteY16" fmla="*/ 1206353 h 4463402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727182 w 2982656"/>
                  <a:gd name="connsiteY2" fmla="*/ 27503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82656"/>
                  <a:gd name="connsiteY0" fmla="*/ 1209868 h 4466917"/>
                  <a:gd name="connsiteX1" fmla="*/ 1956205 w 2982656"/>
                  <a:gd name="connsiteY1" fmla="*/ 1208208 h 4466917"/>
                  <a:gd name="connsiteX2" fmla="*/ 2689627 w 2982656"/>
                  <a:gd name="connsiteY2" fmla="*/ 46282 h 4466917"/>
                  <a:gd name="connsiteX3" fmla="*/ 2982656 w 2982656"/>
                  <a:gd name="connsiteY3" fmla="*/ 79015 h 4466917"/>
                  <a:gd name="connsiteX4" fmla="*/ 2120706 w 2982656"/>
                  <a:gd name="connsiteY4" fmla="*/ 1562351 h 4466917"/>
                  <a:gd name="connsiteX5" fmla="*/ 1968510 w 2982656"/>
                  <a:gd name="connsiteY5" fmla="*/ 1679996 h 4466917"/>
                  <a:gd name="connsiteX6" fmla="*/ 1980437 w 2982656"/>
                  <a:gd name="connsiteY6" fmla="*/ 2895292 h 4466917"/>
                  <a:gd name="connsiteX7" fmla="*/ 1814702 w 2982656"/>
                  <a:gd name="connsiteY7" fmla="*/ 4381192 h 4466917"/>
                  <a:gd name="connsiteX8" fmla="*/ 1717547 w 2982656"/>
                  <a:gd name="connsiteY8" fmla="*/ 4466917 h 4466917"/>
                  <a:gd name="connsiteX9" fmla="*/ 1214627 w 2982656"/>
                  <a:gd name="connsiteY9" fmla="*/ 4466917 h 4466917"/>
                  <a:gd name="connsiteX10" fmla="*/ 1117472 w 2982656"/>
                  <a:gd name="connsiteY10" fmla="*/ 4335472 h 4466917"/>
                  <a:gd name="connsiteX11" fmla="*/ 968882 w 2982656"/>
                  <a:gd name="connsiteY11" fmla="*/ 2843857 h 4466917"/>
                  <a:gd name="connsiteX12" fmla="*/ 963167 w 2982656"/>
                  <a:gd name="connsiteY12" fmla="*/ 1609417 h 4466917"/>
                  <a:gd name="connsiteX13" fmla="*/ 793134 w 2982656"/>
                  <a:gd name="connsiteY13" fmla="*/ 1484736 h 4466917"/>
                  <a:gd name="connsiteX14" fmla="*/ 0 w 2982656"/>
                  <a:gd name="connsiteY14" fmla="*/ 117314 h 4466917"/>
                  <a:gd name="connsiteX15" fmla="*/ 306934 w 2982656"/>
                  <a:gd name="connsiteY15" fmla="*/ 51315 h 4466917"/>
                  <a:gd name="connsiteX16" fmla="*/ 1132679 w 2982656"/>
                  <a:gd name="connsiteY16" fmla="*/ 1209868 h 4466917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353 h 4463402"/>
                  <a:gd name="connsiteX1" fmla="*/ 1956205 w 2915058"/>
                  <a:gd name="connsiteY1" fmla="*/ 1204693 h 4463402"/>
                  <a:gd name="connsiteX2" fmla="*/ 2689627 w 2915058"/>
                  <a:gd name="connsiteY2" fmla="*/ 42767 h 4463402"/>
                  <a:gd name="connsiteX3" fmla="*/ 2915058 w 2915058"/>
                  <a:gd name="connsiteY3" fmla="*/ 86767 h 4463402"/>
                  <a:gd name="connsiteX4" fmla="*/ 2120706 w 2915058"/>
                  <a:gd name="connsiteY4" fmla="*/ 1558836 h 4463402"/>
                  <a:gd name="connsiteX5" fmla="*/ 1968510 w 2915058"/>
                  <a:gd name="connsiteY5" fmla="*/ 1676481 h 4463402"/>
                  <a:gd name="connsiteX6" fmla="*/ 1980437 w 2915058"/>
                  <a:gd name="connsiteY6" fmla="*/ 2891777 h 4463402"/>
                  <a:gd name="connsiteX7" fmla="*/ 1814702 w 2915058"/>
                  <a:gd name="connsiteY7" fmla="*/ 4377677 h 4463402"/>
                  <a:gd name="connsiteX8" fmla="*/ 1717547 w 2915058"/>
                  <a:gd name="connsiteY8" fmla="*/ 4463402 h 4463402"/>
                  <a:gd name="connsiteX9" fmla="*/ 1214627 w 2915058"/>
                  <a:gd name="connsiteY9" fmla="*/ 4463402 h 4463402"/>
                  <a:gd name="connsiteX10" fmla="*/ 1117472 w 2915058"/>
                  <a:gd name="connsiteY10" fmla="*/ 4331957 h 4463402"/>
                  <a:gd name="connsiteX11" fmla="*/ 968882 w 2915058"/>
                  <a:gd name="connsiteY11" fmla="*/ 2840342 h 4463402"/>
                  <a:gd name="connsiteX12" fmla="*/ 963167 w 2915058"/>
                  <a:gd name="connsiteY12" fmla="*/ 1605902 h 4463402"/>
                  <a:gd name="connsiteX13" fmla="*/ 793134 w 2915058"/>
                  <a:gd name="connsiteY13" fmla="*/ 1481221 h 4463402"/>
                  <a:gd name="connsiteX14" fmla="*/ 0 w 2915058"/>
                  <a:gd name="connsiteY14" fmla="*/ 113799 h 4463402"/>
                  <a:gd name="connsiteX15" fmla="*/ 306934 w 2915058"/>
                  <a:gd name="connsiteY15" fmla="*/ 47800 h 4463402"/>
                  <a:gd name="connsiteX16" fmla="*/ 1132679 w 2915058"/>
                  <a:gd name="connsiteY16" fmla="*/ 1206353 h 4463402"/>
                  <a:gd name="connsiteX0" fmla="*/ 1132679 w 2915058"/>
                  <a:gd name="connsiteY0" fmla="*/ 1206814 h 4463863"/>
                  <a:gd name="connsiteX1" fmla="*/ 1956205 w 2915058"/>
                  <a:gd name="connsiteY1" fmla="*/ 1205154 h 4463863"/>
                  <a:gd name="connsiteX2" fmla="*/ 2689627 w 2915058"/>
                  <a:gd name="connsiteY2" fmla="*/ 43228 h 4463863"/>
                  <a:gd name="connsiteX3" fmla="*/ 2915058 w 2915058"/>
                  <a:gd name="connsiteY3" fmla="*/ 87228 h 4463863"/>
                  <a:gd name="connsiteX4" fmla="*/ 2120706 w 2915058"/>
                  <a:gd name="connsiteY4" fmla="*/ 1559297 h 4463863"/>
                  <a:gd name="connsiteX5" fmla="*/ 1968510 w 2915058"/>
                  <a:gd name="connsiteY5" fmla="*/ 1676942 h 4463863"/>
                  <a:gd name="connsiteX6" fmla="*/ 1980437 w 2915058"/>
                  <a:gd name="connsiteY6" fmla="*/ 2892238 h 4463863"/>
                  <a:gd name="connsiteX7" fmla="*/ 1814702 w 2915058"/>
                  <a:gd name="connsiteY7" fmla="*/ 4378138 h 4463863"/>
                  <a:gd name="connsiteX8" fmla="*/ 1717547 w 2915058"/>
                  <a:gd name="connsiteY8" fmla="*/ 4463863 h 4463863"/>
                  <a:gd name="connsiteX9" fmla="*/ 1214627 w 2915058"/>
                  <a:gd name="connsiteY9" fmla="*/ 4463863 h 4463863"/>
                  <a:gd name="connsiteX10" fmla="*/ 1117472 w 2915058"/>
                  <a:gd name="connsiteY10" fmla="*/ 4332418 h 4463863"/>
                  <a:gd name="connsiteX11" fmla="*/ 968882 w 2915058"/>
                  <a:gd name="connsiteY11" fmla="*/ 2840803 h 4463863"/>
                  <a:gd name="connsiteX12" fmla="*/ 963167 w 2915058"/>
                  <a:gd name="connsiteY12" fmla="*/ 1606363 h 4463863"/>
                  <a:gd name="connsiteX13" fmla="*/ 793134 w 2915058"/>
                  <a:gd name="connsiteY13" fmla="*/ 1481682 h 4463863"/>
                  <a:gd name="connsiteX14" fmla="*/ 0 w 2915058"/>
                  <a:gd name="connsiteY14" fmla="*/ 114260 h 4463863"/>
                  <a:gd name="connsiteX15" fmla="*/ 306934 w 2915058"/>
                  <a:gd name="connsiteY15" fmla="*/ 48261 h 4463863"/>
                  <a:gd name="connsiteX16" fmla="*/ 1132679 w 2915058"/>
                  <a:gd name="connsiteY16" fmla="*/ 1206814 h 4463863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63166 w 2915058"/>
                  <a:gd name="connsiteY12" fmla="*/ 1614874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132679 w 2915058"/>
                  <a:gd name="connsiteY0" fmla="*/ 1189543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132679 w 2915058"/>
                  <a:gd name="connsiteY16" fmla="*/ 1189543 h 4446592"/>
                  <a:gd name="connsiteX0" fmla="*/ 1083368 w 2915058"/>
                  <a:gd name="connsiteY0" fmla="*/ 1197761 h 4446592"/>
                  <a:gd name="connsiteX1" fmla="*/ 1956205 w 2915058"/>
                  <a:gd name="connsiteY1" fmla="*/ 1187883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68510 w 2915058"/>
                  <a:gd name="connsiteY5" fmla="*/ 1659671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  <a:gd name="connsiteX0" fmla="*/ 1083368 w 2915058"/>
                  <a:gd name="connsiteY0" fmla="*/ 1197761 h 4446592"/>
                  <a:gd name="connsiteX1" fmla="*/ 1906609 w 2915058"/>
                  <a:gd name="connsiteY1" fmla="*/ 1196148 h 4446592"/>
                  <a:gd name="connsiteX2" fmla="*/ 2689627 w 2915058"/>
                  <a:gd name="connsiteY2" fmla="*/ 25957 h 4446592"/>
                  <a:gd name="connsiteX3" fmla="*/ 2915058 w 2915058"/>
                  <a:gd name="connsiteY3" fmla="*/ 69957 h 4446592"/>
                  <a:gd name="connsiteX4" fmla="*/ 2120706 w 2915058"/>
                  <a:gd name="connsiteY4" fmla="*/ 1542026 h 4446592"/>
                  <a:gd name="connsiteX5" fmla="*/ 1985044 w 2915058"/>
                  <a:gd name="connsiteY5" fmla="*/ 1651403 h 4446592"/>
                  <a:gd name="connsiteX6" fmla="*/ 1980437 w 2915058"/>
                  <a:gd name="connsiteY6" fmla="*/ 2874967 h 4446592"/>
                  <a:gd name="connsiteX7" fmla="*/ 1814702 w 2915058"/>
                  <a:gd name="connsiteY7" fmla="*/ 4360867 h 4446592"/>
                  <a:gd name="connsiteX8" fmla="*/ 1717547 w 2915058"/>
                  <a:gd name="connsiteY8" fmla="*/ 4446592 h 4446592"/>
                  <a:gd name="connsiteX9" fmla="*/ 1214627 w 2915058"/>
                  <a:gd name="connsiteY9" fmla="*/ 4446592 h 4446592"/>
                  <a:gd name="connsiteX10" fmla="*/ 1117472 w 2915058"/>
                  <a:gd name="connsiteY10" fmla="*/ 4315147 h 4446592"/>
                  <a:gd name="connsiteX11" fmla="*/ 968882 w 2915058"/>
                  <a:gd name="connsiteY11" fmla="*/ 2823532 h 4446592"/>
                  <a:gd name="connsiteX12" fmla="*/ 930290 w 2915058"/>
                  <a:gd name="connsiteY12" fmla="*/ 1631310 h 4446592"/>
                  <a:gd name="connsiteX13" fmla="*/ 793134 w 2915058"/>
                  <a:gd name="connsiteY13" fmla="*/ 1464411 h 4446592"/>
                  <a:gd name="connsiteX14" fmla="*/ 0 w 2915058"/>
                  <a:gd name="connsiteY14" fmla="*/ 96989 h 4446592"/>
                  <a:gd name="connsiteX15" fmla="*/ 306934 w 2915058"/>
                  <a:gd name="connsiteY15" fmla="*/ 30990 h 4446592"/>
                  <a:gd name="connsiteX16" fmla="*/ 1083368 w 2915058"/>
                  <a:gd name="connsiteY16" fmla="*/ 1197761 h 444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15058" h="4446592">
                    <a:moveTo>
                      <a:pt x="1083368" y="1197761"/>
                    </a:moveTo>
                    <a:cubicBezTo>
                      <a:pt x="1417389" y="1191879"/>
                      <a:pt x="1678456" y="1157919"/>
                      <a:pt x="1906609" y="1196148"/>
                    </a:cubicBezTo>
                    <a:cubicBezTo>
                      <a:pt x="2016195" y="1139720"/>
                      <a:pt x="2572084" y="95080"/>
                      <a:pt x="2689627" y="25957"/>
                    </a:cubicBezTo>
                    <a:cubicBezTo>
                      <a:pt x="2692709" y="-17271"/>
                      <a:pt x="2895890" y="-9058"/>
                      <a:pt x="2915058" y="69957"/>
                    </a:cubicBezTo>
                    <a:cubicBezTo>
                      <a:pt x="2688864" y="554611"/>
                      <a:pt x="2476394" y="1141150"/>
                      <a:pt x="2120706" y="1542026"/>
                    </a:cubicBezTo>
                    <a:cubicBezTo>
                      <a:pt x="2059970" y="1591567"/>
                      <a:pt x="2082200" y="1588830"/>
                      <a:pt x="1985044" y="1651403"/>
                    </a:cubicBezTo>
                    <a:cubicBezTo>
                      <a:pt x="1983508" y="2059258"/>
                      <a:pt x="1981973" y="2467112"/>
                      <a:pt x="1980437" y="2874967"/>
                    </a:cubicBezTo>
                    <a:lnTo>
                      <a:pt x="1814702" y="4360867"/>
                    </a:lnTo>
                    <a:cubicBezTo>
                      <a:pt x="1810892" y="4395157"/>
                      <a:pt x="1755647" y="4446592"/>
                      <a:pt x="1717547" y="4446592"/>
                    </a:cubicBezTo>
                    <a:lnTo>
                      <a:pt x="1214627" y="4446592"/>
                    </a:lnTo>
                    <a:cubicBezTo>
                      <a:pt x="1159382" y="4442782"/>
                      <a:pt x="1121282" y="4370392"/>
                      <a:pt x="1117472" y="4315147"/>
                    </a:cubicBezTo>
                    <a:lnTo>
                      <a:pt x="968882" y="2823532"/>
                    </a:lnTo>
                    <a:cubicBezTo>
                      <a:pt x="966977" y="2412052"/>
                      <a:pt x="932195" y="2042790"/>
                      <a:pt x="930290" y="1631310"/>
                    </a:cubicBezTo>
                    <a:cubicBezTo>
                      <a:pt x="827906" y="1534429"/>
                      <a:pt x="844162" y="1516437"/>
                      <a:pt x="793134" y="1464411"/>
                    </a:cubicBezTo>
                    <a:lnTo>
                      <a:pt x="0" y="96989"/>
                    </a:lnTo>
                    <a:cubicBezTo>
                      <a:pt x="14706" y="-16810"/>
                      <a:pt x="204008" y="-14008"/>
                      <a:pt x="306934" y="30990"/>
                    </a:cubicBezTo>
                    <a:cubicBezTo>
                      <a:pt x="487190" y="194785"/>
                      <a:pt x="953828" y="1203476"/>
                      <a:pt x="1083368" y="119776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17"/>
              <p:cNvSpPr>
                <a:spLocks/>
              </p:cNvSpPr>
              <p:nvPr/>
            </p:nvSpPr>
            <p:spPr bwMode="auto">
              <a:xfrm rot="10800000">
                <a:off x="5275662" y="419791"/>
                <a:ext cx="258323" cy="271403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84"/>
                  </a:cxn>
                  <a:cxn ang="0">
                    <a:pos x="2" y="104"/>
                  </a:cxn>
                  <a:cxn ang="0">
                    <a:pos x="4" y="122"/>
                  </a:cxn>
                  <a:cxn ang="0">
                    <a:pos x="10" y="136"/>
                  </a:cxn>
                  <a:cxn ang="0">
                    <a:pos x="18" y="148"/>
                  </a:cxn>
                  <a:cxn ang="0">
                    <a:pos x="30" y="156"/>
                  </a:cxn>
                  <a:cxn ang="0">
                    <a:pos x="42" y="162"/>
                  </a:cxn>
                  <a:cxn ang="0">
                    <a:pos x="60" y="166"/>
                  </a:cxn>
                  <a:cxn ang="0">
                    <a:pos x="78" y="166"/>
                  </a:cxn>
                  <a:cxn ang="0">
                    <a:pos x="78" y="166"/>
                  </a:cxn>
                  <a:cxn ang="0">
                    <a:pos x="98" y="166"/>
                  </a:cxn>
                  <a:cxn ang="0">
                    <a:pos x="116" y="162"/>
                  </a:cxn>
                  <a:cxn ang="0">
                    <a:pos x="128" y="156"/>
                  </a:cxn>
                  <a:cxn ang="0">
                    <a:pos x="140" y="148"/>
                  </a:cxn>
                  <a:cxn ang="0">
                    <a:pos x="148" y="136"/>
                  </a:cxn>
                  <a:cxn ang="0">
                    <a:pos x="154" y="122"/>
                  </a:cxn>
                  <a:cxn ang="0">
                    <a:pos x="156" y="104"/>
                  </a:cxn>
                  <a:cxn ang="0">
                    <a:pos x="158" y="84"/>
                  </a:cxn>
                  <a:cxn ang="0">
                    <a:pos x="158" y="84"/>
                  </a:cxn>
                  <a:cxn ang="0">
                    <a:pos x="156" y="62"/>
                  </a:cxn>
                  <a:cxn ang="0">
                    <a:pos x="154" y="46"/>
                  </a:cxn>
                  <a:cxn ang="0">
                    <a:pos x="148" y="30"/>
                  </a:cxn>
                  <a:cxn ang="0">
                    <a:pos x="140" y="20"/>
                  </a:cxn>
                  <a:cxn ang="0">
                    <a:pos x="128" y="10"/>
                  </a:cxn>
                  <a:cxn ang="0">
                    <a:pos x="116" y="4"/>
                  </a:cxn>
                  <a:cxn ang="0">
                    <a:pos x="98" y="2"/>
                  </a:cxn>
                  <a:cxn ang="0">
                    <a:pos x="78" y="0"/>
                  </a:cxn>
                  <a:cxn ang="0">
                    <a:pos x="78" y="0"/>
                  </a:cxn>
                  <a:cxn ang="0">
                    <a:pos x="60" y="2"/>
                  </a:cxn>
                  <a:cxn ang="0">
                    <a:pos x="42" y="4"/>
                  </a:cxn>
                  <a:cxn ang="0">
                    <a:pos x="30" y="10"/>
                  </a:cxn>
                  <a:cxn ang="0">
                    <a:pos x="18" y="20"/>
                  </a:cxn>
                  <a:cxn ang="0">
                    <a:pos x="10" y="30"/>
                  </a:cxn>
                  <a:cxn ang="0">
                    <a:pos x="4" y="46"/>
                  </a:cxn>
                  <a:cxn ang="0">
                    <a:pos x="2" y="62"/>
                  </a:cxn>
                  <a:cxn ang="0">
                    <a:pos x="0" y="84"/>
                  </a:cxn>
                </a:cxnLst>
                <a:rect l="0" t="0" r="r" b="b"/>
                <a:pathLst>
                  <a:path w="158" h="166">
                    <a:moveTo>
                      <a:pt x="0" y="84"/>
                    </a:moveTo>
                    <a:lnTo>
                      <a:pt x="0" y="84"/>
                    </a:lnTo>
                    <a:lnTo>
                      <a:pt x="2" y="104"/>
                    </a:lnTo>
                    <a:lnTo>
                      <a:pt x="4" y="122"/>
                    </a:lnTo>
                    <a:lnTo>
                      <a:pt x="10" y="136"/>
                    </a:lnTo>
                    <a:lnTo>
                      <a:pt x="18" y="148"/>
                    </a:lnTo>
                    <a:lnTo>
                      <a:pt x="30" y="156"/>
                    </a:lnTo>
                    <a:lnTo>
                      <a:pt x="42" y="162"/>
                    </a:lnTo>
                    <a:lnTo>
                      <a:pt x="60" y="166"/>
                    </a:lnTo>
                    <a:lnTo>
                      <a:pt x="78" y="166"/>
                    </a:lnTo>
                    <a:lnTo>
                      <a:pt x="78" y="166"/>
                    </a:lnTo>
                    <a:lnTo>
                      <a:pt x="98" y="166"/>
                    </a:lnTo>
                    <a:lnTo>
                      <a:pt x="116" y="162"/>
                    </a:lnTo>
                    <a:lnTo>
                      <a:pt x="128" y="156"/>
                    </a:lnTo>
                    <a:lnTo>
                      <a:pt x="140" y="148"/>
                    </a:lnTo>
                    <a:lnTo>
                      <a:pt x="148" y="136"/>
                    </a:lnTo>
                    <a:lnTo>
                      <a:pt x="154" y="122"/>
                    </a:lnTo>
                    <a:lnTo>
                      <a:pt x="156" y="104"/>
                    </a:lnTo>
                    <a:lnTo>
                      <a:pt x="158" y="84"/>
                    </a:lnTo>
                    <a:lnTo>
                      <a:pt x="158" y="84"/>
                    </a:lnTo>
                    <a:lnTo>
                      <a:pt x="156" y="62"/>
                    </a:lnTo>
                    <a:lnTo>
                      <a:pt x="154" y="46"/>
                    </a:lnTo>
                    <a:lnTo>
                      <a:pt x="148" y="30"/>
                    </a:lnTo>
                    <a:lnTo>
                      <a:pt x="140" y="20"/>
                    </a:lnTo>
                    <a:lnTo>
                      <a:pt x="128" y="10"/>
                    </a:lnTo>
                    <a:lnTo>
                      <a:pt x="116" y="4"/>
                    </a:lnTo>
                    <a:lnTo>
                      <a:pt x="98" y="2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60" y="2"/>
                    </a:lnTo>
                    <a:lnTo>
                      <a:pt x="42" y="4"/>
                    </a:lnTo>
                    <a:lnTo>
                      <a:pt x="30" y="10"/>
                    </a:lnTo>
                    <a:lnTo>
                      <a:pt x="18" y="20"/>
                    </a:lnTo>
                    <a:lnTo>
                      <a:pt x="10" y="30"/>
                    </a:lnTo>
                    <a:lnTo>
                      <a:pt x="4" y="46"/>
                    </a:lnTo>
                    <a:lnTo>
                      <a:pt x="2" y="62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" name="Freeform 66"/>
            <p:cNvSpPr>
              <a:spLocks noEditPoints="1"/>
            </p:cNvSpPr>
            <p:nvPr/>
          </p:nvSpPr>
          <p:spPr bwMode="auto">
            <a:xfrm>
              <a:off x="2644022" y="4054313"/>
              <a:ext cx="258802" cy="123579"/>
            </a:xfrm>
            <a:custGeom>
              <a:avLst/>
              <a:gdLst/>
              <a:ahLst/>
              <a:cxnLst>
                <a:cxn ang="0">
                  <a:pos x="180" y="2"/>
                </a:cxn>
                <a:cxn ang="0">
                  <a:pos x="122" y="16"/>
                </a:cxn>
                <a:cxn ang="0">
                  <a:pos x="72" y="46"/>
                </a:cxn>
                <a:cxn ang="0">
                  <a:pos x="34" y="88"/>
                </a:cxn>
                <a:cxn ang="0">
                  <a:pos x="8" y="142"/>
                </a:cxn>
                <a:cxn ang="0">
                  <a:pos x="0" y="200"/>
                </a:cxn>
                <a:cxn ang="0">
                  <a:pos x="4" y="242"/>
                </a:cxn>
                <a:cxn ang="0">
                  <a:pos x="24" y="296"/>
                </a:cxn>
                <a:cxn ang="0">
                  <a:pos x="58" y="342"/>
                </a:cxn>
                <a:cxn ang="0">
                  <a:pos x="104" y="378"/>
                </a:cxn>
                <a:cxn ang="0">
                  <a:pos x="160" y="398"/>
                </a:cxn>
                <a:cxn ang="0">
                  <a:pos x="200" y="402"/>
                </a:cxn>
                <a:cxn ang="0">
                  <a:pos x="260" y="392"/>
                </a:cxn>
                <a:cxn ang="0">
                  <a:pos x="312" y="368"/>
                </a:cxn>
                <a:cxn ang="0">
                  <a:pos x="354" y="328"/>
                </a:cxn>
                <a:cxn ang="0">
                  <a:pos x="384" y="280"/>
                </a:cxn>
                <a:cxn ang="0">
                  <a:pos x="398" y="222"/>
                </a:cxn>
                <a:cxn ang="0">
                  <a:pos x="398" y="180"/>
                </a:cxn>
                <a:cxn ang="0">
                  <a:pos x="384" y="122"/>
                </a:cxn>
                <a:cxn ang="0">
                  <a:pos x="354" y="74"/>
                </a:cxn>
                <a:cxn ang="0">
                  <a:pos x="312" y="34"/>
                </a:cxn>
                <a:cxn ang="0">
                  <a:pos x="260" y="10"/>
                </a:cxn>
                <a:cxn ang="0">
                  <a:pos x="200" y="0"/>
                </a:cxn>
                <a:cxn ang="0">
                  <a:pos x="200" y="368"/>
                </a:cxn>
                <a:cxn ang="0">
                  <a:pos x="150" y="360"/>
                </a:cxn>
                <a:cxn ang="0">
                  <a:pos x="106" y="338"/>
                </a:cxn>
                <a:cxn ang="0">
                  <a:pos x="72" y="306"/>
                </a:cxn>
                <a:cxn ang="0">
                  <a:pos x="46" y="266"/>
                </a:cxn>
                <a:cxn ang="0">
                  <a:pos x="34" y="218"/>
                </a:cxn>
                <a:cxn ang="0">
                  <a:pos x="34" y="184"/>
                </a:cxn>
                <a:cxn ang="0">
                  <a:pos x="46" y="136"/>
                </a:cxn>
                <a:cxn ang="0">
                  <a:pos x="72" y="96"/>
                </a:cxn>
                <a:cxn ang="0">
                  <a:pos x="106" y="64"/>
                </a:cxn>
                <a:cxn ang="0">
                  <a:pos x="150" y="42"/>
                </a:cxn>
                <a:cxn ang="0">
                  <a:pos x="200" y="34"/>
                </a:cxn>
                <a:cxn ang="0">
                  <a:pos x="234" y="38"/>
                </a:cxn>
                <a:cxn ang="0">
                  <a:pos x="278" y="54"/>
                </a:cxn>
                <a:cxn ang="0">
                  <a:pos x="318" y="84"/>
                </a:cxn>
                <a:cxn ang="0">
                  <a:pos x="346" y="122"/>
                </a:cxn>
                <a:cxn ang="0">
                  <a:pos x="362" y="168"/>
                </a:cxn>
                <a:cxn ang="0">
                  <a:pos x="366" y="200"/>
                </a:cxn>
                <a:cxn ang="0">
                  <a:pos x="358" y="250"/>
                </a:cxn>
                <a:cxn ang="0">
                  <a:pos x="338" y="294"/>
                </a:cxn>
                <a:cxn ang="0">
                  <a:pos x="306" y="330"/>
                </a:cxn>
                <a:cxn ang="0">
                  <a:pos x="264" y="354"/>
                </a:cxn>
                <a:cxn ang="0">
                  <a:pos x="216" y="366"/>
                </a:cxn>
              </a:cxnLst>
              <a:rect l="0" t="0" r="r" b="b"/>
              <a:pathLst>
                <a:path w="400" h="402">
                  <a:moveTo>
                    <a:pt x="200" y="0"/>
                  </a:moveTo>
                  <a:lnTo>
                    <a:pt x="200" y="0"/>
                  </a:lnTo>
                  <a:lnTo>
                    <a:pt x="180" y="2"/>
                  </a:lnTo>
                  <a:lnTo>
                    <a:pt x="160" y="4"/>
                  </a:lnTo>
                  <a:lnTo>
                    <a:pt x="140" y="10"/>
                  </a:lnTo>
                  <a:lnTo>
                    <a:pt x="122" y="16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2" y="46"/>
                  </a:lnTo>
                  <a:lnTo>
                    <a:pt x="58" y="60"/>
                  </a:lnTo>
                  <a:lnTo>
                    <a:pt x="44" y="74"/>
                  </a:lnTo>
                  <a:lnTo>
                    <a:pt x="34" y="88"/>
                  </a:lnTo>
                  <a:lnTo>
                    <a:pt x="24" y="106"/>
                  </a:lnTo>
                  <a:lnTo>
                    <a:pt x="14" y="122"/>
                  </a:lnTo>
                  <a:lnTo>
                    <a:pt x="8" y="142"/>
                  </a:lnTo>
                  <a:lnTo>
                    <a:pt x="4" y="160"/>
                  </a:lnTo>
                  <a:lnTo>
                    <a:pt x="0" y="180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22"/>
                  </a:lnTo>
                  <a:lnTo>
                    <a:pt x="4" y="242"/>
                  </a:lnTo>
                  <a:lnTo>
                    <a:pt x="8" y="260"/>
                  </a:lnTo>
                  <a:lnTo>
                    <a:pt x="14" y="280"/>
                  </a:lnTo>
                  <a:lnTo>
                    <a:pt x="24" y="296"/>
                  </a:lnTo>
                  <a:lnTo>
                    <a:pt x="34" y="314"/>
                  </a:lnTo>
                  <a:lnTo>
                    <a:pt x="44" y="328"/>
                  </a:lnTo>
                  <a:lnTo>
                    <a:pt x="58" y="342"/>
                  </a:lnTo>
                  <a:lnTo>
                    <a:pt x="72" y="356"/>
                  </a:lnTo>
                  <a:lnTo>
                    <a:pt x="88" y="368"/>
                  </a:lnTo>
                  <a:lnTo>
                    <a:pt x="104" y="378"/>
                  </a:lnTo>
                  <a:lnTo>
                    <a:pt x="122" y="386"/>
                  </a:lnTo>
                  <a:lnTo>
                    <a:pt x="140" y="392"/>
                  </a:lnTo>
                  <a:lnTo>
                    <a:pt x="160" y="398"/>
                  </a:lnTo>
                  <a:lnTo>
                    <a:pt x="180" y="400"/>
                  </a:lnTo>
                  <a:lnTo>
                    <a:pt x="200" y="402"/>
                  </a:lnTo>
                  <a:lnTo>
                    <a:pt x="200" y="402"/>
                  </a:lnTo>
                  <a:lnTo>
                    <a:pt x="220" y="400"/>
                  </a:lnTo>
                  <a:lnTo>
                    <a:pt x="240" y="398"/>
                  </a:lnTo>
                  <a:lnTo>
                    <a:pt x="260" y="392"/>
                  </a:lnTo>
                  <a:lnTo>
                    <a:pt x="278" y="386"/>
                  </a:lnTo>
                  <a:lnTo>
                    <a:pt x="296" y="378"/>
                  </a:lnTo>
                  <a:lnTo>
                    <a:pt x="312" y="368"/>
                  </a:lnTo>
                  <a:lnTo>
                    <a:pt x="328" y="356"/>
                  </a:lnTo>
                  <a:lnTo>
                    <a:pt x="342" y="342"/>
                  </a:lnTo>
                  <a:lnTo>
                    <a:pt x="354" y="328"/>
                  </a:lnTo>
                  <a:lnTo>
                    <a:pt x="366" y="314"/>
                  </a:lnTo>
                  <a:lnTo>
                    <a:pt x="376" y="296"/>
                  </a:lnTo>
                  <a:lnTo>
                    <a:pt x="384" y="280"/>
                  </a:lnTo>
                  <a:lnTo>
                    <a:pt x="390" y="260"/>
                  </a:lnTo>
                  <a:lnTo>
                    <a:pt x="396" y="242"/>
                  </a:lnTo>
                  <a:lnTo>
                    <a:pt x="398" y="222"/>
                  </a:lnTo>
                  <a:lnTo>
                    <a:pt x="400" y="200"/>
                  </a:lnTo>
                  <a:lnTo>
                    <a:pt x="400" y="200"/>
                  </a:lnTo>
                  <a:lnTo>
                    <a:pt x="398" y="180"/>
                  </a:lnTo>
                  <a:lnTo>
                    <a:pt x="396" y="160"/>
                  </a:lnTo>
                  <a:lnTo>
                    <a:pt x="390" y="142"/>
                  </a:lnTo>
                  <a:lnTo>
                    <a:pt x="384" y="122"/>
                  </a:lnTo>
                  <a:lnTo>
                    <a:pt x="376" y="106"/>
                  </a:lnTo>
                  <a:lnTo>
                    <a:pt x="366" y="88"/>
                  </a:lnTo>
                  <a:lnTo>
                    <a:pt x="354" y="74"/>
                  </a:lnTo>
                  <a:lnTo>
                    <a:pt x="342" y="60"/>
                  </a:lnTo>
                  <a:lnTo>
                    <a:pt x="328" y="46"/>
                  </a:lnTo>
                  <a:lnTo>
                    <a:pt x="312" y="34"/>
                  </a:lnTo>
                  <a:lnTo>
                    <a:pt x="296" y="24"/>
                  </a:lnTo>
                  <a:lnTo>
                    <a:pt x="278" y="16"/>
                  </a:lnTo>
                  <a:lnTo>
                    <a:pt x="260" y="10"/>
                  </a:lnTo>
                  <a:lnTo>
                    <a:pt x="240" y="4"/>
                  </a:lnTo>
                  <a:lnTo>
                    <a:pt x="220" y="2"/>
                  </a:lnTo>
                  <a:lnTo>
                    <a:pt x="200" y="0"/>
                  </a:lnTo>
                  <a:lnTo>
                    <a:pt x="200" y="0"/>
                  </a:lnTo>
                  <a:close/>
                  <a:moveTo>
                    <a:pt x="200" y="368"/>
                  </a:moveTo>
                  <a:lnTo>
                    <a:pt x="200" y="368"/>
                  </a:lnTo>
                  <a:lnTo>
                    <a:pt x="182" y="366"/>
                  </a:lnTo>
                  <a:lnTo>
                    <a:pt x="166" y="364"/>
                  </a:lnTo>
                  <a:lnTo>
                    <a:pt x="150" y="360"/>
                  </a:lnTo>
                  <a:lnTo>
                    <a:pt x="134" y="354"/>
                  </a:lnTo>
                  <a:lnTo>
                    <a:pt x="120" y="348"/>
                  </a:lnTo>
                  <a:lnTo>
                    <a:pt x="106" y="338"/>
                  </a:lnTo>
                  <a:lnTo>
                    <a:pt x="94" y="330"/>
                  </a:lnTo>
                  <a:lnTo>
                    <a:pt x="82" y="318"/>
                  </a:lnTo>
                  <a:lnTo>
                    <a:pt x="72" y="306"/>
                  </a:lnTo>
                  <a:lnTo>
                    <a:pt x="62" y="294"/>
                  </a:lnTo>
                  <a:lnTo>
                    <a:pt x="54" y="280"/>
                  </a:lnTo>
                  <a:lnTo>
                    <a:pt x="46" y="266"/>
                  </a:lnTo>
                  <a:lnTo>
                    <a:pt x="40" y="250"/>
                  </a:lnTo>
                  <a:lnTo>
                    <a:pt x="36" y="234"/>
                  </a:lnTo>
                  <a:lnTo>
                    <a:pt x="34" y="21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4" y="184"/>
                  </a:lnTo>
                  <a:lnTo>
                    <a:pt x="36" y="168"/>
                  </a:lnTo>
                  <a:lnTo>
                    <a:pt x="40" y="152"/>
                  </a:lnTo>
                  <a:lnTo>
                    <a:pt x="46" y="136"/>
                  </a:lnTo>
                  <a:lnTo>
                    <a:pt x="54" y="122"/>
                  </a:lnTo>
                  <a:lnTo>
                    <a:pt x="62" y="108"/>
                  </a:lnTo>
                  <a:lnTo>
                    <a:pt x="72" y="96"/>
                  </a:lnTo>
                  <a:lnTo>
                    <a:pt x="82" y="84"/>
                  </a:lnTo>
                  <a:lnTo>
                    <a:pt x="94" y="72"/>
                  </a:lnTo>
                  <a:lnTo>
                    <a:pt x="106" y="64"/>
                  </a:lnTo>
                  <a:lnTo>
                    <a:pt x="120" y="54"/>
                  </a:lnTo>
                  <a:lnTo>
                    <a:pt x="134" y="48"/>
                  </a:lnTo>
                  <a:lnTo>
                    <a:pt x="150" y="42"/>
                  </a:lnTo>
                  <a:lnTo>
                    <a:pt x="166" y="38"/>
                  </a:lnTo>
                  <a:lnTo>
                    <a:pt x="182" y="36"/>
                  </a:lnTo>
                  <a:lnTo>
                    <a:pt x="200" y="34"/>
                  </a:lnTo>
                  <a:lnTo>
                    <a:pt x="200" y="34"/>
                  </a:lnTo>
                  <a:lnTo>
                    <a:pt x="216" y="36"/>
                  </a:lnTo>
                  <a:lnTo>
                    <a:pt x="234" y="38"/>
                  </a:lnTo>
                  <a:lnTo>
                    <a:pt x="250" y="42"/>
                  </a:lnTo>
                  <a:lnTo>
                    <a:pt x="264" y="48"/>
                  </a:lnTo>
                  <a:lnTo>
                    <a:pt x="278" y="54"/>
                  </a:lnTo>
                  <a:lnTo>
                    <a:pt x="292" y="64"/>
                  </a:lnTo>
                  <a:lnTo>
                    <a:pt x="306" y="72"/>
                  </a:lnTo>
                  <a:lnTo>
                    <a:pt x="318" y="84"/>
                  </a:lnTo>
                  <a:lnTo>
                    <a:pt x="328" y="96"/>
                  </a:lnTo>
                  <a:lnTo>
                    <a:pt x="338" y="108"/>
                  </a:lnTo>
                  <a:lnTo>
                    <a:pt x="346" y="122"/>
                  </a:lnTo>
                  <a:lnTo>
                    <a:pt x="352" y="136"/>
                  </a:lnTo>
                  <a:lnTo>
                    <a:pt x="358" y="152"/>
                  </a:lnTo>
                  <a:lnTo>
                    <a:pt x="362" y="168"/>
                  </a:lnTo>
                  <a:lnTo>
                    <a:pt x="366" y="184"/>
                  </a:lnTo>
                  <a:lnTo>
                    <a:pt x="366" y="200"/>
                  </a:lnTo>
                  <a:lnTo>
                    <a:pt x="366" y="200"/>
                  </a:lnTo>
                  <a:lnTo>
                    <a:pt x="366" y="218"/>
                  </a:lnTo>
                  <a:lnTo>
                    <a:pt x="362" y="234"/>
                  </a:lnTo>
                  <a:lnTo>
                    <a:pt x="358" y="250"/>
                  </a:lnTo>
                  <a:lnTo>
                    <a:pt x="352" y="266"/>
                  </a:lnTo>
                  <a:lnTo>
                    <a:pt x="346" y="280"/>
                  </a:lnTo>
                  <a:lnTo>
                    <a:pt x="338" y="294"/>
                  </a:lnTo>
                  <a:lnTo>
                    <a:pt x="328" y="306"/>
                  </a:lnTo>
                  <a:lnTo>
                    <a:pt x="318" y="318"/>
                  </a:lnTo>
                  <a:lnTo>
                    <a:pt x="306" y="330"/>
                  </a:lnTo>
                  <a:lnTo>
                    <a:pt x="292" y="338"/>
                  </a:lnTo>
                  <a:lnTo>
                    <a:pt x="278" y="348"/>
                  </a:lnTo>
                  <a:lnTo>
                    <a:pt x="264" y="354"/>
                  </a:lnTo>
                  <a:lnTo>
                    <a:pt x="250" y="360"/>
                  </a:lnTo>
                  <a:lnTo>
                    <a:pt x="234" y="364"/>
                  </a:lnTo>
                  <a:lnTo>
                    <a:pt x="216" y="366"/>
                  </a:lnTo>
                  <a:lnTo>
                    <a:pt x="200" y="368"/>
                  </a:lnTo>
                  <a:lnTo>
                    <a:pt x="20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6329545" y="1300303"/>
            <a:ext cx="2612574" cy="26151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 descr="C:\Users\lopezga\Documents\a-FY14\Icons 2014\MIsc_Icons\Certificate_small-usage\Certificate_small-usage_RGB\Certificate_small-usage_RGB_white_NT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113" y="2348296"/>
            <a:ext cx="305023" cy="28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Central </a:t>
            </a:r>
            <a:r>
              <a:rPr lang="en-US" dirty="0" smtClean="0"/>
              <a:t>Challenge!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4732" y="1799790"/>
            <a:ext cx="6927547" cy="1940957"/>
          </a:xfrm>
          <a:prstGeom prst="roundRect">
            <a:avLst/>
          </a:prstGeom>
          <a:effectLst>
            <a:softEdge rad="31750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we “Building Right Things”?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we “Building Things Right”?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7252" y="1800600"/>
            <a:ext cx="45428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“With </a:t>
            </a:r>
            <a:r>
              <a:rPr lang="en-IN" sz="2000" b="1" i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 hammer in hand every problem looks like a nail</a:t>
            </a:r>
            <a:r>
              <a:rPr lang="en-IN" sz="2000" b="1" i="1" dirty="0" smtClean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…”</a:t>
            </a:r>
          </a:p>
          <a:p>
            <a:endParaRPr lang="en-IN" sz="2000" b="1" dirty="0" smtClean="0">
              <a:solidFill>
                <a:srgbClr val="00206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“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Tools” Mentality </a:t>
            </a:r>
            <a:endParaRPr lang="en-IN" sz="2000" b="1" dirty="0" smtClean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vs. </a:t>
            </a:r>
          </a:p>
          <a:p>
            <a:r>
              <a:rPr lang="en-IN" sz="20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“</a:t>
            </a:r>
            <a:r>
              <a:rPr lang="en-IN" sz="2000" b="1" dirty="0">
                <a:solidFill>
                  <a:srgbClr val="00206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Problem Solving” Mentality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46" y="1304489"/>
            <a:ext cx="2696785" cy="2562395"/>
          </a:xfrm>
          <a:prstGeom prst="rect">
            <a:avLst/>
          </a:prstGeom>
        </p:spPr>
      </p:pic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96838"/>
            <a:ext cx="7239000" cy="442912"/>
          </a:xfrm>
        </p:spPr>
        <p:txBody>
          <a:bodyPr/>
          <a:lstStyle/>
          <a:p>
            <a:r>
              <a:rPr lang="en-US" dirty="0"/>
              <a:t>Central </a:t>
            </a:r>
            <a:r>
              <a:rPr lang="en-US" dirty="0" smtClean="0"/>
              <a:t>Challenge!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Agile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Philosophy &amp; </a:t>
            </a:r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3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Agile Philosophy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1319" y="1435814"/>
            <a:ext cx="692754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Individuals and interactions over processes and </a:t>
            </a:r>
            <a:r>
              <a:rPr lang="en-IN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Working </a:t>
            </a:r>
            <a:r>
              <a:rPr lang="en-IN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software over comprehensive </a:t>
            </a:r>
            <a:r>
              <a:rPr lang="en-IN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Customer collaboration</a:t>
            </a:r>
            <a:r>
              <a:rPr lang="en-IN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 over contract </a:t>
            </a:r>
            <a:r>
              <a:rPr lang="en-IN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negotiation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Responding </a:t>
            </a:r>
            <a:r>
              <a:rPr lang="en-IN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change over following a plan</a:t>
            </a:r>
            <a:r>
              <a:rPr lang="en-IN" dirty="0">
                <a:solidFill>
                  <a:schemeClr val="tx2"/>
                </a:solidFill>
              </a:rPr>
              <a:t/>
            </a:r>
            <a:br>
              <a:rPr lang="en-IN" dirty="0">
                <a:solidFill>
                  <a:schemeClr val="tx2"/>
                </a:solidFill>
              </a:rPr>
            </a:br>
            <a:endParaRPr lang="en-IN" dirty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Courtesy: </a:t>
            </a:r>
            <a:r>
              <a:rPr lang="en-IN" dirty="0">
                <a:solidFill>
                  <a:schemeClr val="tx2"/>
                </a:solidFill>
                <a:hlinkClick r:id="rId3"/>
              </a:rPr>
              <a:t>http://www.agilemanifesto.org</a:t>
            </a:r>
            <a:r>
              <a:rPr lang="en-IN" dirty="0" smtClean="0">
                <a:solidFill>
                  <a:schemeClr val="tx2"/>
                </a:solidFill>
                <a:hlinkClick r:id="rId3"/>
              </a:rPr>
              <a:t>/</a:t>
            </a:r>
            <a:endParaRPr lang="en-IN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4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Agile Principles</a:t>
            </a:r>
          </a:p>
          <a:p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979449" y="946834"/>
            <a:ext cx="2335251" cy="617934"/>
          </a:xfrm>
          <a:prstGeom prst="rect">
            <a:avLst/>
          </a:prstGeom>
        </p:spPr>
        <p:txBody>
          <a:bodyPr/>
          <a:lstStyle>
            <a:lvl1pPr marL="342884" indent="-342884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6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 smtClean="0"/>
              <a:t>Classic Waterfall</a:t>
            </a:r>
            <a:endParaRPr lang="en-IN" sz="2400" b="1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794250" y="923859"/>
            <a:ext cx="3282950" cy="498541"/>
          </a:xfrm>
          <a:prstGeom prst="rect">
            <a:avLst/>
          </a:prstGeom>
        </p:spPr>
        <p:txBody>
          <a:bodyPr/>
          <a:lstStyle>
            <a:lvl1pPr marL="342884" indent="-342884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6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 smtClean="0"/>
              <a:t>Iterative Development</a:t>
            </a:r>
            <a:endParaRPr lang="en-IN" sz="2400" b="1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8" y="1544143"/>
            <a:ext cx="3075252" cy="1860338"/>
          </a:xfrm>
          <a:prstGeom prst="rect">
            <a:avLst/>
          </a:prstGeo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3" y="1490656"/>
            <a:ext cx="3708000" cy="1946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842" y="3790969"/>
            <a:ext cx="328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Tries to </a:t>
            </a:r>
            <a:r>
              <a:rPr lang="en-IN" sz="1800" u="sng" dirty="0"/>
              <a:t>eliminate uncertainty </a:t>
            </a:r>
            <a:r>
              <a:rPr lang="en-IN" sz="1800" dirty="0"/>
              <a:t>by planning upfront</a:t>
            </a:r>
            <a:r>
              <a:rPr lang="en-IN" sz="1800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5190" y="3790969"/>
            <a:ext cx="418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/>
              <a:t>Embraces uncertainty </a:t>
            </a:r>
            <a:r>
              <a:rPr lang="en-IN" sz="1800" dirty="0" smtClean="0"/>
              <a:t>with short iterations.</a:t>
            </a:r>
          </a:p>
          <a:p>
            <a:r>
              <a:rPr lang="en-IN" sz="1800" dirty="0" smtClean="0"/>
              <a:t>Consequence: Inspect </a:t>
            </a:r>
            <a:r>
              <a:rPr lang="en-IN" sz="1800" dirty="0"/>
              <a:t>and </a:t>
            </a:r>
            <a:r>
              <a:rPr lang="en-IN" sz="1800" dirty="0" smtClean="0"/>
              <a:t>Adapt.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660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438775" y="4611000"/>
            <a:ext cx="347345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About PMI-ACP® Exam</a:t>
            </a:r>
          </a:p>
          <a:p>
            <a:pPr algn="ctr"/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9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About PMI-ACP® Exam</a:t>
            </a:r>
          </a:p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46266" y="811439"/>
            <a:ext cx="4114800" cy="3183377"/>
          </a:xfrm>
          <a:prstGeom prst="rect">
            <a:avLst/>
          </a:prstGeom>
        </p:spPr>
        <p:txBody>
          <a:bodyPr>
            <a:noAutofit/>
          </a:bodyPr>
          <a:lstStyle>
            <a:lvl1pPr marL="342884" indent="-342884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6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8" algn="l" defTabSz="9143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®"/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PMI-ACP</a:t>
            </a:r>
            <a:r>
              <a:rPr lang="en-US" sz="1400" baseline="30000" dirty="0" smtClean="0"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exam is based on:</a:t>
            </a:r>
          </a:p>
          <a:p>
            <a:pPr marL="571491" lvl="2" indent="-171450">
              <a:buClr>
                <a:schemeClr val="tx1"/>
              </a:buClr>
              <a:buFont typeface="Tahoma" panose="020B0604030504040204" pitchFamily="34" charset="0"/>
              <a:buChar char="»"/>
            </a:pPr>
            <a:r>
              <a:rPr lang="en-US" sz="1400" dirty="0" smtClean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12 recommended books from PMI</a:t>
            </a:r>
            <a:r>
              <a:rPr lang="en-US" sz="1400" baseline="30000" dirty="0" smtClean="0"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 known as “Reference Materials” (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</a:t>
            </a: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://www.pmi.org/~/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media/PDF/Certifications/ACP_Reference_list_v2.ashx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en-US" sz="14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Symbol" panose="05050102010706020507" pitchFamily="18" charset="2"/>
              <a:buChar char="®"/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Once certified, the ACP certification is valid for 3 years </a:t>
            </a:r>
          </a:p>
          <a:p>
            <a:endParaRPr lang="en-US" sz="14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To continue to hold the PMI-ACP</a:t>
            </a:r>
            <a:r>
              <a:rPr lang="en-US" sz="1400" baseline="30000" dirty="0" smtClean="0">
                <a:ea typeface="Tahoma" panose="020B0604030504040204" pitchFamily="34" charset="0"/>
                <a:cs typeface="Tahoma" panose="020B0604030504040204" pitchFamily="34" charset="0"/>
              </a:rPr>
              <a:t>®</a:t>
            </a: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 certification, at the end of the 3 year certification cycle, one needs 30 PDU’s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PDU stands for </a:t>
            </a:r>
            <a:r>
              <a:rPr lang="en-US" sz="1400" dirty="0" smtClean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Professional Development Unit 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400" dirty="0" smtClean="0">
                <a:ea typeface="Tahoma" panose="020B0604030504040204" pitchFamily="34" charset="0"/>
                <a:cs typeface="Tahoma" panose="020B0604030504040204" pitchFamily="34" charset="0"/>
              </a:rPr>
              <a:t>1 PDU corresponds to 1 hour of professional development activity </a:t>
            </a: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http://atyurin.files.wordpress.com/2012/03/pmi-ac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04" y="1052392"/>
            <a:ext cx="4123156" cy="30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41"/>
  <p:tag name="THINKCELLPRESENTATIONDONOTDELETE" val="&lt;?xml version=&quot;1.0&quot; encoding=&quot;UTF-16&quot; standalone=&quot;yes&quot;?&gt;&#10;&lt;root reqver=&quot;21047&quot;&gt;&lt;version val=&quot;2324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defTabSz="430213">
          <a:spcAft>
            <a:spcPts val="400"/>
          </a:spcAft>
          <a:buSzPct val="100000"/>
          <a:defRPr sz="1600" dirty="0" err="1" smtClean="0">
            <a:solidFill>
              <a:srgbClr val="000000"/>
            </a:solidFill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FEF3ECC3-917D-446F-BEF5-E72B18F60BC7}"/>
    </a:ext>
  </a:extLst>
</a:theme>
</file>

<file path=ppt/theme/theme2.xml><?xml version="1.0" encoding="utf-8"?>
<a:theme xmlns:a="http://schemas.openxmlformats.org/drawingml/2006/main" name="1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0015F941-E9FD-4CAA-AFA0-E65D8BF27FB0}"/>
    </a:ext>
  </a:extLst>
</a:theme>
</file>

<file path=ppt/theme/theme3.xml><?xml version="1.0" encoding="utf-8"?>
<a:theme xmlns:a="http://schemas.openxmlformats.org/drawingml/2006/main" name="2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DEAE102A-4C22-46DF-993C-9D680011CC54}"/>
    </a:ext>
  </a:extLst>
</a:theme>
</file>

<file path=ppt/theme/theme4.xml><?xml version="1.0" encoding="utf-8"?>
<a:theme xmlns:a="http://schemas.openxmlformats.org/drawingml/2006/main" name="3_HP_PPT_Standard_16x9">
  <a:themeElements>
    <a:clrScheme name="Custom 17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Template_draft" id="{957F4146-F5AB-4E0E-82D2-073AEC3111DC}" vid="{A6D0AC9E-56AA-4570-A7ED-930DBCE09879}"/>
    </a:ext>
  </a:extLst>
</a:theme>
</file>

<file path=ppt/theme/theme5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21688</TotalTime>
  <Words>546</Words>
  <Application>Microsoft Office PowerPoint</Application>
  <PresentationFormat>On-screen Show (16:9)</PresentationFormat>
  <Paragraphs>107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Lucida Grande</vt:lpstr>
      <vt:lpstr>Arial</vt:lpstr>
      <vt:lpstr>Tahoma</vt:lpstr>
      <vt:lpstr>Wingdings</vt:lpstr>
      <vt:lpstr>Symbol</vt:lpstr>
      <vt:lpstr>Futura Bk</vt:lpstr>
      <vt:lpstr>HP Simplified</vt:lpstr>
      <vt:lpstr>Calibri</vt:lpstr>
      <vt:lpstr>Futura Hv</vt:lpstr>
      <vt:lpstr>Courier New</vt:lpstr>
      <vt:lpstr>HP_PPT_Standard_16x9</vt:lpstr>
      <vt:lpstr>1_HP_PPT_Standard_16x9</vt:lpstr>
      <vt:lpstr>2_HP_PPT_Standard_16x9</vt:lpstr>
      <vt:lpstr>3_HP_PPT_Standard_16x9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Gupta</dc:creator>
  <cp:lastModifiedBy>Vardhan</cp:lastModifiedBy>
  <cp:revision>23</cp:revision>
  <cp:lastPrinted>2012-04-13T15:38:33Z</cp:lastPrinted>
  <dcterms:created xsi:type="dcterms:W3CDTF">2012-05-02T14:03:12Z</dcterms:created>
  <dcterms:modified xsi:type="dcterms:W3CDTF">2015-10-15T14:54:10Z</dcterms:modified>
</cp:coreProperties>
</file>