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1050" r:id="rId2"/>
    <p:sldId id="1296" r:id="rId3"/>
    <p:sldId id="1241" r:id="rId4"/>
    <p:sldId id="1264" r:id="rId5"/>
    <p:sldId id="1243" r:id="rId6"/>
    <p:sldId id="1286" r:id="rId7"/>
    <p:sldId id="1257" r:id="rId8"/>
    <p:sldId id="1291" r:id="rId9"/>
    <p:sldId id="1293" r:id="rId10"/>
    <p:sldId id="1248" r:id="rId11"/>
    <p:sldId id="1287" r:id="rId12"/>
    <p:sldId id="1288" r:id="rId13"/>
    <p:sldId id="1289" r:id="rId14"/>
    <p:sldId id="1290" r:id="rId15"/>
    <p:sldId id="1292" r:id="rId16"/>
    <p:sldId id="1269" r:id="rId17"/>
    <p:sldId id="1270" r:id="rId18"/>
    <p:sldId id="1275" r:id="rId19"/>
    <p:sldId id="1276" r:id="rId20"/>
    <p:sldId id="1277" r:id="rId21"/>
    <p:sldId id="1298" r:id="rId22"/>
    <p:sldId id="1279" r:id="rId23"/>
    <p:sldId id="1280" r:id="rId24"/>
    <p:sldId id="1281" r:id="rId25"/>
    <p:sldId id="1295" r:id="rId26"/>
    <p:sldId id="1297" r:id="rId27"/>
    <p:sldId id="637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6BBEF7-9717-4733-A929-535518E6EBF6}">
          <p14:sldIdLst>
            <p14:sldId id="1050"/>
            <p14:sldId id="1296"/>
            <p14:sldId id="1241"/>
            <p14:sldId id="1264"/>
            <p14:sldId id="1243"/>
            <p14:sldId id="1286"/>
            <p14:sldId id="1257"/>
            <p14:sldId id="1291"/>
            <p14:sldId id="1293"/>
            <p14:sldId id="1248"/>
            <p14:sldId id="1287"/>
            <p14:sldId id="1288"/>
            <p14:sldId id="1289"/>
            <p14:sldId id="1290"/>
            <p14:sldId id="1292"/>
            <p14:sldId id="1269"/>
            <p14:sldId id="1270"/>
            <p14:sldId id="1275"/>
            <p14:sldId id="1276"/>
            <p14:sldId id="1277"/>
            <p14:sldId id="1298"/>
            <p14:sldId id="1279"/>
            <p14:sldId id="1280"/>
            <p14:sldId id="1281"/>
            <p14:sldId id="1295"/>
            <p14:sldId id="1297"/>
            <p14:sldId id="637"/>
          </p14:sldIdLst>
        </p14:section>
        <p14:section name="Author Your Presentation" id="{16378913-E5ED-4281-BAF5-F1F938CB0BED}">
          <p14:sldIdLst/>
        </p14:section>
        <p14:section name="Untitled Section" id="{BF277844-D1D2-EE4A-B1C2-CC11C6448C30}">
          <p14:sldIdLst/>
        </p14:section>
        <p14:section name="Enrich Your Presentation" id="{E2D565D1-BA5E-44E6-A40E-50A644912248}">
          <p14:sldIdLst/>
        </p14:section>
        <p14:section name="Share Your Presentation" id="{71D59651-8EFA-4415-9623-98B4C4A8699C}">
          <p14:sldIdLst/>
        </p14:section>
        <p14:section name="What's Your Message?" id="{3DAC647D-1BDE-4B25-A7F1-4DBC272CFF2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072" userDrawn="1">
          <p15:clr>
            <a:srgbClr val="F26B43"/>
          </p15:clr>
        </p15:guide>
        <p15:guide id="2" pos="4740" userDrawn="1">
          <p15:clr>
            <a:srgbClr val="A4A3A4"/>
          </p15:clr>
        </p15:guide>
        <p15:guide id="3" pos="1156" userDrawn="1">
          <p15:clr>
            <a:srgbClr val="A4A3A4"/>
          </p15:clr>
        </p15:guide>
        <p15:guide id="4" pos="295" userDrawn="1">
          <p15:clr>
            <a:srgbClr val="F26B43"/>
          </p15:clr>
        </p15:guide>
        <p15:guide id="5" pos="5465" userDrawn="1">
          <p15:clr>
            <a:srgbClr val="F26B43"/>
          </p15:clr>
        </p15:guide>
        <p15:guide id="6" orient="horz" pos="622" userDrawn="1">
          <p15:clr>
            <a:srgbClr val="F26B43"/>
          </p15:clr>
        </p15:guide>
        <p15:guide id="7" orient="horz" pos="1620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34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753"/>
    <a:srgbClr val="6EA16D"/>
    <a:srgbClr val="EC661B"/>
    <a:srgbClr val="0A4E75"/>
    <a:srgbClr val="CCECFF"/>
    <a:srgbClr val="FAE8CB"/>
    <a:srgbClr val="808184"/>
    <a:srgbClr val="328BA9"/>
    <a:srgbClr val="E37B4F"/>
    <a:srgbClr val="ECBD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434" autoAdjust="0"/>
  </p:normalViewPr>
  <p:slideViewPr>
    <p:cSldViewPr>
      <p:cViewPr varScale="1">
        <p:scale>
          <a:sx n="93" d="100"/>
          <a:sy n="93" d="100"/>
        </p:scale>
        <p:origin x="846" y="108"/>
      </p:cViewPr>
      <p:guideLst>
        <p:guide orient="horz" pos="3072"/>
        <p:guide pos="4740"/>
        <p:guide pos="1156"/>
        <p:guide pos="295"/>
        <p:guide pos="5465"/>
        <p:guide orient="horz" pos="622"/>
        <p:guide orient="horz" pos="162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D4926-06ED-4A9C-BCAB-F4C0650DA867}" type="doc">
      <dgm:prSet loTypeId="urn:microsoft.com/office/officeart/2005/8/layout/cycle6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4814FE-2DFD-433A-AA36-0598E801461E}">
      <dgm:prSet phldrT="[Text]" custT="1"/>
      <dgm:spPr/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Cost Reduction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13669B8-B46B-43BD-83DB-4B4C6FDD86A5}" type="parTrans" cxnId="{A6B94E51-0E61-4645-80B0-CCE05D9830E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86FC9F5-257C-4E2F-96B5-9C0F8ED8D247}" type="sibTrans" cxnId="{A6B94E51-0E61-4645-80B0-CCE05D9830E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851ABBA-C6A0-4531-9E82-A35294D12C48}">
      <dgm:prSet phldrT="[Text]" custT="1"/>
      <dgm:spPr/>
      <dgm:t>
        <a:bodyPr/>
        <a:lstStyle/>
        <a:p>
          <a:r>
            <a:rPr lang="en-US" sz="1200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Reusability</a:t>
          </a:r>
          <a:endParaRPr lang="en-US" sz="1200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2922D02-18B4-4A7E-8F2F-9146ADF92814}" type="parTrans" cxnId="{B2ACEEF2-34AF-4E3F-9ACA-7770F6EA98EE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4DA3100-B7E9-4C63-985D-DDC0CB403611}" type="sibTrans" cxnId="{B2ACEEF2-34AF-4E3F-9ACA-7770F6EA98EE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BBDCA6D-B5B2-4F58-B2A5-E709278AB242}">
      <dgm:prSet phldrT="[Text]" custT="1"/>
      <dgm:spPr/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Fast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43EF513-72E9-4313-A92A-6EF80CF81ED3}" type="parTrans" cxnId="{0BAC2308-EEB1-4AA6-A640-DCFB7CD8071E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32CC2B7-E705-4235-AA0E-2AF9FE0A9F59}" type="sibTrans" cxnId="{0BAC2308-EEB1-4AA6-A640-DCFB7CD8071E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0AD7438-E2C5-466D-BFD7-C850E9745A26}">
      <dgm:prSet phldrT="[Text]" custT="1"/>
      <dgm:spPr/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Unattended Execution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57925E2-1547-4A0F-97CB-8707E8D318B9}" type="parTrans" cxnId="{13E9F54D-29F8-4665-8237-635E4A41BF5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7B81E3-7709-4122-9B69-8B4C12CCD63A}" type="sibTrans" cxnId="{13E9F54D-29F8-4665-8237-635E4A41BF5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5234A1F-7D1B-4F37-BBCE-363DA2805893}">
      <dgm:prSet phldrT="[Text]" custT="1"/>
      <dgm:spPr/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Reliability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C1CE2B-82F1-46B9-9A1B-2005FEA2B83E}" type="parTrans" cxnId="{652E5EDC-E0B7-4AD4-8575-4E20C2D8C38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E2076F5-1E54-4473-B9C4-DC78AAC904C5}" type="sibTrans" cxnId="{652E5EDC-E0B7-4AD4-8575-4E20C2D8C38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8D29BEB-E2FA-4EB2-9012-9757D5756014}">
      <dgm:prSet phldrT="[Text]" custT="1"/>
      <dgm:spPr/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Better Quality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4EAE671-9B18-42A6-912A-2FB84095A7BA}" type="parTrans" cxnId="{BCA88D2F-2512-4634-B915-8FF2EC6CDE0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7357DD-4342-405B-9520-0B998E1767B6}" type="sibTrans" cxnId="{BCA88D2F-2512-4634-B915-8FF2EC6CDE0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7031136-63CC-47E9-8E18-2C24FC4E9A0D}" type="pres">
      <dgm:prSet presAssocID="{D94D4926-06ED-4A9C-BCAB-F4C0650DA8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DCFEAE-19AB-4EC6-9AB3-2D3C5548796C}" type="pres">
      <dgm:prSet presAssocID="{624814FE-2DFD-433A-AA36-0598E801461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1A246-DFB4-40FF-BC3E-805EAFEB103F}" type="pres">
      <dgm:prSet presAssocID="{624814FE-2DFD-433A-AA36-0598E801461E}" presName="spNode" presStyleCnt="0"/>
      <dgm:spPr/>
      <dgm:t>
        <a:bodyPr/>
        <a:lstStyle/>
        <a:p>
          <a:endParaRPr lang="en-US"/>
        </a:p>
      </dgm:t>
    </dgm:pt>
    <dgm:pt modelId="{F889EBD1-6EEA-45FF-9536-51A8C360EB54}" type="pres">
      <dgm:prSet presAssocID="{686FC9F5-257C-4E2F-96B5-9C0F8ED8D247}" presName="sibTrans" presStyleLbl="sibTrans1D1" presStyleIdx="0" presStyleCnt="6"/>
      <dgm:spPr/>
      <dgm:t>
        <a:bodyPr/>
        <a:lstStyle/>
        <a:p>
          <a:endParaRPr lang="en-US"/>
        </a:p>
      </dgm:t>
    </dgm:pt>
    <dgm:pt modelId="{1B3F6B28-8245-4E98-B083-275DCC7EC7C9}" type="pres">
      <dgm:prSet presAssocID="{C851ABBA-C6A0-4531-9E82-A35294D12C4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62CB7-9ADE-4D89-B256-77B5E587834F}" type="pres">
      <dgm:prSet presAssocID="{C851ABBA-C6A0-4531-9E82-A35294D12C48}" presName="spNode" presStyleCnt="0"/>
      <dgm:spPr/>
      <dgm:t>
        <a:bodyPr/>
        <a:lstStyle/>
        <a:p>
          <a:endParaRPr lang="en-US"/>
        </a:p>
      </dgm:t>
    </dgm:pt>
    <dgm:pt modelId="{39EF96E1-007C-4C43-B5BF-E93038F3CACD}" type="pres">
      <dgm:prSet presAssocID="{64DA3100-B7E9-4C63-985D-DDC0CB403611}" presName="sibTrans" presStyleLbl="sibTrans1D1" presStyleIdx="1" presStyleCnt="6"/>
      <dgm:spPr/>
      <dgm:t>
        <a:bodyPr/>
        <a:lstStyle/>
        <a:p>
          <a:endParaRPr lang="en-US"/>
        </a:p>
      </dgm:t>
    </dgm:pt>
    <dgm:pt modelId="{14C42827-4FF5-4D67-9FFB-C876A09E8A8F}" type="pres">
      <dgm:prSet presAssocID="{EBBDCA6D-B5B2-4F58-B2A5-E709278AB24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F4676-FF9F-4E94-8B9C-9B520740A53A}" type="pres">
      <dgm:prSet presAssocID="{EBBDCA6D-B5B2-4F58-B2A5-E709278AB242}" presName="spNode" presStyleCnt="0"/>
      <dgm:spPr/>
      <dgm:t>
        <a:bodyPr/>
        <a:lstStyle/>
        <a:p>
          <a:endParaRPr lang="en-US"/>
        </a:p>
      </dgm:t>
    </dgm:pt>
    <dgm:pt modelId="{0274CF74-7966-4306-9705-A0F24E36AE44}" type="pres">
      <dgm:prSet presAssocID="{A32CC2B7-E705-4235-AA0E-2AF9FE0A9F59}" presName="sibTrans" presStyleLbl="sibTrans1D1" presStyleIdx="2" presStyleCnt="6"/>
      <dgm:spPr/>
      <dgm:t>
        <a:bodyPr/>
        <a:lstStyle/>
        <a:p>
          <a:endParaRPr lang="en-US"/>
        </a:p>
      </dgm:t>
    </dgm:pt>
    <dgm:pt modelId="{7381AD77-25BA-41C6-BF2B-FDE2699BB7A7}" type="pres">
      <dgm:prSet presAssocID="{40AD7438-E2C5-466D-BFD7-C850E9745A2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C519E-0D64-440E-8111-F0CABC4ADF3A}" type="pres">
      <dgm:prSet presAssocID="{40AD7438-E2C5-466D-BFD7-C850E9745A26}" presName="spNode" presStyleCnt="0"/>
      <dgm:spPr/>
      <dgm:t>
        <a:bodyPr/>
        <a:lstStyle/>
        <a:p>
          <a:endParaRPr lang="en-US"/>
        </a:p>
      </dgm:t>
    </dgm:pt>
    <dgm:pt modelId="{4351E573-4BD8-4E6A-9E2A-F3171A3AA894}" type="pres">
      <dgm:prSet presAssocID="{3F7B81E3-7709-4122-9B69-8B4C12CCD63A}" presName="sibTrans" presStyleLbl="sibTrans1D1" presStyleIdx="3" presStyleCnt="6"/>
      <dgm:spPr/>
      <dgm:t>
        <a:bodyPr/>
        <a:lstStyle/>
        <a:p>
          <a:endParaRPr lang="en-US"/>
        </a:p>
      </dgm:t>
    </dgm:pt>
    <dgm:pt modelId="{B4710840-79AE-430E-A451-0954C1099C78}" type="pres">
      <dgm:prSet presAssocID="{A5234A1F-7D1B-4F37-BBCE-363DA280589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6CED8-EF2F-45ED-81FE-DC882820759F}" type="pres">
      <dgm:prSet presAssocID="{A5234A1F-7D1B-4F37-BBCE-363DA2805893}" presName="spNode" presStyleCnt="0"/>
      <dgm:spPr/>
      <dgm:t>
        <a:bodyPr/>
        <a:lstStyle/>
        <a:p>
          <a:endParaRPr lang="en-US"/>
        </a:p>
      </dgm:t>
    </dgm:pt>
    <dgm:pt modelId="{5B2EFFFA-74D0-460E-8F85-BF8BFD4E0EA3}" type="pres">
      <dgm:prSet presAssocID="{1E2076F5-1E54-4473-B9C4-DC78AAC904C5}" presName="sibTrans" presStyleLbl="sibTrans1D1" presStyleIdx="4" presStyleCnt="6"/>
      <dgm:spPr/>
      <dgm:t>
        <a:bodyPr/>
        <a:lstStyle/>
        <a:p>
          <a:endParaRPr lang="en-US"/>
        </a:p>
      </dgm:t>
    </dgm:pt>
    <dgm:pt modelId="{4B6AC04B-CC98-4AC9-A98C-CACCE1EAB8D2}" type="pres">
      <dgm:prSet presAssocID="{18D29BEB-E2FA-4EB2-9012-9757D575601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DEEE7A-C94E-452B-BA3D-0C52A3AD546A}" type="pres">
      <dgm:prSet presAssocID="{18D29BEB-E2FA-4EB2-9012-9757D5756014}" presName="spNode" presStyleCnt="0"/>
      <dgm:spPr/>
      <dgm:t>
        <a:bodyPr/>
        <a:lstStyle/>
        <a:p>
          <a:endParaRPr lang="en-US"/>
        </a:p>
      </dgm:t>
    </dgm:pt>
    <dgm:pt modelId="{31C93873-6330-4915-9687-A033FA0D274C}" type="pres">
      <dgm:prSet presAssocID="{247357DD-4342-405B-9520-0B998E1767B6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5779EB53-671B-4845-BAB3-66629A494630}" type="presOf" srcId="{3F7B81E3-7709-4122-9B69-8B4C12CCD63A}" destId="{4351E573-4BD8-4E6A-9E2A-F3171A3AA894}" srcOrd="0" destOrd="0" presId="urn:microsoft.com/office/officeart/2005/8/layout/cycle6"/>
    <dgm:cxn modelId="{BCA88D2F-2512-4634-B915-8FF2EC6CDE07}" srcId="{D94D4926-06ED-4A9C-BCAB-F4C0650DA867}" destId="{18D29BEB-E2FA-4EB2-9012-9757D5756014}" srcOrd="5" destOrd="0" parTransId="{04EAE671-9B18-42A6-912A-2FB84095A7BA}" sibTransId="{247357DD-4342-405B-9520-0B998E1767B6}"/>
    <dgm:cxn modelId="{652E5EDC-E0B7-4AD4-8575-4E20C2D8C38B}" srcId="{D94D4926-06ED-4A9C-BCAB-F4C0650DA867}" destId="{A5234A1F-7D1B-4F37-BBCE-363DA2805893}" srcOrd="4" destOrd="0" parTransId="{98C1CE2B-82F1-46B9-9A1B-2005FEA2B83E}" sibTransId="{1E2076F5-1E54-4473-B9C4-DC78AAC904C5}"/>
    <dgm:cxn modelId="{72DD2D2B-2A34-4FBF-82A0-605A9E116B44}" type="presOf" srcId="{EBBDCA6D-B5B2-4F58-B2A5-E709278AB242}" destId="{14C42827-4FF5-4D67-9FFB-C876A09E8A8F}" srcOrd="0" destOrd="0" presId="urn:microsoft.com/office/officeart/2005/8/layout/cycle6"/>
    <dgm:cxn modelId="{6E872CB7-B3FF-49D9-B131-19ECE9961915}" type="presOf" srcId="{C851ABBA-C6A0-4531-9E82-A35294D12C48}" destId="{1B3F6B28-8245-4E98-B083-275DCC7EC7C9}" srcOrd="0" destOrd="0" presId="urn:microsoft.com/office/officeart/2005/8/layout/cycle6"/>
    <dgm:cxn modelId="{3025C27C-AA5B-449A-A730-6368420D9EF3}" type="presOf" srcId="{1E2076F5-1E54-4473-B9C4-DC78AAC904C5}" destId="{5B2EFFFA-74D0-460E-8F85-BF8BFD4E0EA3}" srcOrd="0" destOrd="0" presId="urn:microsoft.com/office/officeart/2005/8/layout/cycle6"/>
    <dgm:cxn modelId="{B2ACEEF2-34AF-4E3F-9ACA-7770F6EA98EE}" srcId="{D94D4926-06ED-4A9C-BCAB-F4C0650DA867}" destId="{C851ABBA-C6A0-4531-9E82-A35294D12C48}" srcOrd="1" destOrd="0" parTransId="{12922D02-18B4-4A7E-8F2F-9146ADF92814}" sibTransId="{64DA3100-B7E9-4C63-985D-DDC0CB403611}"/>
    <dgm:cxn modelId="{247BBA3C-D2A6-42FE-8095-57C6C5A2F5DD}" type="presOf" srcId="{A5234A1F-7D1B-4F37-BBCE-363DA2805893}" destId="{B4710840-79AE-430E-A451-0954C1099C78}" srcOrd="0" destOrd="0" presId="urn:microsoft.com/office/officeart/2005/8/layout/cycle6"/>
    <dgm:cxn modelId="{0BAC2308-EEB1-4AA6-A640-DCFB7CD8071E}" srcId="{D94D4926-06ED-4A9C-BCAB-F4C0650DA867}" destId="{EBBDCA6D-B5B2-4F58-B2A5-E709278AB242}" srcOrd="2" destOrd="0" parTransId="{143EF513-72E9-4313-A92A-6EF80CF81ED3}" sibTransId="{A32CC2B7-E705-4235-AA0E-2AF9FE0A9F59}"/>
    <dgm:cxn modelId="{13E9F54D-29F8-4665-8237-635E4A41BF5D}" srcId="{D94D4926-06ED-4A9C-BCAB-F4C0650DA867}" destId="{40AD7438-E2C5-466D-BFD7-C850E9745A26}" srcOrd="3" destOrd="0" parTransId="{D57925E2-1547-4A0F-97CB-8707E8D318B9}" sibTransId="{3F7B81E3-7709-4122-9B69-8B4C12CCD63A}"/>
    <dgm:cxn modelId="{EB05EAC9-A9C2-48C1-8112-688ED53A65D0}" type="presOf" srcId="{624814FE-2DFD-433A-AA36-0598E801461E}" destId="{D8DCFEAE-19AB-4EC6-9AB3-2D3C5548796C}" srcOrd="0" destOrd="0" presId="urn:microsoft.com/office/officeart/2005/8/layout/cycle6"/>
    <dgm:cxn modelId="{A6B94E51-0E61-4645-80B0-CCE05D9830EB}" srcId="{D94D4926-06ED-4A9C-BCAB-F4C0650DA867}" destId="{624814FE-2DFD-433A-AA36-0598E801461E}" srcOrd="0" destOrd="0" parTransId="{413669B8-B46B-43BD-83DB-4B4C6FDD86A5}" sibTransId="{686FC9F5-257C-4E2F-96B5-9C0F8ED8D247}"/>
    <dgm:cxn modelId="{D21FC603-5627-4701-AFE3-103BF62EE9FC}" type="presOf" srcId="{A32CC2B7-E705-4235-AA0E-2AF9FE0A9F59}" destId="{0274CF74-7966-4306-9705-A0F24E36AE44}" srcOrd="0" destOrd="0" presId="urn:microsoft.com/office/officeart/2005/8/layout/cycle6"/>
    <dgm:cxn modelId="{24FF3938-2C15-41CF-89A5-28E6F861010D}" type="presOf" srcId="{D94D4926-06ED-4A9C-BCAB-F4C0650DA867}" destId="{97031136-63CC-47E9-8E18-2C24FC4E9A0D}" srcOrd="0" destOrd="0" presId="urn:microsoft.com/office/officeart/2005/8/layout/cycle6"/>
    <dgm:cxn modelId="{C31046A4-37CE-4989-8A2C-BE1C0FE765B7}" type="presOf" srcId="{686FC9F5-257C-4E2F-96B5-9C0F8ED8D247}" destId="{F889EBD1-6EEA-45FF-9536-51A8C360EB54}" srcOrd="0" destOrd="0" presId="urn:microsoft.com/office/officeart/2005/8/layout/cycle6"/>
    <dgm:cxn modelId="{1E85EE30-3CB0-48C8-85F1-BD37E1D817A8}" type="presOf" srcId="{18D29BEB-E2FA-4EB2-9012-9757D5756014}" destId="{4B6AC04B-CC98-4AC9-A98C-CACCE1EAB8D2}" srcOrd="0" destOrd="0" presId="urn:microsoft.com/office/officeart/2005/8/layout/cycle6"/>
    <dgm:cxn modelId="{D6C8F46B-0D13-41E7-B896-7EF7D56186D9}" type="presOf" srcId="{40AD7438-E2C5-466D-BFD7-C850E9745A26}" destId="{7381AD77-25BA-41C6-BF2B-FDE2699BB7A7}" srcOrd="0" destOrd="0" presId="urn:microsoft.com/office/officeart/2005/8/layout/cycle6"/>
    <dgm:cxn modelId="{F0D49421-73E8-4787-B8EE-74E9CCA1490A}" type="presOf" srcId="{64DA3100-B7E9-4C63-985D-DDC0CB403611}" destId="{39EF96E1-007C-4C43-B5BF-E93038F3CACD}" srcOrd="0" destOrd="0" presId="urn:microsoft.com/office/officeart/2005/8/layout/cycle6"/>
    <dgm:cxn modelId="{F9AB69E3-DA9F-4870-BF97-7712870AE78E}" type="presOf" srcId="{247357DD-4342-405B-9520-0B998E1767B6}" destId="{31C93873-6330-4915-9687-A033FA0D274C}" srcOrd="0" destOrd="0" presId="urn:microsoft.com/office/officeart/2005/8/layout/cycle6"/>
    <dgm:cxn modelId="{52E8A403-67C3-468C-A4EF-1467FF1D8FD2}" type="presParOf" srcId="{97031136-63CC-47E9-8E18-2C24FC4E9A0D}" destId="{D8DCFEAE-19AB-4EC6-9AB3-2D3C5548796C}" srcOrd="0" destOrd="0" presId="urn:microsoft.com/office/officeart/2005/8/layout/cycle6"/>
    <dgm:cxn modelId="{155C2363-A4BE-4C2F-B359-83705FC2021E}" type="presParOf" srcId="{97031136-63CC-47E9-8E18-2C24FC4E9A0D}" destId="{6001A246-DFB4-40FF-BC3E-805EAFEB103F}" srcOrd="1" destOrd="0" presId="urn:microsoft.com/office/officeart/2005/8/layout/cycle6"/>
    <dgm:cxn modelId="{DAE98819-2BC3-4B24-B571-263678F60B49}" type="presParOf" srcId="{97031136-63CC-47E9-8E18-2C24FC4E9A0D}" destId="{F889EBD1-6EEA-45FF-9536-51A8C360EB54}" srcOrd="2" destOrd="0" presId="urn:microsoft.com/office/officeart/2005/8/layout/cycle6"/>
    <dgm:cxn modelId="{FA523A80-6C37-4EEA-A89A-27116CD8B7F7}" type="presParOf" srcId="{97031136-63CC-47E9-8E18-2C24FC4E9A0D}" destId="{1B3F6B28-8245-4E98-B083-275DCC7EC7C9}" srcOrd="3" destOrd="0" presId="urn:microsoft.com/office/officeart/2005/8/layout/cycle6"/>
    <dgm:cxn modelId="{5D1872C9-C2A8-4EE0-84B2-94BE60358293}" type="presParOf" srcId="{97031136-63CC-47E9-8E18-2C24FC4E9A0D}" destId="{B4062CB7-9ADE-4D89-B256-77B5E587834F}" srcOrd="4" destOrd="0" presId="urn:microsoft.com/office/officeart/2005/8/layout/cycle6"/>
    <dgm:cxn modelId="{43C82C55-7DFC-4A68-8EA6-1741AB983325}" type="presParOf" srcId="{97031136-63CC-47E9-8E18-2C24FC4E9A0D}" destId="{39EF96E1-007C-4C43-B5BF-E93038F3CACD}" srcOrd="5" destOrd="0" presId="urn:microsoft.com/office/officeart/2005/8/layout/cycle6"/>
    <dgm:cxn modelId="{A5ABE20B-44D9-4389-9E1A-064AF7F8862D}" type="presParOf" srcId="{97031136-63CC-47E9-8E18-2C24FC4E9A0D}" destId="{14C42827-4FF5-4D67-9FFB-C876A09E8A8F}" srcOrd="6" destOrd="0" presId="urn:microsoft.com/office/officeart/2005/8/layout/cycle6"/>
    <dgm:cxn modelId="{A1BF7745-9B7A-4FE4-8FB1-BCF9D0A485AB}" type="presParOf" srcId="{97031136-63CC-47E9-8E18-2C24FC4E9A0D}" destId="{790F4676-FF9F-4E94-8B9C-9B520740A53A}" srcOrd="7" destOrd="0" presId="urn:microsoft.com/office/officeart/2005/8/layout/cycle6"/>
    <dgm:cxn modelId="{6E8ADABA-B05E-4281-9CD8-23D141B61516}" type="presParOf" srcId="{97031136-63CC-47E9-8E18-2C24FC4E9A0D}" destId="{0274CF74-7966-4306-9705-A0F24E36AE44}" srcOrd="8" destOrd="0" presId="urn:microsoft.com/office/officeart/2005/8/layout/cycle6"/>
    <dgm:cxn modelId="{D99E8808-8E5F-4889-9866-628CB0D24CB7}" type="presParOf" srcId="{97031136-63CC-47E9-8E18-2C24FC4E9A0D}" destId="{7381AD77-25BA-41C6-BF2B-FDE2699BB7A7}" srcOrd="9" destOrd="0" presId="urn:microsoft.com/office/officeart/2005/8/layout/cycle6"/>
    <dgm:cxn modelId="{8DF39AB5-A15F-40AB-BCFF-1C1A01207CB1}" type="presParOf" srcId="{97031136-63CC-47E9-8E18-2C24FC4E9A0D}" destId="{BFAC519E-0D64-440E-8111-F0CABC4ADF3A}" srcOrd="10" destOrd="0" presId="urn:microsoft.com/office/officeart/2005/8/layout/cycle6"/>
    <dgm:cxn modelId="{4CD5754D-7435-4696-B0AF-E2698A66C37E}" type="presParOf" srcId="{97031136-63CC-47E9-8E18-2C24FC4E9A0D}" destId="{4351E573-4BD8-4E6A-9E2A-F3171A3AA894}" srcOrd="11" destOrd="0" presId="urn:microsoft.com/office/officeart/2005/8/layout/cycle6"/>
    <dgm:cxn modelId="{A8B2FA7F-33E9-4DA1-8958-693B49E300F7}" type="presParOf" srcId="{97031136-63CC-47E9-8E18-2C24FC4E9A0D}" destId="{B4710840-79AE-430E-A451-0954C1099C78}" srcOrd="12" destOrd="0" presId="urn:microsoft.com/office/officeart/2005/8/layout/cycle6"/>
    <dgm:cxn modelId="{84F99DA3-2DEC-4CC7-8FDB-7889CF927CE1}" type="presParOf" srcId="{97031136-63CC-47E9-8E18-2C24FC4E9A0D}" destId="{1F26CED8-EF2F-45ED-81FE-DC882820759F}" srcOrd="13" destOrd="0" presId="urn:microsoft.com/office/officeart/2005/8/layout/cycle6"/>
    <dgm:cxn modelId="{7550651F-50E7-47A8-B89D-3DDB645737E6}" type="presParOf" srcId="{97031136-63CC-47E9-8E18-2C24FC4E9A0D}" destId="{5B2EFFFA-74D0-460E-8F85-BF8BFD4E0EA3}" srcOrd="14" destOrd="0" presId="urn:microsoft.com/office/officeart/2005/8/layout/cycle6"/>
    <dgm:cxn modelId="{176BC89B-80B7-45D2-BEDF-345480B8457F}" type="presParOf" srcId="{97031136-63CC-47E9-8E18-2C24FC4E9A0D}" destId="{4B6AC04B-CC98-4AC9-A98C-CACCE1EAB8D2}" srcOrd="15" destOrd="0" presId="urn:microsoft.com/office/officeart/2005/8/layout/cycle6"/>
    <dgm:cxn modelId="{C43271F6-A8B0-4E49-81C8-168E3C09BAAC}" type="presParOf" srcId="{97031136-63CC-47E9-8E18-2C24FC4E9A0D}" destId="{D5DEEE7A-C94E-452B-BA3D-0C52A3AD546A}" srcOrd="16" destOrd="0" presId="urn:microsoft.com/office/officeart/2005/8/layout/cycle6"/>
    <dgm:cxn modelId="{77BB3226-8DA0-4BCF-A148-0FF2862FD4CB}" type="presParOf" srcId="{97031136-63CC-47E9-8E18-2C24FC4E9A0D}" destId="{31C93873-6330-4915-9687-A033FA0D274C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EF265D-C775-49A7-86AE-56706026ED3E}" type="doc">
      <dgm:prSet loTypeId="urn:microsoft.com/office/officeart/2005/8/layout/hProcess7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49756B-BF48-4A86-88EB-D15B625252FB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Keyword Driven</a:t>
          </a:r>
          <a:endParaRPr lang="en-US" sz="1400" b="1" dirty="0">
            <a:solidFill>
              <a:schemeClr val="accent5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685A05D-60EB-4868-8F27-939EB0F23A04}" type="parTrans" cxnId="{98A9920F-EB34-4857-92E5-8696C7612B1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A3856A4-691C-4565-971D-B5B0239ADA61}" type="sibTrans" cxnId="{98A9920F-EB34-4857-92E5-8696C7612B1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BDEE353-62DF-478A-BE8B-DE0FD99EFF39}">
      <dgm:prSet phldrT="[Text]" custT="1"/>
      <dgm:spPr/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Framework runs on list of keywords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5B4FF1A-4DEE-4678-9BC3-CC1A3CE2E8E2}" type="parTrans" cxnId="{CEB1E821-F0F3-4FE2-94A3-246C75B4C2F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92BED0A-81D0-4196-BC05-9FF2DB5C42FF}" type="sibTrans" cxnId="{CEB1E821-F0F3-4FE2-94A3-246C75B4C2F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F9A95C2-79BB-4D1E-97F1-50F7BBB17997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Hybrid Framework</a:t>
          </a:r>
          <a:endParaRPr lang="en-US" sz="1200" b="1" dirty="0">
            <a:solidFill>
              <a:schemeClr val="accent3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6BF56E8-3180-4CB4-B743-6DEA4ED73147}" type="parTrans" cxnId="{8634A634-6961-476C-A0B7-C35A7BCE1BA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F87C00E-D5A7-4409-9713-B667F2FE36B4}" type="sibTrans" cxnId="{8634A634-6961-476C-A0B7-C35A7BCE1BA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2DDCA82-DFDD-4B33-9152-00B743489B52}">
      <dgm:prSet phldrT="[Text]" custT="1"/>
      <dgm:spPr/>
      <dgm:t>
        <a:bodyPr/>
        <a:lstStyle/>
        <a:p>
          <a:pPr algn="ctr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Keyword Driven</a:t>
          </a:r>
        </a:p>
        <a:p>
          <a:pPr algn="ctr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</a:t>
          </a:r>
        </a:p>
        <a:p>
          <a:pPr algn="ctr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Driven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B9932EF-A25F-4E0E-A0F8-5F5C40954AA4}" type="parTrans" cxnId="{1B14F4F1-EF76-4EC9-A1DA-437D3FFCE21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3AE3352-58C5-417B-824F-17AC5838EA4D}" type="sibTrans" cxnId="{1B14F4F1-EF76-4EC9-A1DA-437D3FFCE21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B201AE8-6E17-448D-BDAC-5B776A19339E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Driven</a:t>
          </a:r>
          <a:endParaRPr lang="en-US" sz="1400" b="1" dirty="0">
            <a:solidFill>
              <a:schemeClr val="accent6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6C55883-387E-4C95-9C75-9B10D380A3CA}" type="parTrans" cxnId="{94B99C6C-1573-4FCC-AD99-F9BBFDD1663A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215E263-51B6-4B8C-83E2-8DD2F08A8151}" type="sibTrans" cxnId="{94B99C6C-1573-4FCC-AD99-F9BBFDD1663A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9B92AF2-D4F7-4BAC-9930-1AB7BAF611A6}">
      <dgm:prSet phldrT="[Text]" custT="1"/>
      <dgm:spPr/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Recursively tests application using large data pool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4D264F8-ECA8-48D4-9AAC-930E7EFCC99D}" type="parTrans" cxnId="{E5E01C0E-1F53-4F9A-A821-FE610FFB7759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2A4B536-F387-4A4E-90FF-9A13646AD59B}" type="sibTrans" cxnId="{E5E01C0E-1F53-4F9A-A821-FE610FFB7759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9A28B2A-13CE-4B27-97C6-C1A73BBE3D5F}" type="pres">
      <dgm:prSet presAssocID="{6CEF265D-C775-49A7-86AE-56706026ED3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73392D-A143-4835-96C6-896C4D574D46}" type="pres">
      <dgm:prSet presAssocID="{D349756B-BF48-4A86-88EB-D15B625252FB}" presName="compositeNode" presStyleCnt="0">
        <dgm:presLayoutVars>
          <dgm:bulletEnabled val="1"/>
        </dgm:presLayoutVars>
      </dgm:prSet>
      <dgm:spPr/>
    </dgm:pt>
    <dgm:pt modelId="{82C4FA9E-3563-4B3B-8BAB-B43204E7E02E}" type="pres">
      <dgm:prSet presAssocID="{D349756B-BF48-4A86-88EB-D15B625252FB}" presName="bgRect" presStyleLbl="node1" presStyleIdx="0" presStyleCnt="3"/>
      <dgm:spPr/>
      <dgm:t>
        <a:bodyPr/>
        <a:lstStyle/>
        <a:p>
          <a:endParaRPr lang="en-US"/>
        </a:p>
      </dgm:t>
    </dgm:pt>
    <dgm:pt modelId="{6452C499-ACDA-41A1-89BB-5F67B69F78BE}" type="pres">
      <dgm:prSet presAssocID="{D349756B-BF48-4A86-88EB-D15B625252FB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7071A-8E3C-4877-A3FD-4795D310BF9B}" type="pres">
      <dgm:prSet presAssocID="{D349756B-BF48-4A86-88EB-D15B625252FB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C85B7-587E-4661-8685-A41D178120D2}" type="pres">
      <dgm:prSet presAssocID="{CA3856A4-691C-4565-971D-B5B0239ADA61}" presName="hSp" presStyleCnt="0"/>
      <dgm:spPr/>
    </dgm:pt>
    <dgm:pt modelId="{4AA858D3-CBFF-4A8B-B086-669301E774C6}" type="pres">
      <dgm:prSet presAssocID="{CA3856A4-691C-4565-971D-B5B0239ADA61}" presName="vProcSp" presStyleCnt="0"/>
      <dgm:spPr/>
    </dgm:pt>
    <dgm:pt modelId="{AD68164B-F5B5-4A11-BF95-EE1D2A5C7EB2}" type="pres">
      <dgm:prSet presAssocID="{CA3856A4-691C-4565-971D-B5B0239ADA61}" presName="vSp1" presStyleCnt="0"/>
      <dgm:spPr/>
    </dgm:pt>
    <dgm:pt modelId="{ED19E848-2057-4049-9C29-12B673759605}" type="pres">
      <dgm:prSet presAssocID="{CA3856A4-691C-4565-971D-B5B0239ADA61}" presName="simulatedConn" presStyleLbl="solidFgAcc1" presStyleIdx="0" presStyleCnt="2" custScaleX="194872" custScaleY="177156"/>
      <dgm:spPr/>
    </dgm:pt>
    <dgm:pt modelId="{E51521C8-DC0A-40EB-972C-F740E634E370}" type="pres">
      <dgm:prSet presAssocID="{CA3856A4-691C-4565-971D-B5B0239ADA61}" presName="vSp2" presStyleCnt="0"/>
      <dgm:spPr/>
    </dgm:pt>
    <dgm:pt modelId="{47141587-5E24-4AB6-BBE5-6A75A920F5D1}" type="pres">
      <dgm:prSet presAssocID="{CA3856A4-691C-4565-971D-B5B0239ADA61}" presName="sibTrans" presStyleCnt="0"/>
      <dgm:spPr/>
    </dgm:pt>
    <dgm:pt modelId="{F41A1130-FD69-4304-9838-55D0DEC16B76}" type="pres">
      <dgm:prSet presAssocID="{DF9A95C2-79BB-4D1E-97F1-50F7BBB17997}" presName="compositeNode" presStyleCnt="0">
        <dgm:presLayoutVars>
          <dgm:bulletEnabled val="1"/>
        </dgm:presLayoutVars>
      </dgm:prSet>
      <dgm:spPr/>
    </dgm:pt>
    <dgm:pt modelId="{3C8B36EC-3C7A-4169-A202-BD5BE43D4A1D}" type="pres">
      <dgm:prSet presAssocID="{DF9A95C2-79BB-4D1E-97F1-50F7BBB17997}" presName="bgRect" presStyleLbl="node1" presStyleIdx="1" presStyleCnt="3"/>
      <dgm:spPr/>
      <dgm:t>
        <a:bodyPr/>
        <a:lstStyle/>
        <a:p>
          <a:endParaRPr lang="en-US"/>
        </a:p>
      </dgm:t>
    </dgm:pt>
    <dgm:pt modelId="{6216F36E-297D-4DA5-8307-D91976C2E4E8}" type="pres">
      <dgm:prSet presAssocID="{DF9A95C2-79BB-4D1E-97F1-50F7BBB17997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CA9B3-43A6-4604-A6CB-23513DAE3E08}" type="pres">
      <dgm:prSet presAssocID="{DF9A95C2-79BB-4D1E-97F1-50F7BBB17997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D4294-02C9-433C-BCDC-3FD8810F4E70}" type="pres">
      <dgm:prSet presAssocID="{EF87C00E-D5A7-4409-9713-B667F2FE36B4}" presName="hSp" presStyleCnt="0"/>
      <dgm:spPr/>
    </dgm:pt>
    <dgm:pt modelId="{0A0FA0DA-007D-492E-812D-869ECBBE7685}" type="pres">
      <dgm:prSet presAssocID="{EF87C00E-D5A7-4409-9713-B667F2FE36B4}" presName="vProcSp" presStyleCnt="0"/>
      <dgm:spPr/>
    </dgm:pt>
    <dgm:pt modelId="{91696001-FBE5-4027-AFEF-FDDA6558FE52}" type="pres">
      <dgm:prSet presAssocID="{EF87C00E-D5A7-4409-9713-B667F2FE36B4}" presName="vSp1" presStyleCnt="0"/>
      <dgm:spPr/>
    </dgm:pt>
    <dgm:pt modelId="{13825A04-24DE-4C21-8AC1-8E05AC7F7BDC}" type="pres">
      <dgm:prSet presAssocID="{EF87C00E-D5A7-4409-9713-B667F2FE36B4}" presName="simulatedConn" presStyleLbl="solidFgAcc1" presStyleIdx="1" presStyleCnt="2" custAng="10800000" custScaleX="194872" custScaleY="177156"/>
      <dgm:spPr/>
    </dgm:pt>
    <dgm:pt modelId="{4DEBB356-7310-4434-A885-252350B79DF3}" type="pres">
      <dgm:prSet presAssocID="{EF87C00E-D5A7-4409-9713-B667F2FE36B4}" presName="vSp2" presStyleCnt="0"/>
      <dgm:spPr/>
    </dgm:pt>
    <dgm:pt modelId="{6237BEBF-726E-4021-BB37-54001FB261E6}" type="pres">
      <dgm:prSet presAssocID="{EF87C00E-D5A7-4409-9713-B667F2FE36B4}" presName="sibTrans" presStyleCnt="0"/>
      <dgm:spPr/>
    </dgm:pt>
    <dgm:pt modelId="{8F4BE7D7-F491-4E25-9FA5-330A021F754D}" type="pres">
      <dgm:prSet presAssocID="{9B201AE8-6E17-448D-BDAC-5B776A19339E}" presName="compositeNode" presStyleCnt="0">
        <dgm:presLayoutVars>
          <dgm:bulletEnabled val="1"/>
        </dgm:presLayoutVars>
      </dgm:prSet>
      <dgm:spPr/>
    </dgm:pt>
    <dgm:pt modelId="{EF665B46-478A-4FBF-9616-912954DDA763}" type="pres">
      <dgm:prSet presAssocID="{9B201AE8-6E17-448D-BDAC-5B776A19339E}" presName="bgRect" presStyleLbl="node1" presStyleIdx="2" presStyleCnt="3"/>
      <dgm:spPr/>
      <dgm:t>
        <a:bodyPr/>
        <a:lstStyle/>
        <a:p>
          <a:endParaRPr lang="en-US"/>
        </a:p>
      </dgm:t>
    </dgm:pt>
    <dgm:pt modelId="{CA5F679E-E871-4274-B049-4A6947A19553}" type="pres">
      <dgm:prSet presAssocID="{9B201AE8-6E17-448D-BDAC-5B776A19339E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A79B6-1565-4881-AB54-5633EABC1B5B}" type="pres">
      <dgm:prSet presAssocID="{9B201AE8-6E17-448D-BDAC-5B776A19339E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E60CB1-1436-4B2E-AA2E-DAFA1F567837}" type="presOf" srcId="{DF9A95C2-79BB-4D1E-97F1-50F7BBB17997}" destId="{3C8B36EC-3C7A-4169-A202-BD5BE43D4A1D}" srcOrd="0" destOrd="0" presId="urn:microsoft.com/office/officeart/2005/8/layout/hProcess7"/>
    <dgm:cxn modelId="{98A9920F-EB34-4857-92E5-8696C7612B1B}" srcId="{6CEF265D-C775-49A7-86AE-56706026ED3E}" destId="{D349756B-BF48-4A86-88EB-D15B625252FB}" srcOrd="0" destOrd="0" parTransId="{6685A05D-60EB-4868-8F27-939EB0F23A04}" sibTransId="{CA3856A4-691C-4565-971D-B5B0239ADA61}"/>
    <dgm:cxn modelId="{5092456F-77B9-4374-A911-3210ABC6583A}" type="presOf" srcId="{FBDEE353-62DF-478A-BE8B-DE0FD99EFF39}" destId="{42C7071A-8E3C-4877-A3FD-4795D310BF9B}" srcOrd="0" destOrd="0" presId="urn:microsoft.com/office/officeart/2005/8/layout/hProcess7"/>
    <dgm:cxn modelId="{1B14F4F1-EF76-4EC9-A1DA-437D3FFCE210}" srcId="{DF9A95C2-79BB-4D1E-97F1-50F7BBB17997}" destId="{F2DDCA82-DFDD-4B33-9152-00B743489B52}" srcOrd="0" destOrd="0" parTransId="{3B9932EF-A25F-4E0E-A0F8-5F5C40954AA4}" sibTransId="{B3AE3352-58C5-417B-824F-17AC5838EA4D}"/>
    <dgm:cxn modelId="{CEB1E821-F0F3-4FE2-94A3-246C75B4C2F1}" srcId="{D349756B-BF48-4A86-88EB-D15B625252FB}" destId="{FBDEE353-62DF-478A-BE8B-DE0FD99EFF39}" srcOrd="0" destOrd="0" parTransId="{55B4FF1A-4DEE-4678-9BC3-CC1A3CE2E8E2}" sibTransId="{692BED0A-81D0-4196-BC05-9FF2DB5C42FF}"/>
    <dgm:cxn modelId="{9B347AA7-F9D6-48E1-9A26-A1352014AA7F}" type="presOf" srcId="{D349756B-BF48-4A86-88EB-D15B625252FB}" destId="{6452C499-ACDA-41A1-89BB-5F67B69F78BE}" srcOrd="1" destOrd="0" presId="urn:microsoft.com/office/officeart/2005/8/layout/hProcess7"/>
    <dgm:cxn modelId="{E5E01C0E-1F53-4F9A-A821-FE610FFB7759}" srcId="{9B201AE8-6E17-448D-BDAC-5B776A19339E}" destId="{B9B92AF2-D4F7-4BAC-9930-1AB7BAF611A6}" srcOrd="0" destOrd="0" parTransId="{A4D264F8-ECA8-48D4-9AAC-930E7EFCC99D}" sibTransId="{A2A4B536-F387-4A4E-90FF-9A13646AD59B}"/>
    <dgm:cxn modelId="{8634A634-6961-476C-A0B7-C35A7BCE1BA1}" srcId="{6CEF265D-C775-49A7-86AE-56706026ED3E}" destId="{DF9A95C2-79BB-4D1E-97F1-50F7BBB17997}" srcOrd="1" destOrd="0" parTransId="{46BF56E8-3180-4CB4-B743-6DEA4ED73147}" sibTransId="{EF87C00E-D5A7-4409-9713-B667F2FE36B4}"/>
    <dgm:cxn modelId="{5EEC687C-7163-4EEE-8E82-1C4FE561D5DF}" type="presOf" srcId="{9B201AE8-6E17-448D-BDAC-5B776A19339E}" destId="{EF665B46-478A-4FBF-9616-912954DDA763}" srcOrd="0" destOrd="0" presId="urn:microsoft.com/office/officeart/2005/8/layout/hProcess7"/>
    <dgm:cxn modelId="{5424B466-A6D7-4063-8202-10B8F11263A6}" type="presOf" srcId="{D349756B-BF48-4A86-88EB-D15B625252FB}" destId="{82C4FA9E-3563-4B3B-8BAB-B43204E7E02E}" srcOrd="0" destOrd="0" presId="urn:microsoft.com/office/officeart/2005/8/layout/hProcess7"/>
    <dgm:cxn modelId="{BB2D8194-F74E-447B-A152-6D5429530B0E}" type="presOf" srcId="{B9B92AF2-D4F7-4BAC-9930-1AB7BAF611A6}" destId="{77DA79B6-1565-4881-AB54-5633EABC1B5B}" srcOrd="0" destOrd="0" presId="urn:microsoft.com/office/officeart/2005/8/layout/hProcess7"/>
    <dgm:cxn modelId="{5DC771A7-FD63-4D23-B759-44433B328CA9}" type="presOf" srcId="{9B201AE8-6E17-448D-BDAC-5B776A19339E}" destId="{CA5F679E-E871-4274-B049-4A6947A19553}" srcOrd="1" destOrd="0" presId="urn:microsoft.com/office/officeart/2005/8/layout/hProcess7"/>
    <dgm:cxn modelId="{E7434146-24AC-4FD4-B0F4-F5BBB7C3CCFD}" type="presOf" srcId="{6CEF265D-C775-49A7-86AE-56706026ED3E}" destId="{09A28B2A-13CE-4B27-97C6-C1A73BBE3D5F}" srcOrd="0" destOrd="0" presId="urn:microsoft.com/office/officeart/2005/8/layout/hProcess7"/>
    <dgm:cxn modelId="{599F0801-1FE9-4BC0-90A5-F4A737956F2F}" type="presOf" srcId="{F2DDCA82-DFDD-4B33-9152-00B743489B52}" destId="{9B4CA9B3-43A6-4604-A6CB-23513DAE3E08}" srcOrd="0" destOrd="0" presId="urn:microsoft.com/office/officeart/2005/8/layout/hProcess7"/>
    <dgm:cxn modelId="{94B99C6C-1573-4FCC-AD99-F9BBFDD1663A}" srcId="{6CEF265D-C775-49A7-86AE-56706026ED3E}" destId="{9B201AE8-6E17-448D-BDAC-5B776A19339E}" srcOrd="2" destOrd="0" parTransId="{C6C55883-387E-4C95-9C75-9B10D380A3CA}" sibTransId="{6215E263-51B6-4B8C-83E2-8DD2F08A8151}"/>
    <dgm:cxn modelId="{BC4C1CB4-7525-4BD5-AD6B-D6D5A381B233}" type="presOf" srcId="{DF9A95C2-79BB-4D1E-97F1-50F7BBB17997}" destId="{6216F36E-297D-4DA5-8307-D91976C2E4E8}" srcOrd="1" destOrd="0" presId="urn:microsoft.com/office/officeart/2005/8/layout/hProcess7"/>
    <dgm:cxn modelId="{2EF9BE0E-2148-41C6-8941-44B7CB1E0537}" type="presParOf" srcId="{09A28B2A-13CE-4B27-97C6-C1A73BBE3D5F}" destId="{C273392D-A143-4835-96C6-896C4D574D46}" srcOrd="0" destOrd="0" presId="urn:microsoft.com/office/officeart/2005/8/layout/hProcess7"/>
    <dgm:cxn modelId="{006F2483-CBA3-4565-969D-7F891D77D113}" type="presParOf" srcId="{C273392D-A143-4835-96C6-896C4D574D46}" destId="{82C4FA9E-3563-4B3B-8BAB-B43204E7E02E}" srcOrd="0" destOrd="0" presId="urn:microsoft.com/office/officeart/2005/8/layout/hProcess7"/>
    <dgm:cxn modelId="{4DC657E4-2CEC-4BC7-9C12-282DF6EB5413}" type="presParOf" srcId="{C273392D-A143-4835-96C6-896C4D574D46}" destId="{6452C499-ACDA-41A1-89BB-5F67B69F78BE}" srcOrd="1" destOrd="0" presId="urn:microsoft.com/office/officeart/2005/8/layout/hProcess7"/>
    <dgm:cxn modelId="{F388B6AA-831D-4045-ABFF-099026887C6A}" type="presParOf" srcId="{C273392D-A143-4835-96C6-896C4D574D46}" destId="{42C7071A-8E3C-4877-A3FD-4795D310BF9B}" srcOrd="2" destOrd="0" presId="urn:microsoft.com/office/officeart/2005/8/layout/hProcess7"/>
    <dgm:cxn modelId="{6271563D-5FD6-43F1-B7D6-C122B40A249D}" type="presParOf" srcId="{09A28B2A-13CE-4B27-97C6-C1A73BBE3D5F}" destId="{02CC85B7-587E-4661-8685-A41D178120D2}" srcOrd="1" destOrd="0" presId="urn:microsoft.com/office/officeart/2005/8/layout/hProcess7"/>
    <dgm:cxn modelId="{EE0843EC-1824-4BC0-8422-053073FFC08C}" type="presParOf" srcId="{09A28B2A-13CE-4B27-97C6-C1A73BBE3D5F}" destId="{4AA858D3-CBFF-4A8B-B086-669301E774C6}" srcOrd="2" destOrd="0" presId="urn:microsoft.com/office/officeart/2005/8/layout/hProcess7"/>
    <dgm:cxn modelId="{395CF9C1-0C00-404E-B134-5E222B6D4980}" type="presParOf" srcId="{4AA858D3-CBFF-4A8B-B086-669301E774C6}" destId="{AD68164B-F5B5-4A11-BF95-EE1D2A5C7EB2}" srcOrd="0" destOrd="0" presId="urn:microsoft.com/office/officeart/2005/8/layout/hProcess7"/>
    <dgm:cxn modelId="{20D1CFA0-B551-4347-8B17-5DA94D901536}" type="presParOf" srcId="{4AA858D3-CBFF-4A8B-B086-669301E774C6}" destId="{ED19E848-2057-4049-9C29-12B673759605}" srcOrd="1" destOrd="0" presId="urn:microsoft.com/office/officeart/2005/8/layout/hProcess7"/>
    <dgm:cxn modelId="{01077196-2FFC-46AE-A636-E3DD70DB334F}" type="presParOf" srcId="{4AA858D3-CBFF-4A8B-B086-669301E774C6}" destId="{E51521C8-DC0A-40EB-972C-F740E634E370}" srcOrd="2" destOrd="0" presId="urn:microsoft.com/office/officeart/2005/8/layout/hProcess7"/>
    <dgm:cxn modelId="{7BEE2C58-9601-4C7F-BBF4-8FF8D9B1F78A}" type="presParOf" srcId="{09A28B2A-13CE-4B27-97C6-C1A73BBE3D5F}" destId="{47141587-5E24-4AB6-BBE5-6A75A920F5D1}" srcOrd="3" destOrd="0" presId="urn:microsoft.com/office/officeart/2005/8/layout/hProcess7"/>
    <dgm:cxn modelId="{22F9C07A-2805-4DB2-9993-7C55DAAE3399}" type="presParOf" srcId="{09A28B2A-13CE-4B27-97C6-C1A73BBE3D5F}" destId="{F41A1130-FD69-4304-9838-55D0DEC16B76}" srcOrd="4" destOrd="0" presId="urn:microsoft.com/office/officeart/2005/8/layout/hProcess7"/>
    <dgm:cxn modelId="{979CC2AC-6138-4159-A9BF-F996554A9679}" type="presParOf" srcId="{F41A1130-FD69-4304-9838-55D0DEC16B76}" destId="{3C8B36EC-3C7A-4169-A202-BD5BE43D4A1D}" srcOrd="0" destOrd="0" presId="urn:microsoft.com/office/officeart/2005/8/layout/hProcess7"/>
    <dgm:cxn modelId="{5EF6C1E8-BE6B-42FA-9727-CDEE06E549E7}" type="presParOf" srcId="{F41A1130-FD69-4304-9838-55D0DEC16B76}" destId="{6216F36E-297D-4DA5-8307-D91976C2E4E8}" srcOrd="1" destOrd="0" presId="urn:microsoft.com/office/officeart/2005/8/layout/hProcess7"/>
    <dgm:cxn modelId="{4A8CC765-D1C4-475E-8E52-178E4E7CACB6}" type="presParOf" srcId="{F41A1130-FD69-4304-9838-55D0DEC16B76}" destId="{9B4CA9B3-43A6-4604-A6CB-23513DAE3E08}" srcOrd="2" destOrd="0" presId="urn:microsoft.com/office/officeart/2005/8/layout/hProcess7"/>
    <dgm:cxn modelId="{5CF64257-70A4-45CC-8CB2-0ADDC5C0B9FC}" type="presParOf" srcId="{09A28B2A-13CE-4B27-97C6-C1A73BBE3D5F}" destId="{80DD4294-02C9-433C-BCDC-3FD8810F4E70}" srcOrd="5" destOrd="0" presId="urn:microsoft.com/office/officeart/2005/8/layout/hProcess7"/>
    <dgm:cxn modelId="{70817DFB-F5A9-444B-83CD-E797D93DB10E}" type="presParOf" srcId="{09A28B2A-13CE-4B27-97C6-C1A73BBE3D5F}" destId="{0A0FA0DA-007D-492E-812D-869ECBBE7685}" srcOrd="6" destOrd="0" presId="urn:microsoft.com/office/officeart/2005/8/layout/hProcess7"/>
    <dgm:cxn modelId="{28D11A9C-DB6F-4BA3-8CBC-769367A7C1A8}" type="presParOf" srcId="{0A0FA0DA-007D-492E-812D-869ECBBE7685}" destId="{91696001-FBE5-4027-AFEF-FDDA6558FE52}" srcOrd="0" destOrd="0" presId="urn:microsoft.com/office/officeart/2005/8/layout/hProcess7"/>
    <dgm:cxn modelId="{06F0A8CD-F605-4574-A5B9-D687670DDE08}" type="presParOf" srcId="{0A0FA0DA-007D-492E-812D-869ECBBE7685}" destId="{13825A04-24DE-4C21-8AC1-8E05AC7F7BDC}" srcOrd="1" destOrd="0" presId="urn:microsoft.com/office/officeart/2005/8/layout/hProcess7"/>
    <dgm:cxn modelId="{AB690C90-A281-43B1-9D03-31056ACEEA42}" type="presParOf" srcId="{0A0FA0DA-007D-492E-812D-869ECBBE7685}" destId="{4DEBB356-7310-4434-A885-252350B79DF3}" srcOrd="2" destOrd="0" presId="urn:microsoft.com/office/officeart/2005/8/layout/hProcess7"/>
    <dgm:cxn modelId="{13E8FA38-FDFB-48A3-B34E-D05D319F2042}" type="presParOf" srcId="{09A28B2A-13CE-4B27-97C6-C1A73BBE3D5F}" destId="{6237BEBF-726E-4021-BB37-54001FB261E6}" srcOrd="7" destOrd="0" presId="urn:microsoft.com/office/officeart/2005/8/layout/hProcess7"/>
    <dgm:cxn modelId="{8EE3D0EF-96B6-432C-980A-14D7C3E45AB6}" type="presParOf" srcId="{09A28B2A-13CE-4B27-97C6-C1A73BBE3D5F}" destId="{8F4BE7D7-F491-4E25-9FA5-330A021F754D}" srcOrd="8" destOrd="0" presId="urn:microsoft.com/office/officeart/2005/8/layout/hProcess7"/>
    <dgm:cxn modelId="{12702FFE-C763-4685-B124-E4B0C8CC5002}" type="presParOf" srcId="{8F4BE7D7-F491-4E25-9FA5-330A021F754D}" destId="{EF665B46-478A-4FBF-9616-912954DDA763}" srcOrd="0" destOrd="0" presId="urn:microsoft.com/office/officeart/2005/8/layout/hProcess7"/>
    <dgm:cxn modelId="{D4EE87B4-6160-4AE0-8438-6DC91CC2FCDC}" type="presParOf" srcId="{8F4BE7D7-F491-4E25-9FA5-330A021F754D}" destId="{CA5F679E-E871-4274-B049-4A6947A19553}" srcOrd="1" destOrd="0" presId="urn:microsoft.com/office/officeart/2005/8/layout/hProcess7"/>
    <dgm:cxn modelId="{797E532F-03A8-4A50-8D60-EC4631344FF3}" type="presParOf" srcId="{8F4BE7D7-F491-4E25-9FA5-330A021F754D}" destId="{77DA79B6-1565-4881-AB54-5633EABC1B5B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CFEAE-19AB-4EC6-9AB3-2D3C5548796C}">
      <dsp:nvSpPr>
        <dsp:cNvPr id="0" name=""/>
        <dsp:cNvSpPr/>
      </dsp:nvSpPr>
      <dsp:spPr>
        <a:xfrm>
          <a:off x="3112605" y="592"/>
          <a:ext cx="1047596" cy="68093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Cost Reduction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145846" y="33833"/>
        <a:ext cx="981114" cy="614455"/>
      </dsp:txXfrm>
    </dsp:sp>
    <dsp:sp modelId="{F889EBD1-6EEA-45FF-9536-51A8C360EB54}">
      <dsp:nvSpPr>
        <dsp:cNvPr id="0" name=""/>
        <dsp:cNvSpPr/>
      </dsp:nvSpPr>
      <dsp:spPr>
        <a:xfrm>
          <a:off x="2033248" y="341060"/>
          <a:ext cx="3206311" cy="3206311"/>
        </a:xfrm>
        <a:custGeom>
          <a:avLst/>
          <a:gdLst/>
          <a:ahLst/>
          <a:cxnLst/>
          <a:rect l="0" t="0" r="0" b="0"/>
          <a:pathLst>
            <a:path>
              <a:moveTo>
                <a:pt x="2133637" y="90311"/>
              </a:moveTo>
              <a:arcTo wR="1603155" hR="1603155" stAng="17359399" swAng="1499721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F6B28-8245-4E98-B083-275DCC7EC7C9}">
      <dsp:nvSpPr>
        <dsp:cNvPr id="0" name=""/>
        <dsp:cNvSpPr/>
      </dsp:nvSpPr>
      <dsp:spPr>
        <a:xfrm>
          <a:off x="4500978" y="802169"/>
          <a:ext cx="1047596" cy="680937"/>
        </a:xfrm>
        <a:prstGeom prst="roundRect">
          <a:avLst/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tint val="50000"/>
                <a:satMod val="300000"/>
              </a:schemeClr>
            </a:gs>
            <a:gs pos="35000">
              <a:schemeClr val="accent5">
                <a:hueOff val="-1986775"/>
                <a:satOff val="7962"/>
                <a:lumOff val="1726"/>
                <a:alphaOff val="0"/>
                <a:tint val="37000"/>
                <a:satMod val="30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Reusability</a:t>
          </a:r>
          <a:endParaRPr lang="en-US" sz="12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534219" y="835410"/>
        <a:ext cx="981114" cy="614455"/>
      </dsp:txXfrm>
    </dsp:sp>
    <dsp:sp modelId="{39EF96E1-007C-4C43-B5BF-E93038F3CACD}">
      <dsp:nvSpPr>
        <dsp:cNvPr id="0" name=""/>
        <dsp:cNvSpPr/>
      </dsp:nvSpPr>
      <dsp:spPr>
        <a:xfrm>
          <a:off x="2033248" y="341060"/>
          <a:ext cx="3206311" cy="3206311"/>
        </a:xfrm>
        <a:custGeom>
          <a:avLst/>
          <a:gdLst/>
          <a:ahLst/>
          <a:cxnLst/>
          <a:rect l="0" t="0" r="0" b="0"/>
          <a:pathLst>
            <a:path>
              <a:moveTo>
                <a:pt x="3141193" y="1150886"/>
              </a:moveTo>
              <a:arcTo wR="1603155" hR="1603155" stAng="20616824" swAng="1966352"/>
            </a:path>
          </a:pathLst>
        </a:custGeom>
        <a:noFill/>
        <a:ln w="9525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42827-4FF5-4D67-9FFB-C876A09E8A8F}">
      <dsp:nvSpPr>
        <dsp:cNvPr id="0" name=""/>
        <dsp:cNvSpPr/>
      </dsp:nvSpPr>
      <dsp:spPr>
        <a:xfrm>
          <a:off x="4500978" y="2405325"/>
          <a:ext cx="1047596" cy="680937"/>
        </a:xfrm>
        <a:prstGeom prst="roundRect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tint val="50000"/>
                <a:satMod val="300000"/>
              </a:schemeClr>
            </a:gs>
            <a:gs pos="35000">
              <a:schemeClr val="accent5">
                <a:hueOff val="-3973551"/>
                <a:satOff val="15924"/>
                <a:lumOff val="3451"/>
                <a:alphaOff val="0"/>
                <a:tint val="37000"/>
                <a:satMod val="30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Fast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534219" y="2438566"/>
        <a:ext cx="981114" cy="614455"/>
      </dsp:txXfrm>
    </dsp:sp>
    <dsp:sp modelId="{0274CF74-7966-4306-9705-A0F24E36AE44}">
      <dsp:nvSpPr>
        <dsp:cNvPr id="0" name=""/>
        <dsp:cNvSpPr/>
      </dsp:nvSpPr>
      <dsp:spPr>
        <a:xfrm>
          <a:off x="2033248" y="341060"/>
          <a:ext cx="3206311" cy="3206311"/>
        </a:xfrm>
        <a:custGeom>
          <a:avLst/>
          <a:gdLst/>
          <a:ahLst/>
          <a:cxnLst/>
          <a:rect l="0" t="0" r="0" b="0"/>
          <a:pathLst>
            <a:path>
              <a:moveTo>
                <a:pt x="2723197" y="2750157"/>
              </a:moveTo>
              <a:arcTo wR="1603155" hR="1603155" stAng="2740880" swAng="1499721"/>
            </a:path>
          </a:pathLst>
        </a:custGeom>
        <a:noFill/>
        <a:ln w="9525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1AD77-25BA-41C6-BF2B-FDE2699BB7A7}">
      <dsp:nvSpPr>
        <dsp:cNvPr id="0" name=""/>
        <dsp:cNvSpPr/>
      </dsp:nvSpPr>
      <dsp:spPr>
        <a:xfrm>
          <a:off x="3112605" y="3206903"/>
          <a:ext cx="1047596" cy="680937"/>
        </a:xfrm>
        <a:prstGeom prst="roundRect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tint val="50000"/>
                <a:satMod val="300000"/>
              </a:schemeClr>
            </a:gs>
            <a:gs pos="35000">
              <a:schemeClr val="accent5">
                <a:hueOff val="-5960326"/>
                <a:satOff val="23887"/>
                <a:lumOff val="5177"/>
                <a:alphaOff val="0"/>
                <a:tint val="37000"/>
                <a:satMod val="30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Unattended Execution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145846" y="3240144"/>
        <a:ext cx="981114" cy="614455"/>
      </dsp:txXfrm>
    </dsp:sp>
    <dsp:sp modelId="{4351E573-4BD8-4E6A-9E2A-F3171A3AA894}">
      <dsp:nvSpPr>
        <dsp:cNvPr id="0" name=""/>
        <dsp:cNvSpPr/>
      </dsp:nvSpPr>
      <dsp:spPr>
        <a:xfrm>
          <a:off x="2033248" y="341060"/>
          <a:ext cx="3206311" cy="3206311"/>
        </a:xfrm>
        <a:custGeom>
          <a:avLst/>
          <a:gdLst/>
          <a:ahLst/>
          <a:cxnLst/>
          <a:rect l="0" t="0" r="0" b="0"/>
          <a:pathLst>
            <a:path>
              <a:moveTo>
                <a:pt x="1072674" y="3115999"/>
              </a:moveTo>
              <a:arcTo wR="1603155" hR="1603155" stAng="6559399" swAng="1499721"/>
            </a:path>
          </a:pathLst>
        </a:custGeom>
        <a:noFill/>
        <a:ln w="9525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10840-79AE-430E-A451-0954C1099C78}">
      <dsp:nvSpPr>
        <dsp:cNvPr id="0" name=""/>
        <dsp:cNvSpPr/>
      </dsp:nvSpPr>
      <dsp:spPr>
        <a:xfrm>
          <a:off x="1724232" y="2405325"/>
          <a:ext cx="1047596" cy="680937"/>
        </a:xfrm>
        <a:prstGeom prst="roundRect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tint val="50000"/>
                <a:satMod val="300000"/>
              </a:schemeClr>
            </a:gs>
            <a:gs pos="35000">
              <a:schemeClr val="accent5">
                <a:hueOff val="-7947101"/>
                <a:satOff val="31849"/>
                <a:lumOff val="6902"/>
                <a:alphaOff val="0"/>
                <a:tint val="37000"/>
                <a:satMod val="30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Reliability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757473" y="2438566"/>
        <a:ext cx="981114" cy="614455"/>
      </dsp:txXfrm>
    </dsp:sp>
    <dsp:sp modelId="{5B2EFFFA-74D0-460E-8F85-BF8BFD4E0EA3}">
      <dsp:nvSpPr>
        <dsp:cNvPr id="0" name=""/>
        <dsp:cNvSpPr/>
      </dsp:nvSpPr>
      <dsp:spPr>
        <a:xfrm>
          <a:off x="2033248" y="341060"/>
          <a:ext cx="3206311" cy="3206311"/>
        </a:xfrm>
        <a:custGeom>
          <a:avLst/>
          <a:gdLst/>
          <a:ahLst/>
          <a:cxnLst/>
          <a:rect l="0" t="0" r="0" b="0"/>
          <a:pathLst>
            <a:path>
              <a:moveTo>
                <a:pt x="65117" y="2055424"/>
              </a:moveTo>
              <a:arcTo wR="1603155" hR="1603155" stAng="9816824" swAng="1966352"/>
            </a:path>
          </a:pathLst>
        </a:custGeom>
        <a:noFill/>
        <a:ln w="9525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AC04B-CC98-4AC9-A98C-CACCE1EAB8D2}">
      <dsp:nvSpPr>
        <dsp:cNvPr id="0" name=""/>
        <dsp:cNvSpPr/>
      </dsp:nvSpPr>
      <dsp:spPr>
        <a:xfrm>
          <a:off x="1724232" y="802169"/>
          <a:ext cx="1047596" cy="680937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Better Quality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757473" y="835410"/>
        <a:ext cx="981114" cy="614455"/>
      </dsp:txXfrm>
    </dsp:sp>
    <dsp:sp modelId="{31C93873-6330-4915-9687-A033FA0D274C}">
      <dsp:nvSpPr>
        <dsp:cNvPr id="0" name=""/>
        <dsp:cNvSpPr/>
      </dsp:nvSpPr>
      <dsp:spPr>
        <a:xfrm>
          <a:off x="2033248" y="341060"/>
          <a:ext cx="3206311" cy="3206311"/>
        </a:xfrm>
        <a:custGeom>
          <a:avLst/>
          <a:gdLst/>
          <a:ahLst/>
          <a:cxnLst/>
          <a:rect l="0" t="0" r="0" b="0"/>
          <a:pathLst>
            <a:path>
              <a:moveTo>
                <a:pt x="483113" y="456153"/>
              </a:moveTo>
              <a:arcTo wR="1603155" hR="1603155" stAng="13540880" swAng="1499721"/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4FA9E-3563-4B3B-8BAB-B43204E7E02E}">
      <dsp:nvSpPr>
        <dsp:cNvPr id="0" name=""/>
        <dsp:cNvSpPr/>
      </dsp:nvSpPr>
      <dsp:spPr>
        <a:xfrm>
          <a:off x="2230" y="370660"/>
          <a:ext cx="1615625" cy="193875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Keyword Driven</a:t>
          </a:r>
          <a:endParaRPr lang="en-US" sz="1400" b="1" kern="1200" dirty="0">
            <a:solidFill>
              <a:schemeClr val="accent5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16200000">
        <a:off x="-631094" y="1003985"/>
        <a:ext cx="1589775" cy="323125"/>
      </dsp:txXfrm>
    </dsp:sp>
    <dsp:sp modelId="{42C7071A-8E3C-4877-A3FD-4795D310BF9B}">
      <dsp:nvSpPr>
        <dsp:cNvPr id="0" name=""/>
        <dsp:cNvSpPr/>
      </dsp:nvSpPr>
      <dsp:spPr>
        <a:xfrm>
          <a:off x="325355" y="370660"/>
          <a:ext cx="1203641" cy="1938750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Framework runs on list of keywords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5355" y="370660"/>
        <a:ext cx="1203641" cy="1938750"/>
      </dsp:txXfrm>
    </dsp:sp>
    <dsp:sp modelId="{3C8B36EC-3C7A-4169-A202-BD5BE43D4A1D}">
      <dsp:nvSpPr>
        <dsp:cNvPr id="0" name=""/>
        <dsp:cNvSpPr/>
      </dsp:nvSpPr>
      <dsp:spPr>
        <a:xfrm>
          <a:off x="1904319" y="370660"/>
          <a:ext cx="1615625" cy="193875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Hybrid Framework</a:t>
          </a:r>
          <a:endParaRPr lang="en-US" sz="1200" b="1" kern="1200" dirty="0">
            <a:solidFill>
              <a:schemeClr val="accent3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16200000">
        <a:off x="1270994" y="1003985"/>
        <a:ext cx="1589775" cy="323125"/>
      </dsp:txXfrm>
    </dsp:sp>
    <dsp:sp modelId="{ED19E848-2057-4049-9C29-12B673759605}">
      <dsp:nvSpPr>
        <dsp:cNvPr id="0" name=""/>
        <dsp:cNvSpPr/>
      </dsp:nvSpPr>
      <dsp:spPr>
        <a:xfrm rot="5400000">
          <a:off x="1570799" y="1725782"/>
          <a:ext cx="453279" cy="472260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B4CA9B3-43A6-4604-A6CB-23513DAE3E08}">
      <dsp:nvSpPr>
        <dsp:cNvPr id="0" name=""/>
        <dsp:cNvSpPr/>
      </dsp:nvSpPr>
      <dsp:spPr>
        <a:xfrm>
          <a:off x="2227444" y="370660"/>
          <a:ext cx="1203641" cy="1938750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Keyword Driven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Driven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27444" y="370660"/>
        <a:ext cx="1203641" cy="1938750"/>
      </dsp:txXfrm>
    </dsp:sp>
    <dsp:sp modelId="{EF665B46-478A-4FBF-9616-912954DDA763}">
      <dsp:nvSpPr>
        <dsp:cNvPr id="0" name=""/>
        <dsp:cNvSpPr/>
      </dsp:nvSpPr>
      <dsp:spPr>
        <a:xfrm>
          <a:off x="3806408" y="370660"/>
          <a:ext cx="1615625" cy="193875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Driven</a:t>
          </a:r>
          <a:endParaRPr lang="en-US" sz="1400" b="1" kern="1200" dirty="0">
            <a:solidFill>
              <a:schemeClr val="accent6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16200000">
        <a:off x="3173082" y="1003985"/>
        <a:ext cx="1589775" cy="323125"/>
      </dsp:txXfrm>
    </dsp:sp>
    <dsp:sp modelId="{13825A04-24DE-4C21-8AC1-8E05AC7F7BDC}">
      <dsp:nvSpPr>
        <dsp:cNvPr id="0" name=""/>
        <dsp:cNvSpPr/>
      </dsp:nvSpPr>
      <dsp:spPr>
        <a:xfrm rot="16200000">
          <a:off x="3472888" y="1725782"/>
          <a:ext cx="453279" cy="472260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7DA79B6-1565-4881-AB54-5633EABC1B5B}">
      <dsp:nvSpPr>
        <dsp:cNvPr id="0" name=""/>
        <dsp:cNvSpPr/>
      </dsp:nvSpPr>
      <dsp:spPr>
        <a:xfrm>
          <a:off x="4129533" y="370660"/>
          <a:ext cx="1203641" cy="1938750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Recursively tests application using large data pool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29533" y="370660"/>
        <a:ext cx="1203641" cy="193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D09E0-A51F-47A8-B3FB-CFF26CBEC514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1F3DF-7143-4250-914E-3EA3A241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7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edureka.co/spring-framework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smtClean="0"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40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smtClean="0"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  <p:pic>
        <p:nvPicPr>
          <p:cNvPr id="9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0"/>
          <p:cNvSpPr txBox="1"/>
          <p:nvPr userDrawn="1"/>
        </p:nvSpPr>
        <p:spPr>
          <a:xfrm>
            <a:off x="34925" y="485358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607115" y="4805687"/>
            <a:ext cx="23791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www.edureka.co/spring-framework</a:t>
            </a:r>
            <a:endParaRPr lang="en-IN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7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</a:t>
            </a:r>
            <a:r>
              <a:rPr lang="en-US" sz="12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</a:t>
            </a:r>
            <a:r>
              <a:rPr lang="en-US" sz="12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32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</a:t>
            </a:r>
            <a:r>
              <a:rPr lang="en-US" sz="12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20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</a:t>
            </a:r>
            <a:r>
              <a:rPr lang="en-US" sz="12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4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</a:t>
            </a:r>
            <a:r>
              <a:rPr lang="en-US" sz="12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72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</a:t>
            </a:r>
            <a:r>
              <a:rPr lang="en-US" sz="12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24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</a:t>
            </a:r>
            <a:r>
              <a:rPr lang="en-US" sz="12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84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</a:t>
            </a:r>
            <a:r>
              <a:rPr lang="en-US" sz="12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46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</a:t>
            </a:r>
            <a:r>
              <a:rPr lang="en-US" sz="12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53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</a:t>
            </a:r>
            <a:r>
              <a:rPr lang="en-US" sz="12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21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574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00150"/>
            <a:ext cx="3238500" cy="65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</a:t>
            </a:r>
            <a:r>
              <a:rPr lang="en-US" sz="12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</a:t>
            </a:r>
            <a:r>
              <a:rPr lang="en-US" sz="12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9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</a:t>
            </a:r>
            <a:r>
              <a:rPr lang="en-US" sz="12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73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</a:t>
            </a:r>
            <a:r>
              <a:rPr lang="en-US" sz="12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40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</a:t>
            </a:r>
            <a:r>
              <a:rPr lang="en-US" sz="12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</a:t>
            </a:r>
            <a:r>
              <a:rPr lang="en-US" sz="12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5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</a:t>
            </a:r>
            <a:r>
              <a:rPr lang="en-US" sz="12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0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</a:t>
            </a:r>
            <a:r>
              <a:rPr lang="en-US" sz="12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42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</a:t>
            </a:r>
            <a:r>
              <a:rPr lang="en-US" sz="12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8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9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</a:t>
            </a:r>
            <a:r>
              <a:rPr lang="en-US" sz="1200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13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85358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551281" y="4755657"/>
            <a:ext cx="3623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www.edureka.co/testing-with-selenium-webdriver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72350" y="258007"/>
            <a:ext cx="1771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6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0"/>
          <p:cNvSpPr txBox="1"/>
          <p:nvPr userDrawn="1"/>
        </p:nvSpPr>
        <p:spPr>
          <a:xfrm>
            <a:off x="34925" y="485358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7087700" y="4811223"/>
            <a:ext cx="1980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www.edureka.co/selenium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4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551281" y="4755657"/>
            <a:ext cx="3623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www.edureka.co/testing-with-selenium-webdriver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72350" y="258007"/>
            <a:ext cx="1771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6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282612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71600" y="4786214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 smtClean="0"/>
              <a:t> </a:t>
            </a:r>
            <a:r>
              <a:rPr lang="en-US" sz="1200" dirty="0" smtClean="0"/>
              <a:t>Twitter </a:t>
            </a:r>
            <a:r>
              <a:rPr lang="en-US" sz="1200" dirty="0">
                <a:solidFill>
                  <a:srgbClr val="00B0F0"/>
                </a:solidFill>
              </a:rPr>
              <a:t>@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Facebook </a:t>
            </a:r>
            <a:r>
              <a:rPr lang="en-US" sz="1200" dirty="0">
                <a:solidFill>
                  <a:srgbClr val="00B0F0"/>
                </a:solidFill>
              </a:rPr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use </a:t>
            </a:r>
            <a:r>
              <a:rPr lang="en-US" sz="1200" dirty="0" smtClean="0">
                <a:solidFill>
                  <a:srgbClr val="00B0F0"/>
                </a:solidFill>
              </a:rPr>
              <a:t>#askEdureka </a:t>
            </a:r>
            <a:r>
              <a:rPr lang="en-US" sz="1200" dirty="0" smtClean="0"/>
              <a:t>for Questions</a:t>
            </a:r>
          </a:p>
        </p:txBody>
      </p:sp>
      <p:sp>
        <p:nvSpPr>
          <p:cNvPr id="15" name="TextBox 10"/>
          <p:cNvSpPr txBox="1"/>
          <p:nvPr userDrawn="1"/>
        </p:nvSpPr>
        <p:spPr>
          <a:xfrm>
            <a:off x="34925" y="485358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8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9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51CF2-D278-4AAD-B968-1858F25A7B74}" type="datetime1">
              <a:rPr lang="en-US" altLang="en-US"/>
              <a:pPr/>
              <a:t>10/14/2015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8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551281" y="4755657"/>
            <a:ext cx="3623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www.edureka.co/testing-with-selenium-webdriver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72350" y="258007"/>
            <a:ext cx="1771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5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087700" y="4811223"/>
            <a:ext cx="1980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www.edureka.co/selenium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654" r:id="rId2"/>
    <p:sldLayoutId id="2147483679" r:id="rId3"/>
    <p:sldLayoutId id="2147483706" r:id="rId4"/>
    <p:sldLayoutId id="2147483727" r:id="rId5"/>
    <p:sldLayoutId id="2147483717" r:id="rId6"/>
    <p:sldLayoutId id="2147483734" r:id="rId7"/>
    <p:sldLayoutId id="2147483721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  <p:sldLayoutId id="2147483752" r:id="rId25"/>
    <p:sldLayoutId id="2147483753" r:id="rId26"/>
    <p:sldLayoutId id="2147483754" r:id="rId27"/>
    <p:sldLayoutId id="2147483755" r:id="rId28"/>
    <p:sldLayoutId id="2147483756" r:id="rId2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787774"/>
            <a:ext cx="8388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stellar" panose="020A0402060406010301" pitchFamily="18" charset="0"/>
              </a:rPr>
              <a:t>Designing </a:t>
            </a:r>
            <a:r>
              <a:rPr lang="en-US" sz="2000" b="1" dirty="0" smtClean="0">
                <a:latin typeface="Castellar" panose="020A0402060406010301" pitchFamily="18" charset="0"/>
              </a:rPr>
              <a:t>automation </a:t>
            </a:r>
            <a:r>
              <a:rPr lang="en-US" sz="2000" b="1" dirty="0">
                <a:latin typeface="Castellar" panose="020A0402060406010301" pitchFamily="18" charset="0"/>
              </a:rPr>
              <a:t>framework with Selenium</a:t>
            </a:r>
            <a:endParaRPr lang="en-IN" sz="2000" b="1" dirty="0" smtClean="0">
              <a:latin typeface="Castellar" panose="020A0402060406010301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260" y="-121919"/>
            <a:ext cx="2218687" cy="221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Selenium Suite</a:t>
            </a:r>
            <a:endParaRPr lang="en-US" sz="2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67744" y="1347614"/>
            <a:ext cx="4248472" cy="2454940"/>
            <a:chOff x="2267744" y="1028243"/>
            <a:chExt cx="4248472" cy="2454940"/>
          </a:xfrm>
        </p:grpSpPr>
        <p:grpSp>
          <p:nvGrpSpPr>
            <p:cNvPr id="12" name="Group 11"/>
            <p:cNvGrpSpPr/>
            <p:nvPr/>
          </p:nvGrpSpPr>
          <p:grpSpPr>
            <a:xfrm>
              <a:off x="2267744" y="1028243"/>
              <a:ext cx="4248472" cy="2454940"/>
              <a:chOff x="1907704" y="1157003"/>
              <a:chExt cx="4248472" cy="245494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3561873" y="1157003"/>
                <a:ext cx="1008112" cy="50405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Selenium  Suite</a:t>
                </a:r>
                <a:endPara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67944" y="2133034"/>
                <a:ext cx="1008112" cy="5040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WebDriver</a:t>
                </a:r>
                <a:endPara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2987824" y="2136043"/>
                <a:ext cx="1008112" cy="5040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Selenium  RC</a:t>
                </a:r>
                <a:endPara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907704" y="2139702"/>
                <a:ext cx="1008112" cy="5040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Selenium  IDE</a:t>
                </a:r>
                <a:endPara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148064" y="2133034"/>
                <a:ext cx="1008112" cy="5040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Selenium  Grid</a:t>
                </a:r>
                <a:endPara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4067944" y="3107887"/>
                <a:ext cx="1008112" cy="504056"/>
              </a:xfrm>
              <a:prstGeom prst="roundRect">
                <a:avLst/>
              </a:prstGeom>
              <a:solidFill>
                <a:srgbClr val="7030A0">
                  <a:alpha val="15000"/>
                </a:srgbClr>
              </a:solidFill>
              <a:ln>
                <a:solidFill>
                  <a:srgbClr val="C198E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Selenium  2</a:t>
                </a:r>
                <a:endPara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23" name="Straight Arrow Connector 22"/>
              <p:cNvCxnSpPr>
                <a:stCxn id="18" idx="2"/>
              </p:cNvCxnSpPr>
              <p:nvPr/>
            </p:nvCxnSpPr>
            <p:spPr>
              <a:xfrm flipH="1">
                <a:off x="4569985" y="2637090"/>
                <a:ext cx="2015" cy="47079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9" idx="2"/>
                <a:endCxn id="22" idx="1"/>
              </p:cNvCxnSpPr>
              <p:nvPr/>
            </p:nvCxnSpPr>
            <p:spPr>
              <a:xfrm>
                <a:off x="3491880" y="2640099"/>
                <a:ext cx="576064" cy="71981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779912" y="2741095"/>
                <a:ext cx="7200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Merged</a:t>
                </a:r>
                <a:endPara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cxnSp>
          <p:nvCxnSpPr>
            <p:cNvPr id="13" name="Straight Arrow Connector 12"/>
            <p:cNvCxnSpPr>
              <a:stCxn id="17" idx="2"/>
              <a:endCxn id="19" idx="0"/>
            </p:cNvCxnSpPr>
            <p:nvPr/>
          </p:nvCxnSpPr>
          <p:spPr>
            <a:xfrm flipH="1">
              <a:off x="3851920" y="1532299"/>
              <a:ext cx="574049" cy="474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7" idx="2"/>
              <a:endCxn id="18" idx="0"/>
            </p:cNvCxnSpPr>
            <p:nvPr/>
          </p:nvCxnSpPr>
          <p:spPr>
            <a:xfrm>
              <a:off x="4425969" y="1532299"/>
              <a:ext cx="506071" cy="471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7" idx="2"/>
              <a:endCxn id="20" idx="0"/>
            </p:cNvCxnSpPr>
            <p:nvPr/>
          </p:nvCxnSpPr>
          <p:spPr>
            <a:xfrm flipH="1">
              <a:off x="2771800" y="1532299"/>
              <a:ext cx="1654169" cy="478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7" idx="2"/>
              <a:endCxn id="21" idx="0"/>
            </p:cNvCxnSpPr>
            <p:nvPr/>
          </p:nvCxnSpPr>
          <p:spPr>
            <a:xfrm>
              <a:off x="4425969" y="1532299"/>
              <a:ext cx="1586191" cy="471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4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Selenium Suite – Selenium IDE</a:t>
            </a:r>
            <a:endParaRPr lang="en-US" sz="2600" dirty="0"/>
          </a:p>
        </p:txBody>
      </p:sp>
      <p:sp>
        <p:nvSpPr>
          <p:cNvPr id="27" name="TextBox 26"/>
          <p:cNvSpPr txBox="1"/>
          <p:nvPr/>
        </p:nvSpPr>
        <p:spPr>
          <a:xfrm>
            <a:off x="390489" y="1131590"/>
            <a:ext cx="43975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IDE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Firefox plugin which records and plays back user interactions with the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browser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Selenium IDE you can export the programming code in different languages like Java, Ruby, Python etc.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allows to record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play back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tests conveniently that were recorded previously in Selenium IDE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IDE is not the best solution for production testing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915566"/>
            <a:ext cx="4181818" cy="385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9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697057"/>
            <a:ext cx="4176464" cy="384713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Selenium Suite – Selenium RC</a:t>
            </a:r>
            <a:endParaRPr 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539552" y="843558"/>
            <a:ext cx="35283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Remote Control (RC) is </a:t>
            </a:r>
            <a:r>
              <a:rPr lang="en-US" sz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test tool that allows you to write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</a:t>
            </a:r>
            <a:r>
              <a:rPr lang="en-US" sz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tests in any programming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RC Server receives the Selenium commands called </a:t>
            </a:r>
            <a:r>
              <a:rPr lang="en-US" sz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Selenese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test program using simple HTTP GET/POST requests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16116" y="4464392"/>
            <a:ext cx="19442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RC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7294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Selenium Suite – Web Driver</a:t>
            </a:r>
            <a:endParaRPr 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539552" y="1131590"/>
            <a:ext cx="7992888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WebDriver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</a:t>
            </a:r>
            <a:r>
              <a:rPr lang="en-US" sz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compact Object Oriented API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when compared to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1.0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lang="en-US" sz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interacts with browser directly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Selenium RC needs help of RC Server to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browser which makes it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slow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WebDriver </a:t>
            </a:r>
            <a:r>
              <a:rPr lang="en-US" sz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overcomes the limitations of Selenium 1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like file upload or download, pop-ups and dialogs barrier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3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Selenium Suite – Selenium Grid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3" y="869661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Selenium-Grid runs </a:t>
            </a:r>
            <a:r>
              <a:rPr lang="en-US" sz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tests at the same time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against different machines running different browsers and operating systems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3808" y="1131590"/>
            <a:ext cx="5764693" cy="3211991"/>
            <a:chOff x="2835435" y="1491630"/>
            <a:chExt cx="5764693" cy="32119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48064" y="1491630"/>
              <a:ext cx="892661" cy="12497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596" y="3332179"/>
              <a:ext cx="874068" cy="874068"/>
            </a:xfrm>
            <a:prstGeom prst="rect">
              <a:avLst/>
            </a:prstGeom>
          </p:spPr>
        </p:pic>
        <p:cxnSp>
          <p:nvCxnSpPr>
            <p:cNvPr id="11" name="Elbow Connector 10"/>
            <p:cNvCxnSpPr/>
            <p:nvPr/>
          </p:nvCxnSpPr>
          <p:spPr>
            <a:xfrm rot="16200000" flipH="1">
              <a:off x="5887871" y="2447461"/>
              <a:ext cx="1002456" cy="68628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9" idx="3"/>
            </p:cNvCxnSpPr>
            <p:nvPr/>
          </p:nvCxnSpPr>
          <p:spPr>
            <a:xfrm>
              <a:off x="6040725" y="2116493"/>
              <a:ext cx="1854654" cy="1193787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9" idx="1"/>
            </p:cNvCxnSpPr>
            <p:nvPr/>
          </p:nvCxnSpPr>
          <p:spPr>
            <a:xfrm rot="10800000" flipV="1">
              <a:off x="3410402" y="2116492"/>
              <a:ext cx="1737663" cy="1205815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rot="5400000">
              <a:off x="4255174" y="2446830"/>
              <a:ext cx="1002457" cy="687543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35435" y="4241956"/>
              <a:ext cx="1042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Node 1: IE on Windows</a:t>
              </a:r>
              <a:endPara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26817" y="4226854"/>
              <a:ext cx="945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Node 2: Android</a:t>
              </a:r>
              <a:endPara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35836" y="4226854"/>
              <a:ext cx="1226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Node 3: Safari on Mac</a:t>
              </a:r>
              <a:endPara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73738" y="4241955"/>
              <a:ext cx="1226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Node 4: Firefox in Ubuntu</a:t>
              </a:r>
              <a:endPara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1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Selenium Suite – Selenium Grid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3" y="869661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Selenium-Grid runs multiple tests at the same time against different machines running different browsers and operating systems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3808" y="1131590"/>
            <a:ext cx="5764693" cy="3211991"/>
            <a:chOff x="2835435" y="1491630"/>
            <a:chExt cx="5764693" cy="32119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48064" y="1491630"/>
              <a:ext cx="892661" cy="12497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596" y="3332179"/>
              <a:ext cx="874068" cy="874068"/>
            </a:xfrm>
            <a:prstGeom prst="rect">
              <a:avLst/>
            </a:prstGeom>
          </p:spPr>
        </p:pic>
        <p:cxnSp>
          <p:nvCxnSpPr>
            <p:cNvPr id="11" name="Elbow Connector 10"/>
            <p:cNvCxnSpPr/>
            <p:nvPr/>
          </p:nvCxnSpPr>
          <p:spPr>
            <a:xfrm rot="16200000" flipH="1">
              <a:off x="5887871" y="2447461"/>
              <a:ext cx="1002456" cy="68628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9" idx="3"/>
            </p:cNvCxnSpPr>
            <p:nvPr/>
          </p:nvCxnSpPr>
          <p:spPr>
            <a:xfrm>
              <a:off x="6040725" y="2116493"/>
              <a:ext cx="1854654" cy="1193787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9" idx="1"/>
            </p:cNvCxnSpPr>
            <p:nvPr/>
          </p:nvCxnSpPr>
          <p:spPr>
            <a:xfrm rot="10800000" flipV="1">
              <a:off x="3410402" y="2116492"/>
              <a:ext cx="1737663" cy="1205815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rot="5400000">
              <a:off x="4255174" y="2446830"/>
              <a:ext cx="1002457" cy="687543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35435" y="4241956"/>
              <a:ext cx="1042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Node 1: IE on Windows</a:t>
              </a:r>
              <a:endPara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26817" y="4226854"/>
              <a:ext cx="945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Node 2: Android</a:t>
              </a:r>
              <a:endPara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35836" y="4226854"/>
              <a:ext cx="1226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Node 3: Safari on Mac</a:t>
              </a:r>
              <a:endPara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73738" y="4241955"/>
              <a:ext cx="1226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Node 4: Firefox in Ubuntu</a:t>
              </a:r>
              <a:endPara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Designing Selenium Test Framework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2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6081" y="872742"/>
            <a:ext cx="85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testing a web application using Selenium its very important to design a flexible test framework that can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easily be modified and reused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offers flexibility to create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types of test </a:t>
            </a:r>
            <a:r>
              <a:rPr lang="en-US" sz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ramework that can be reused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Selenium Test Framework</a:t>
            </a:r>
            <a:endParaRPr lang="en-US" sz="26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8918994"/>
              </p:ext>
            </p:extLst>
          </p:nvPr>
        </p:nvGraphicFramePr>
        <p:xfrm>
          <a:off x="1475656" y="2092260"/>
          <a:ext cx="5424264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36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91630"/>
            <a:ext cx="8312727" cy="267902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Types of Test </a:t>
            </a:r>
            <a:r>
              <a:rPr lang="en-US" sz="2600" dirty="0"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ramework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72" y="3003798"/>
            <a:ext cx="4513367" cy="161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987574"/>
            <a:ext cx="8424936" cy="25853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framework flow of the automation is dependent on keywords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keyword in keyword driven framework has a specific meaning like</a:t>
            </a:r>
          </a:p>
          <a:p>
            <a:pPr marL="628650" lvl="1" indent="-171450">
              <a:lnSpc>
                <a:spcPct val="150000"/>
              </a:lnSpc>
              <a:buClr>
                <a:schemeClr val="tx1"/>
              </a:buClr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Wait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	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Wait for some specific time</a:t>
            </a:r>
          </a:p>
          <a:p>
            <a:pPr marL="628650" lvl="1" indent="-171450">
              <a:lnSpc>
                <a:spcPct val="150000"/>
              </a:lnSpc>
              <a:buClr>
                <a:schemeClr val="tx1"/>
              </a:buClr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Verify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:	Validation of text, object, value, or more</a:t>
            </a:r>
          </a:p>
          <a:p>
            <a:pPr marL="628650" lvl="1" indent="-171450">
              <a:lnSpc>
                <a:spcPct val="150000"/>
              </a:lnSpc>
              <a:buClr>
                <a:schemeClr val="tx1"/>
              </a:buClr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Store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:	Store the value from web application</a:t>
            </a:r>
          </a:p>
          <a:p>
            <a:pPr marL="628650" lvl="1" indent="-171450">
              <a:lnSpc>
                <a:spcPct val="150000"/>
              </a:lnSpc>
              <a:buClr>
                <a:schemeClr val="tx1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Scroll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Down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:	Scroll down in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application</a:t>
            </a:r>
          </a:p>
          <a:p>
            <a:pPr marL="628650" lvl="1" indent="-171450">
              <a:lnSpc>
                <a:spcPct val="150000"/>
              </a:lnSpc>
              <a:buClr>
                <a:schemeClr val="tx1"/>
              </a:buClr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Click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Enter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Text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Select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 They are actions</a:t>
            </a:r>
          </a:p>
          <a:p>
            <a:pPr marL="628650" lvl="1" indent="-171450">
              <a:lnSpc>
                <a:spcPct val="150000"/>
              </a:lnSpc>
              <a:buClr>
                <a:schemeClr val="tx1"/>
              </a:buClr>
              <a:buFont typeface="Tahoma" panose="020B0604030504040204" pitchFamily="34" charset="0"/>
              <a:buChar char="»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Keyword Driven Framework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6592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5606"/>
            <a:ext cx="7981950" cy="294322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Keyword Driven Framework (Contd.)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0215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836" y="145917"/>
            <a:ext cx="54685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 What are we going to learn today ?</a:t>
            </a:r>
            <a:endParaRPr lang="en-IN" sz="2600" dirty="0">
              <a:solidFill>
                <a:srgbClr val="26262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733" y="819150"/>
            <a:ext cx="6069290" cy="3454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the session you will be able to understand :</a:t>
            </a:r>
          </a:p>
          <a:p>
            <a:endParaRPr lang="en-US" sz="135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Automation Testing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Suite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Selenium IDE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RC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WebDriver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Grid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design a Test Framework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 Driven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Driven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on designing a Selenium Test Framework</a:t>
            </a:r>
          </a:p>
          <a:p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950004" y="1531722"/>
            <a:ext cx="2458192" cy="2459736"/>
          </a:xfrm>
          <a:prstGeom prst="ellipse">
            <a:avLst/>
          </a:prstGeom>
          <a:solidFill>
            <a:srgbClr val="0096D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P Simplified"/>
              <a:ea typeface="+mn-ea"/>
              <a:cs typeface="+mn-cs"/>
            </a:endParaRPr>
          </a:p>
        </p:txBody>
      </p:sp>
      <p:pic>
        <p:nvPicPr>
          <p:cNvPr id="9" name="Picture 247" descr="C:\Users\lopezga\Documents\a-FY14\Icons 2014\Web-Communications_Icons\Group_project\Group_project_RGB\Group_project_RGB_white_NT.png"/>
          <p:cNvPicPr preferRelativeResize="0"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044" y="1630809"/>
            <a:ext cx="439521" cy="4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38" descr="C:\Users\lopezga\Documents\a-FY14\Icons 2014\Web-Communications_Icons\Alliances\Alliances_RGB\Alliances_RGB_white_NT.png"/>
          <p:cNvPicPr preferRelativeResize="0"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940" y="2501222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31" descr="C:\Users\lopezga\Documents\a-FY14\Icons 2014\Web-Communications_Icons\Support\Support_RGB\Support_RGB_white_NT.png"/>
          <p:cNvPicPr preferRelativeResize="0"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245" y="2501221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3" descr="C:\Users\lopezga\Documents\a-FY14\Icons 2014\Web-Communications_Icons\Professional_development\Professional_development_RGB\Professional_development_RGB_white_NT.png"/>
          <p:cNvPicPr preferRelativeResize="0"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044" y="3329598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01"/>
          <p:cNvGrpSpPr>
            <a:grpSpLocks/>
          </p:cNvGrpSpPr>
          <p:nvPr/>
        </p:nvGrpSpPr>
        <p:grpSpPr>
          <a:xfrm>
            <a:off x="6904780" y="2385600"/>
            <a:ext cx="612648" cy="603504"/>
            <a:chOff x="2644022" y="3804641"/>
            <a:chExt cx="258802" cy="373251"/>
          </a:xfrm>
          <a:solidFill>
            <a:sysClr val="window" lastClr="FFFFFF"/>
          </a:solidFill>
        </p:grpSpPr>
        <p:grpSp>
          <p:nvGrpSpPr>
            <p:cNvPr id="14" name="Group 13"/>
            <p:cNvGrpSpPr/>
            <p:nvPr/>
          </p:nvGrpSpPr>
          <p:grpSpPr>
            <a:xfrm>
              <a:off x="2661909" y="3804641"/>
              <a:ext cx="221532" cy="337923"/>
              <a:chOff x="4992029" y="402340"/>
              <a:chExt cx="825588" cy="1259346"/>
            </a:xfrm>
            <a:grpFill/>
          </p:grpSpPr>
          <p:sp>
            <p:nvSpPr>
              <p:cNvPr id="16" name="Freeform 15"/>
              <p:cNvSpPr/>
              <p:nvPr/>
            </p:nvSpPr>
            <p:spPr>
              <a:xfrm flipH="1">
                <a:off x="4992029" y="402340"/>
                <a:ext cx="825588" cy="1259346"/>
              </a:xfrm>
              <a:custGeom>
                <a:avLst/>
                <a:gdLst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1748790 w 2466498"/>
                  <a:gd name="connsiteY2" fmla="*/ 234315 h 3274695"/>
                  <a:gd name="connsiteX3" fmla="*/ 2466498 w 2466498"/>
                  <a:gd name="connsiteY3" fmla="*/ 768806 h 3274695"/>
                  <a:gd name="connsiteX4" fmla="*/ 1497330 w 2466498"/>
                  <a:gd name="connsiteY4" fmla="*/ 1583055 h 3274695"/>
                  <a:gd name="connsiteX5" fmla="*/ 1508760 w 2466498"/>
                  <a:gd name="connsiteY5" fmla="*/ 480060 h 3274695"/>
                  <a:gd name="connsiteX6" fmla="*/ 1388745 w 2466498"/>
                  <a:gd name="connsiteY6" fmla="*/ 417195 h 3274695"/>
                  <a:gd name="connsiteX7" fmla="*/ 1383030 w 2466498"/>
                  <a:gd name="connsiteY7" fmla="*/ 1703070 h 3274695"/>
                  <a:gd name="connsiteX8" fmla="*/ 1217295 w 2466498"/>
                  <a:gd name="connsiteY8" fmla="*/ 3188970 h 3274695"/>
                  <a:gd name="connsiteX9" fmla="*/ 1120140 w 2466498"/>
                  <a:gd name="connsiteY9" fmla="*/ 3274695 h 3274695"/>
                  <a:gd name="connsiteX10" fmla="*/ 617220 w 2466498"/>
                  <a:gd name="connsiteY10" fmla="*/ 3274695 h 3274695"/>
                  <a:gd name="connsiteX11" fmla="*/ 520065 w 2466498"/>
                  <a:gd name="connsiteY11" fmla="*/ 3143250 h 3274695"/>
                  <a:gd name="connsiteX12" fmla="*/ 371475 w 2466498"/>
                  <a:gd name="connsiteY12" fmla="*/ 1651635 h 3274695"/>
                  <a:gd name="connsiteX13" fmla="*/ 365760 w 2466498"/>
                  <a:gd name="connsiteY13" fmla="*/ 417195 h 3274695"/>
                  <a:gd name="connsiteX14" fmla="*/ 251460 w 2466498"/>
                  <a:gd name="connsiteY14" fmla="*/ 491490 h 3274695"/>
                  <a:gd name="connsiteX15" fmla="*/ 251460 w 2466498"/>
                  <a:gd name="connsiteY15" fmla="*/ 1571625 h 3274695"/>
                  <a:gd name="connsiteX16" fmla="*/ 0 w 2466498"/>
                  <a:gd name="connsiteY16" fmla="*/ 1560195 h 3274695"/>
                  <a:gd name="connsiteX17" fmla="*/ 0 w 2466498"/>
                  <a:gd name="connsiteY17" fmla="*/ 257175 h 3274695"/>
                  <a:gd name="connsiteX18" fmla="*/ 200025 w 2466498"/>
                  <a:gd name="connsiteY18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1497330 w 2473166"/>
                  <a:gd name="connsiteY3" fmla="*/ 1583055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2466498 w 2466498"/>
                  <a:gd name="connsiteY2" fmla="*/ 768806 h 3274695"/>
                  <a:gd name="connsiteX3" fmla="*/ 2167822 w 2466498"/>
                  <a:gd name="connsiteY3" fmla="*/ 1071367 h 3274695"/>
                  <a:gd name="connsiteX4" fmla="*/ 1508760 w 2466498"/>
                  <a:gd name="connsiteY4" fmla="*/ 480060 h 3274695"/>
                  <a:gd name="connsiteX5" fmla="*/ 1388745 w 2466498"/>
                  <a:gd name="connsiteY5" fmla="*/ 417195 h 3274695"/>
                  <a:gd name="connsiteX6" fmla="*/ 1383030 w 2466498"/>
                  <a:gd name="connsiteY6" fmla="*/ 1703070 h 3274695"/>
                  <a:gd name="connsiteX7" fmla="*/ 1217295 w 2466498"/>
                  <a:gd name="connsiteY7" fmla="*/ 3188970 h 3274695"/>
                  <a:gd name="connsiteX8" fmla="*/ 1120140 w 2466498"/>
                  <a:gd name="connsiteY8" fmla="*/ 3274695 h 3274695"/>
                  <a:gd name="connsiteX9" fmla="*/ 617220 w 2466498"/>
                  <a:gd name="connsiteY9" fmla="*/ 3274695 h 3274695"/>
                  <a:gd name="connsiteX10" fmla="*/ 520065 w 2466498"/>
                  <a:gd name="connsiteY10" fmla="*/ 3143250 h 3274695"/>
                  <a:gd name="connsiteX11" fmla="*/ 371475 w 2466498"/>
                  <a:gd name="connsiteY11" fmla="*/ 1651635 h 3274695"/>
                  <a:gd name="connsiteX12" fmla="*/ 365760 w 2466498"/>
                  <a:gd name="connsiteY12" fmla="*/ 417195 h 3274695"/>
                  <a:gd name="connsiteX13" fmla="*/ 251460 w 2466498"/>
                  <a:gd name="connsiteY13" fmla="*/ 491490 h 3274695"/>
                  <a:gd name="connsiteX14" fmla="*/ 251460 w 2466498"/>
                  <a:gd name="connsiteY14" fmla="*/ 1571625 h 3274695"/>
                  <a:gd name="connsiteX15" fmla="*/ 0 w 2466498"/>
                  <a:gd name="connsiteY15" fmla="*/ 1560195 h 3274695"/>
                  <a:gd name="connsiteX16" fmla="*/ 0 w 2466498"/>
                  <a:gd name="connsiteY16" fmla="*/ 257175 h 3274695"/>
                  <a:gd name="connsiteX17" fmla="*/ 200025 w 24664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167822 w 2387098"/>
                  <a:gd name="connsiteY3" fmla="*/ 1071367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238398 w 2387098"/>
                  <a:gd name="connsiteY3" fmla="*/ 1133124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420580 w 2607653"/>
                  <a:gd name="connsiteY0" fmla="*/ 1096451 h 4371146"/>
                  <a:gd name="connsiteX1" fmla="*/ 1757890 w 2607653"/>
                  <a:gd name="connsiteY1" fmla="*/ 1096451 h 4371146"/>
                  <a:gd name="connsiteX2" fmla="*/ 2607653 w 2607653"/>
                  <a:gd name="connsiteY2" fmla="*/ 2015233 h 4371146"/>
                  <a:gd name="connsiteX3" fmla="*/ 2458953 w 2607653"/>
                  <a:gd name="connsiteY3" fmla="*/ 2229575 h 4371146"/>
                  <a:gd name="connsiteX4" fmla="*/ 1729315 w 2607653"/>
                  <a:gd name="connsiteY4" fmla="*/ 1576511 h 4371146"/>
                  <a:gd name="connsiteX5" fmla="*/ 1609300 w 2607653"/>
                  <a:gd name="connsiteY5" fmla="*/ 1513646 h 4371146"/>
                  <a:gd name="connsiteX6" fmla="*/ 1603585 w 2607653"/>
                  <a:gd name="connsiteY6" fmla="*/ 2799521 h 4371146"/>
                  <a:gd name="connsiteX7" fmla="*/ 1437850 w 2607653"/>
                  <a:gd name="connsiteY7" fmla="*/ 4285421 h 4371146"/>
                  <a:gd name="connsiteX8" fmla="*/ 1340695 w 2607653"/>
                  <a:gd name="connsiteY8" fmla="*/ 4371146 h 4371146"/>
                  <a:gd name="connsiteX9" fmla="*/ 837775 w 2607653"/>
                  <a:gd name="connsiteY9" fmla="*/ 4371146 h 4371146"/>
                  <a:gd name="connsiteX10" fmla="*/ 740620 w 2607653"/>
                  <a:gd name="connsiteY10" fmla="*/ 4239701 h 4371146"/>
                  <a:gd name="connsiteX11" fmla="*/ 592030 w 2607653"/>
                  <a:gd name="connsiteY11" fmla="*/ 2748086 h 4371146"/>
                  <a:gd name="connsiteX12" fmla="*/ 586315 w 2607653"/>
                  <a:gd name="connsiteY12" fmla="*/ 1513646 h 4371146"/>
                  <a:gd name="connsiteX13" fmla="*/ 472015 w 2607653"/>
                  <a:gd name="connsiteY13" fmla="*/ 1587941 h 4371146"/>
                  <a:gd name="connsiteX14" fmla="*/ 472015 w 2607653"/>
                  <a:gd name="connsiteY14" fmla="*/ 2668076 h 4371146"/>
                  <a:gd name="connsiteX15" fmla="*/ 220555 w 2607653"/>
                  <a:gd name="connsiteY15" fmla="*/ 2656646 h 4371146"/>
                  <a:gd name="connsiteX16" fmla="*/ 0 w 2607653"/>
                  <a:gd name="connsiteY16" fmla="*/ 171449 h 4371146"/>
                  <a:gd name="connsiteX17" fmla="*/ 420580 w 260765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701395 w 2837033"/>
                  <a:gd name="connsiteY14" fmla="*/ 2668076 h 4371146"/>
                  <a:gd name="connsiteX15" fmla="*/ 0 w 2837033"/>
                  <a:gd name="connsiteY15" fmla="*/ 265827 h 4371146"/>
                  <a:gd name="connsiteX16" fmla="*/ 229380 w 2837033"/>
                  <a:gd name="connsiteY16" fmla="*/ 171449 h 4371146"/>
                  <a:gd name="connsiteX17" fmla="*/ 649960 w 283703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985207 w 2837033"/>
                  <a:gd name="connsiteY0" fmla="*/ 1114097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985207 w 2837033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987646 h 4244695"/>
                  <a:gd name="connsiteX1" fmla="*/ 1934337 w 2784100"/>
                  <a:gd name="connsiteY1" fmla="*/ 970000 h 4244695"/>
                  <a:gd name="connsiteX2" fmla="*/ 2784100 w 2784100"/>
                  <a:gd name="connsiteY2" fmla="*/ 1888782 h 4244695"/>
                  <a:gd name="connsiteX3" fmla="*/ 2635400 w 2784100"/>
                  <a:gd name="connsiteY3" fmla="*/ 2103124 h 4244695"/>
                  <a:gd name="connsiteX4" fmla="*/ 1905762 w 2784100"/>
                  <a:gd name="connsiteY4" fmla="*/ 1450060 h 4244695"/>
                  <a:gd name="connsiteX5" fmla="*/ 1785747 w 2784100"/>
                  <a:gd name="connsiteY5" fmla="*/ 1387195 h 4244695"/>
                  <a:gd name="connsiteX6" fmla="*/ 1780032 w 2784100"/>
                  <a:gd name="connsiteY6" fmla="*/ 2673070 h 4244695"/>
                  <a:gd name="connsiteX7" fmla="*/ 1614297 w 2784100"/>
                  <a:gd name="connsiteY7" fmla="*/ 4158970 h 4244695"/>
                  <a:gd name="connsiteX8" fmla="*/ 1517142 w 2784100"/>
                  <a:gd name="connsiteY8" fmla="*/ 4244695 h 4244695"/>
                  <a:gd name="connsiteX9" fmla="*/ 1014222 w 2784100"/>
                  <a:gd name="connsiteY9" fmla="*/ 4244695 h 4244695"/>
                  <a:gd name="connsiteX10" fmla="*/ 917067 w 2784100"/>
                  <a:gd name="connsiteY10" fmla="*/ 4113250 h 4244695"/>
                  <a:gd name="connsiteX11" fmla="*/ 768477 w 2784100"/>
                  <a:gd name="connsiteY11" fmla="*/ 2621635 h 4244695"/>
                  <a:gd name="connsiteX12" fmla="*/ 762762 w 2784100"/>
                  <a:gd name="connsiteY12" fmla="*/ 1387195 h 4244695"/>
                  <a:gd name="connsiteX13" fmla="*/ 604351 w 2784100"/>
                  <a:gd name="connsiteY13" fmla="*/ 1337980 h 4244695"/>
                  <a:gd name="connsiteX14" fmla="*/ 0 w 2784100"/>
                  <a:gd name="connsiteY14" fmla="*/ 254065 h 4244695"/>
                  <a:gd name="connsiteX15" fmla="*/ 176447 w 2784100"/>
                  <a:gd name="connsiteY15" fmla="*/ 44998 h 4244695"/>
                  <a:gd name="connsiteX16" fmla="*/ 932274 w 2784100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57284 w 2837033"/>
                  <a:gd name="connsiteY13" fmla="*/ 1337980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07870 w 2837033"/>
                  <a:gd name="connsiteY1" fmla="*/ 1022935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51981 w 2837033"/>
                  <a:gd name="connsiteY1" fmla="*/ 996468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688333 w 3101700"/>
                  <a:gd name="connsiteY3" fmla="*/ 210312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26535 w 3101700"/>
                  <a:gd name="connsiteY3" fmla="*/ 1706126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17713 w 3101700"/>
                  <a:gd name="connsiteY3" fmla="*/ 173259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899421 h 4156470"/>
                  <a:gd name="connsiteX1" fmla="*/ 1951981 w 3101700"/>
                  <a:gd name="connsiteY1" fmla="*/ 908243 h 4156470"/>
                  <a:gd name="connsiteX2" fmla="*/ 3101700 w 3101700"/>
                  <a:gd name="connsiteY2" fmla="*/ 1482956 h 4156470"/>
                  <a:gd name="connsiteX3" fmla="*/ 2917713 w 3101700"/>
                  <a:gd name="connsiteY3" fmla="*/ 1644369 h 4156470"/>
                  <a:gd name="connsiteX4" fmla="*/ 1932227 w 3101700"/>
                  <a:gd name="connsiteY4" fmla="*/ 1335367 h 4156470"/>
                  <a:gd name="connsiteX5" fmla="*/ 1821038 w 3101700"/>
                  <a:gd name="connsiteY5" fmla="*/ 1369549 h 4156470"/>
                  <a:gd name="connsiteX6" fmla="*/ 1832965 w 3101700"/>
                  <a:gd name="connsiteY6" fmla="*/ 2584845 h 4156470"/>
                  <a:gd name="connsiteX7" fmla="*/ 1667230 w 3101700"/>
                  <a:gd name="connsiteY7" fmla="*/ 4070745 h 4156470"/>
                  <a:gd name="connsiteX8" fmla="*/ 1570075 w 3101700"/>
                  <a:gd name="connsiteY8" fmla="*/ 4156470 h 4156470"/>
                  <a:gd name="connsiteX9" fmla="*/ 1067155 w 3101700"/>
                  <a:gd name="connsiteY9" fmla="*/ 4156470 h 4156470"/>
                  <a:gd name="connsiteX10" fmla="*/ 970000 w 3101700"/>
                  <a:gd name="connsiteY10" fmla="*/ 4025025 h 4156470"/>
                  <a:gd name="connsiteX11" fmla="*/ 821410 w 3101700"/>
                  <a:gd name="connsiteY11" fmla="*/ 2533410 h 4156470"/>
                  <a:gd name="connsiteX12" fmla="*/ 815695 w 3101700"/>
                  <a:gd name="connsiteY12" fmla="*/ 1298970 h 4156470"/>
                  <a:gd name="connsiteX13" fmla="*/ 604351 w 3101700"/>
                  <a:gd name="connsiteY13" fmla="*/ 1196822 h 4156470"/>
                  <a:gd name="connsiteX14" fmla="*/ 0 w 3101700"/>
                  <a:gd name="connsiteY14" fmla="*/ 165841 h 4156470"/>
                  <a:gd name="connsiteX15" fmla="*/ 114690 w 3101700"/>
                  <a:gd name="connsiteY15" fmla="*/ 44998 h 4156470"/>
                  <a:gd name="connsiteX16" fmla="*/ 985207 w 3101700"/>
                  <a:gd name="connsiteY16" fmla="*/ 899421 h 4156470"/>
                  <a:gd name="connsiteX0" fmla="*/ 1064608 w 3181101"/>
                  <a:gd name="connsiteY0" fmla="*/ 899421 h 4156470"/>
                  <a:gd name="connsiteX1" fmla="*/ 2031382 w 3181101"/>
                  <a:gd name="connsiteY1" fmla="*/ 908243 h 4156470"/>
                  <a:gd name="connsiteX2" fmla="*/ 3181101 w 3181101"/>
                  <a:gd name="connsiteY2" fmla="*/ 1482956 h 4156470"/>
                  <a:gd name="connsiteX3" fmla="*/ 2997114 w 3181101"/>
                  <a:gd name="connsiteY3" fmla="*/ 1644369 h 4156470"/>
                  <a:gd name="connsiteX4" fmla="*/ 2011628 w 3181101"/>
                  <a:gd name="connsiteY4" fmla="*/ 1335367 h 4156470"/>
                  <a:gd name="connsiteX5" fmla="*/ 1900439 w 3181101"/>
                  <a:gd name="connsiteY5" fmla="*/ 1369549 h 4156470"/>
                  <a:gd name="connsiteX6" fmla="*/ 1912366 w 3181101"/>
                  <a:gd name="connsiteY6" fmla="*/ 2584845 h 4156470"/>
                  <a:gd name="connsiteX7" fmla="*/ 1746631 w 3181101"/>
                  <a:gd name="connsiteY7" fmla="*/ 4070745 h 4156470"/>
                  <a:gd name="connsiteX8" fmla="*/ 1649476 w 3181101"/>
                  <a:gd name="connsiteY8" fmla="*/ 4156470 h 4156470"/>
                  <a:gd name="connsiteX9" fmla="*/ 1146556 w 3181101"/>
                  <a:gd name="connsiteY9" fmla="*/ 4156470 h 4156470"/>
                  <a:gd name="connsiteX10" fmla="*/ 1049401 w 3181101"/>
                  <a:gd name="connsiteY10" fmla="*/ 4025025 h 4156470"/>
                  <a:gd name="connsiteX11" fmla="*/ 900811 w 3181101"/>
                  <a:gd name="connsiteY11" fmla="*/ 2533410 h 4156470"/>
                  <a:gd name="connsiteX12" fmla="*/ 895096 w 3181101"/>
                  <a:gd name="connsiteY12" fmla="*/ 1298970 h 4156470"/>
                  <a:gd name="connsiteX13" fmla="*/ 683752 w 3181101"/>
                  <a:gd name="connsiteY13" fmla="*/ 1196822 h 4156470"/>
                  <a:gd name="connsiteX14" fmla="*/ 0 w 3181101"/>
                  <a:gd name="connsiteY14" fmla="*/ 289352 h 4156470"/>
                  <a:gd name="connsiteX15" fmla="*/ 194091 w 3181101"/>
                  <a:gd name="connsiteY15" fmla="*/ 44998 h 4156470"/>
                  <a:gd name="connsiteX16" fmla="*/ 1064608 w 3181101"/>
                  <a:gd name="connsiteY16" fmla="*/ 899421 h 4156470"/>
                  <a:gd name="connsiteX0" fmla="*/ 1202823 w 3319316"/>
                  <a:gd name="connsiteY0" fmla="*/ 1075865 h 4332914"/>
                  <a:gd name="connsiteX1" fmla="*/ 2169597 w 3319316"/>
                  <a:gd name="connsiteY1" fmla="*/ 1084687 h 4332914"/>
                  <a:gd name="connsiteX2" fmla="*/ 3319316 w 3319316"/>
                  <a:gd name="connsiteY2" fmla="*/ 1659400 h 4332914"/>
                  <a:gd name="connsiteX3" fmla="*/ 3135329 w 3319316"/>
                  <a:gd name="connsiteY3" fmla="*/ 1820813 h 4332914"/>
                  <a:gd name="connsiteX4" fmla="*/ 2149843 w 3319316"/>
                  <a:gd name="connsiteY4" fmla="*/ 1511811 h 4332914"/>
                  <a:gd name="connsiteX5" fmla="*/ 2038654 w 3319316"/>
                  <a:gd name="connsiteY5" fmla="*/ 1545993 h 4332914"/>
                  <a:gd name="connsiteX6" fmla="*/ 2050581 w 3319316"/>
                  <a:gd name="connsiteY6" fmla="*/ 2761289 h 4332914"/>
                  <a:gd name="connsiteX7" fmla="*/ 1884846 w 3319316"/>
                  <a:gd name="connsiteY7" fmla="*/ 4247189 h 4332914"/>
                  <a:gd name="connsiteX8" fmla="*/ 1787691 w 3319316"/>
                  <a:gd name="connsiteY8" fmla="*/ 4332914 h 4332914"/>
                  <a:gd name="connsiteX9" fmla="*/ 1284771 w 3319316"/>
                  <a:gd name="connsiteY9" fmla="*/ 4332914 h 4332914"/>
                  <a:gd name="connsiteX10" fmla="*/ 1187616 w 3319316"/>
                  <a:gd name="connsiteY10" fmla="*/ 4201469 h 4332914"/>
                  <a:gd name="connsiteX11" fmla="*/ 1039026 w 3319316"/>
                  <a:gd name="connsiteY11" fmla="*/ 2709854 h 4332914"/>
                  <a:gd name="connsiteX12" fmla="*/ 1033311 w 3319316"/>
                  <a:gd name="connsiteY12" fmla="*/ 1475414 h 4332914"/>
                  <a:gd name="connsiteX13" fmla="*/ 821967 w 3319316"/>
                  <a:gd name="connsiteY13" fmla="*/ 1373266 h 4332914"/>
                  <a:gd name="connsiteX14" fmla="*/ 138215 w 3319316"/>
                  <a:gd name="connsiteY14" fmla="*/ 465796 h 4332914"/>
                  <a:gd name="connsiteX15" fmla="*/ 102926 w 3319316"/>
                  <a:gd name="connsiteY15" fmla="*/ 44999 h 4332914"/>
                  <a:gd name="connsiteX16" fmla="*/ 1202823 w 331931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820813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989309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18224"/>
                  <a:gd name="connsiteY0" fmla="*/ 1075865 h 4332914"/>
                  <a:gd name="connsiteX1" fmla="*/ 2287227 w 3418224"/>
                  <a:gd name="connsiteY1" fmla="*/ 1084687 h 4332914"/>
                  <a:gd name="connsiteX2" fmla="*/ 3418224 w 3418224"/>
                  <a:gd name="connsiteY2" fmla="*/ 1734289 h 4332914"/>
                  <a:gd name="connsiteX3" fmla="*/ 3252959 w 3418224"/>
                  <a:gd name="connsiteY3" fmla="*/ 1989309 h 4332914"/>
                  <a:gd name="connsiteX4" fmla="*/ 2267473 w 3418224"/>
                  <a:gd name="connsiteY4" fmla="*/ 1511811 h 4332914"/>
                  <a:gd name="connsiteX5" fmla="*/ 2156284 w 3418224"/>
                  <a:gd name="connsiteY5" fmla="*/ 1545993 h 4332914"/>
                  <a:gd name="connsiteX6" fmla="*/ 2168211 w 3418224"/>
                  <a:gd name="connsiteY6" fmla="*/ 2761289 h 4332914"/>
                  <a:gd name="connsiteX7" fmla="*/ 2002476 w 3418224"/>
                  <a:gd name="connsiteY7" fmla="*/ 4247189 h 4332914"/>
                  <a:gd name="connsiteX8" fmla="*/ 1905321 w 3418224"/>
                  <a:gd name="connsiteY8" fmla="*/ 4332914 h 4332914"/>
                  <a:gd name="connsiteX9" fmla="*/ 1402401 w 3418224"/>
                  <a:gd name="connsiteY9" fmla="*/ 4332914 h 4332914"/>
                  <a:gd name="connsiteX10" fmla="*/ 1305246 w 3418224"/>
                  <a:gd name="connsiteY10" fmla="*/ 4201469 h 4332914"/>
                  <a:gd name="connsiteX11" fmla="*/ 1156656 w 3418224"/>
                  <a:gd name="connsiteY11" fmla="*/ 2709854 h 4332914"/>
                  <a:gd name="connsiteX12" fmla="*/ 1150941 w 3418224"/>
                  <a:gd name="connsiteY12" fmla="*/ 1475414 h 4332914"/>
                  <a:gd name="connsiteX13" fmla="*/ 939597 w 3418224"/>
                  <a:gd name="connsiteY13" fmla="*/ 1373266 h 4332914"/>
                  <a:gd name="connsiteX14" fmla="*/ 0 w 3418224"/>
                  <a:gd name="connsiteY14" fmla="*/ 201128 h 4332914"/>
                  <a:gd name="connsiteX15" fmla="*/ 220556 w 3418224"/>
                  <a:gd name="connsiteY15" fmla="*/ 44999 h 4332914"/>
                  <a:gd name="connsiteX16" fmla="*/ 1320453 w 3418224"/>
                  <a:gd name="connsiteY16" fmla="*/ 1075865 h 4332914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349089"/>
                  <a:gd name="connsiteY0" fmla="*/ 1089250 h 4346299"/>
                  <a:gd name="connsiteX1" fmla="*/ 2287227 w 3349089"/>
                  <a:gd name="connsiteY1" fmla="*/ 1098072 h 4346299"/>
                  <a:gd name="connsiteX2" fmla="*/ 3173654 w 3349089"/>
                  <a:gd name="connsiteY2" fmla="*/ 157977 h 4346299"/>
                  <a:gd name="connsiteX3" fmla="*/ 3252959 w 3349089"/>
                  <a:gd name="connsiteY3" fmla="*/ 2002694 h 4346299"/>
                  <a:gd name="connsiteX4" fmla="*/ 2267473 w 3349089"/>
                  <a:gd name="connsiteY4" fmla="*/ 1525196 h 4346299"/>
                  <a:gd name="connsiteX5" fmla="*/ 2156284 w 3349089"/>
                  <a:gd name="connsiteY5" fmla="*/ 1559378 h 4346299"/>
                  <a:gd name="connsiteX6" fmla="*/ 2168211 w 3349089"/>
                  <a:gd name="connsiteY6" fmla="*/ 2774674 h 4346299"/>
                  <a:gd name="connsiteX7" fmla="*/ 2002476 w 3349089"/>
                  <a:gd name="connsiteY7" fmla="*/ 4260574 h 4346299"/>
                  <a:gd name="connsiteX8" fmla="*/ 1905321 w 3349089"/>
                  <a:gd name="connsiteY8" fmla="*/ 4346299 h 4346299"/>
                  <a:gd name="connsiteX9" fmla="*/ 1402401 w 3349089"/>
                  <a:gd name="connsiteY9" fmla="*/ 4346299 h 4346299"/>
                  <a:gd name="connsiteX10" fmla="*/ 1305246 w 3349089"/>
                  <a:gd name="connsiteY10" fmla="*/ 4214854 h 4346299"/>
                  <a:gd name="connsiteX11" fmla="*/ 1156656 w 3349089"/>
                  <a:gd name="connsiteY11" fmla="*/ 2723239 h 4346299"/>
                  <a:gd name="connsiteX12" fmla="*/ 1150941 w 3349089"/>
                  <a:gd name="connsiteY12" fmla="*/ 1488799 h 4346299"/>
                  <a:gd name="connsiteX13" fmla="*/ 939597 w 3349089"/>
                  <a:gd name="connsiteY13" fmla="*/ 1386651 h 4346299"/>
                  <a:gd name="connsiteX14" fmla="*/ 0 w 3349089"/>
                  <a:gd name="connsiteY14" fmla="*/ 214513 h 4346299"/>
                  <a:gd name="connsiteX15" fmla="*/ 220556 w 3349089"/>
                  <a:gd name="connsiteY15" fmla="*/ 58384 h 4346299"/>
                  <a:gd name="connsiteX16" fmla="*/ 1320453 w 3349089"/>
                  <a:gd name="connsiteY16" fmla="*/ 1089250 h 4346299"/>
                  <a:gd name="connsiteX0" fmla="*/ 1320453 w 3401497"/>
                  <a:gd name="connsiteY0" fmla="*/ 1089250 h 4346299"/>
                  <a:gd name="connsiteX1" fmla="*/ 2287227 w 3401497"/>
                  <a:gd name="connsiteY1" fmla="*/ 1098072 h 4346299"/>
                  <a:gd name="connsiteX2" fmla="*/ 3173654 w 3401497"/>
                  <a:gd name="connsiteY2" fmla="*/ 157977 h 4346299"/>
                  <a:gd name="connsiteX3" fmla="*/ 3305367 w 3401497"/>
                  <a:gd name="connsiteY3" fmla="*/ 325650 h 4346299"/>
                  <a:gd name="connsiteX4" fmla="*/ 2267473 w 3401497"/>
                  <a:gd name="connsiteY4" fmla="*/ 1525196 h 4346299"/>
                  <a:gd name="connsiteX5" fmla="*/ 2156284 w 3401497"/>
                  <a:gd name="connsiteY5" fmla="*/ 1559378 h 4346299"/>
                  <a:gd name="connsiteX6" fmla="*/ 2168211 w 3401497"/>
                  <a:gd name="connsiteY6" fmla="*/ 2774674 h 4346299"/>
                  <a:gd name="connsiteX7" fmla="*/ 2002476 w 3401497"/>
                  <a:gd name="connsiteY7" fmla="*/ 4260574 h 4346299"/>
                  <a:gd name="connsiteX8" fmla="*/ 1905321 w 3401497"/>
                  <a:gd name="connsiteY8" fmla="*/ 4346299 h 4346299"/>
                  <a:gd name="connsiteX9" fmla="*/ 1402401 w 3401497"/>
                  <a:gd name="connsiteY9" fmla="*/ 4346299 h 4346299"/>
                  <a:gd name="connsiteX10" fmla="*/ 1305246 w 3401497"/>
                  <a:gd name="connsiteY10" fmla="*/ 4214854 h 4346299"/>
                  <a:gd name="connsiteX11" fmla="*/ 1156656 w 3401497"/>
                  <a:gd name="connsiteY11" fmla="*/ 2723239 h 4346299"/>
                  <a:gd name="connsiteX12" fmla="*/ 1150941 w 3401497"/>
                  <a:gd name="connsiteY12" fmla="*/ 1488799 h 4346299"/>
                  <a:gd name="connsiteX13" fmla="*/ 939597 w 3401497"/>
                  <a:gd name="connsiteY13" fmla="*/ 1386651 h 4346299"/>
                  <a:gd name="connsiteX14" fmla="*/ 0 w 3401497"/>
                  <a:gd name="connsiteY14" fmla="*/ 214513 h 4346299"/>
                  <a:gd name="connsiteX15" fmla="*/ 220556 w 3401497"/>
                  <a:gd name="connsiteY15" fmla="*/ 58384 h 4346299"/>
                  <a:gd name="connsiteX16" fmla="*/ 1320453 w 3401497"/>
                  <a:gd name="connsiteY16" fmla="*/ 1089250 h 4346299"/>
                  <a:gd name="connsiteX0" fmla="*/ 1320453 w 3394509"/>
                  <a:gd name="connsiteY0" fmla="*/ 1089250 h 4346299"/>
                  <a:gd name="connsiteX1" fmla="*/ 2287227 w 3394509"/>
                  <a:gd name="connsiteY1" fmla="*/ 1098072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73654 w 3394509"/>
                  <a:gd name="connsiteY2" fmla="*/ 144591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287897"/>
                  <a:gd name="connsiteY0" fmla="*/ 1075864 h 4332913"/>
                  <a:gd name="connsiteX1" fmla="*/ 2143979 w 3287897"/>
                  <a:gd name="connsiteY1" fmla="*/ 1074204 h 4332913"/>
                  <a:gd name="connsiteX2" fmla="*/ 3117752 w 3287897"/>
                  <a:gd name="connsiteY2" fmla="*/ 137604 h 4332913"/>
                  <a:gd name="connsiteX3" fmla="*/ 3287897 w 3287897"/>
                  <a:gd name="connsiteY3" fmla="*/ 280819 h 4332913"/>
                  <a:gd name="connsiteX4" fmla="*/ 2267473 w 3287897"/>
                  <a:gd name="connsiteY4" fmla="*/ 1511810 h 4332913"/>
                  <a:gd name="connsiteX5" fmla="*/ 2156284 w 3287897"/>
                  <a:gd name="connsiteY5" fmla="*/ 1545992 h 4332913"/>
                  <a:gd name="connsiteX6" fmla="*/ 2168211 w 3287897"/>
                  <a:gd name="connsiteY6" fmla="*/ 2761288 h 4332913"/>
                  <a:gd name="connsiteX7" fmla="*/ 2002476 w 3287897"/>
                  <a:gd name="connsiteY7" fmla="*/ 4247188 h 4332913"/>
                  <a:gd name="connsiteX8" fmla="*/ 1905321 w 3287897"/>
                  <a:gd name="connsiteY8" fmla="*/ 4332913 h 4332913"/>
                  <a:gd name="connsiteX9" fmla="*/ 1402401 w 3287897"/>
                  <a:gd name="connsiteY9" fmla="*/ 4332913 h 4332913"/>
                  <a:gd name="connsiteX10" fmla="*/ 1305246 w 3287897"/>
                  <a:gd name="connsiteY10" fmla="*/ 4201468 h 4332913"/>
                  <a:gd name="connsiteX11" fmla="*/ 1156656 w 3287897"/>
                  <a:gd name="connsiteY11" fmla="*/ 2709853 h 4332913"/>
                  <a:gd name="connsiteX12" fmla="*/ 1150941 w 3287897"/>
                  <a:gd name="connsiteY12" fmla="*/ 1475413 h 4332913"/>
                  <a:gd name="connsiteX13" fmla="*/ 939597 w 3287897"/>
                  <a:gd name="connsiteY13" fmla="*/ 1373265 h 4332913"/>
                  <a:gd name="connsiteX14" fmla="*/ 0 w 3287897"/>
                  <a:gd name="connsiteY14" fmla="*/ 201127 h 4332913"/>
                  <a:gd name="connsiteX15" fmla="*/ 220556 w 3287897"/>
                  <a:gd name="connsiteY15" fmla="*/ 44998 h 4332913"/>
                  <a:gd name="connsiteX16" fmla="*/ 1320453 w 3287897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17752 w 3358204"/>
                  <a:gd name="connsiteY2" fmla="*/ 137604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59063 w 3358204"/>
                  <a:gd name="connsiteY2" fmla="*/ 73761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159063 w 3290606"/>
                  <a:gd name="connsiteY2" fmla="*/ 73761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091465 w 3290606"/>
                  <a:gd name="connsiteY2" fmla="*/ 28695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188528 h 4445577"/>
                  <a:gd name="connsiteX1" fmla="*/ 2143979 w 3290606"/>
                  <a:gd name="connsiteY1" fmla="*/ 1186868 h 4445577"/>
                  <a:gd name="connsiteX2" fmla="*/ 3091465 w 3290606"/>
                  <a:gd name="connsiteY2" fmla="*/ 141359 h 4445577"/>
                  <a:gd name="connsiteX3" fmla="*/ 3290606 w 3290606"/>
                  <a:gd name="connsiteY3" fmla="*/ 237939 h 4445577"/>
                  <a:gd name="connsiteX4" fmla="*/ 2308480 w 3290606"/>
                  <a:gd name="connsiteY4" fmla="*/ 1541011 h 4445577"/>
                  <a:gd name="connsiteX5" fmla="*/ 2156284 w 3290606"/>
                  <a:gd name="connsiteY5" fmla="*/ 1658656 h 4445577"/>
                  <a:gd name="connsiteX6" fmla="*/ 2168211 w 3290606"/>
                  <a:gd name="connsiteY6" fmla="*/ 2873952 h 4445577"/>
                  <a:gd name="connsiteX7" fmla="*/ 2002476 w 3290606"/>
                  <a:gd name="connsiteY7" fmla="*/ 4359852 h 4445577"/>
                  <a:gd name="connsiteX8" fmla="*/ 1905321 w 3290606"/>
                  <a:gd name="connsiteY8" fmla="*/ 4445577 h 4445577"/>
                  <a:gd name="connsiteX9" fmla="*/ 1402401 w 3290606"/>
                  <a:gd name="connsiteY9" fmla="*/ 4445577 h 4445577"/>
                  <a:gd name="connsiteX10" fmla="*/ 1305246 w 3290606"/>
                  <a:gd name="connsiteY10" fmla="*/ 4314132 h 4445577"/>
                  <a:gd name="connsiteX11" fmla="*/ 1156656 w 3290606"/>
                  <a:gd name="connsiteY11" fmla="*/ 2822517 h 4445577"/>
                  <a:gd name="connsiteX12" fmla="*/ 1150941 w 3290606"/>
                  <a:gd name="connsiteY12" fmla="*/ 1588077 h 4445577"/>
                  <a:gd name="connsiteX13" fmla="*/ 939597 w 3290606"/>
                  <a:gd name="connsiteY13" fmla="*/ 1485929 h 4445577"/>
                  <a:gd name="connsiteX14" fmla="*/ 0 w 3290606"/>
                  <a:gd name="connsiteY14" fmla="*/ 313791 h 4445577"/>
                  <a:gd name="connsiteX15" fmla="*/ 382042 w 3290606"/>
                  <a:gd name="connsiteY15" fmla="*/ 44998 h 4445577"/>
                  <a:gd name="connsiteX16" fmla="*/ 1320453 w 3290606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778111 w 3129120"/>
                  <a:gd name="connsiteY13" fmla="*/ 1485929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866135 w 3129120"/>
                  <a:gd name="connsiteY2" fmla="*/ 118827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233594 h 4490643"/>
                  <a:gd name="connsiteX1" fmla="*/ 1982493 w 3129120"/>
                  <a:gd name="connsiteY1" fmla="*/ 1231934 h 4490643"/>
                  <a:gd name="connsiteX2" fmla="*/ 2866135 w 3129120"/>
                  <a:gd name="connsiteY2" fmla="*/ 163893 h 4490643"/>
                  <a:gd name="connsiteX3" fmla="*/ 3129120 w 3129120"/>
                  <a:gd name="connsiteY3" fmla="*/ 283005 h 4490643"/>
                  <a:gd name="connsiteX4" fmla="*/ 2146994 w 3129120"/>
                  <a:gd name="connsiteY4" fmla="*/ 1586077 h 4490643"/>
                  <a:gd name="connsiteX5" fmla="*/ 1994798 w 3129120"/>
                  <a:gd name="connsiteY5" fmla="*/ 1703722 h 4490643"/>
                  <a:gd name="connsiteX6" fmla="*/ 2006725 w 3129120"/>
                  <a:gd name="connsiteY6" fmla="*/ 2919018 h 4490643"/>
                  <a:gd name="connsiteX7" fmla="*/ 1840990 w 3129120"/>
                  <a:gd name="connsiteY7" fmla="*/ 4404918 h 4490643"/>
                  <a:gd name="connsiteX8" fmla="*/ 1743835 w 3129120"/>
                  <a:gd name="connsiteY8" fmla="*/ 4490643 h 4490643"/>
                  <a:gd name="connsiteX9" fmla="*/ 1240915 w 3129120"/>
                  <a:gd name="connsiteY9" fmla="*/ 4490643 h 4490643"/>
                  <a:gd name="connsiteX10" fmla="*/ 1143760 w 3129120"/>
                  <a:gd name="connsiteY10" fmla="*/ 4359198 h 4490643"/>
                  <a:gd name="connsiteX11" fmla="*/ 995170 w 3129120"/>
                  <a:gd name="connsiteY11" fmla="*/ 2867583 h 4490643"/>
                  <a:gd name="connsiteX12" fmla="*/ 989455 w 3129120"/>
                  <a:gd name="connsiteY12" fmla="*/ 1633143 h 4490643"/>
                  <a:gd name="connsiteX13" fmla="*/ 819422 w 3129120"/>
                  <a:gd name="connsiteY13" fmla="*/ 1508462 h 4490643"/>
                  <a:gd name="connsiteX14" fmla="*/ 0 w 3129120"/>
                  <a:gd name="connsiteY14" fmla="*/ 238682 h 4490643"/>
                  <a:gd name="connsiteX15" fmla="*/ 318199 w 3129120"/>
                  <a:gd name="connsiteY15" fmla="*/ 44998 h 4490643"/>
                  <a:gd name="connsiteX16" fmla="*/ 1158967 w 3129120"/>
                  <a:gd name="connsiteY16" fmla="*/ 1233594 h 4490643"/>
                  <a:gd name="connsiteX0" fmla="*/ 1121412 w 3091565"/>
                  <a:gd name="connsiteY0" fmla="*/ 1233594 h 4490643"/>
                  <a:gd name="connsiteX1" fmla="*/ 1944938 w 3091565"/>
                  <a:gd name="connsiteY1" fmla="*/ 1231934 h 4490643"/>
                  <a:gd name="connsiteX2" fmla="*/ 2828580 w 3091565"/>
                  <a:gd name="connsiteY2" fmla="*/ 163893 h 4490643"/>
                  <a:gd name="connsiteX3" fmla="*/ 3091565 w 3091565"/>
                  <a:gd name="connsiteY3" fmla="*/ 283005 h 4490643"/>
                  <a:gd name="connsiteX4" fmla="*/ 2109439 w 3091565"/>
                  <a:gd name="connsiteY4" fmla="*/ 1586077 h 4490643"/>
                  <a:gd name="connsiteX5" fmla="*/ 1957243 w 3091565"/>
                  <a:gd name="connsiteY5" fmla="*/ 1703722 h 4490643"/>
                  <a:gd name="connsiteX6" fmla="*/ 1969170 w 3091565"/>
                  <a:gd name="connsiteY6" fmla="*/ 2919018 h 4490643"/>
                  <a:gd name="connsiteX7" fmla="*/ 1803435 w 3091565"/>
                  <a:gd name="connsiteY7" fmla="*/ 4404918 h 4490643"/>
                  <a:gd name="connsiteX8" fmla="*/ 1706280 w 3091565"/>
                  <a:gd name="connsiteY8" fmla="*/ 4490643 h 4490643"/>
                  <a:gd name="connsiteX9" fmla="*/ 1203360 w 3091565"/>
                  <a:gd name="connsiteY9" fmla="*/ 4490643 h 4490643"/>
                  <a:gd name="connsiteX10" fmla="*/ 1106205 w 3091565"/>
                  <a:gd name="connsiteY10" fmla="*/ 4359198 h 4490643"/>
                  <a:gd name="connsiteX11" fmla="*/ 957615 w 3091565"/>
                  <a:gd name="connsiteY11" fmla="*/ 2867583 h 4490643"/>
                  <a:gd name="connsiteX12" fmla="*/ 951900 w 3091565"/>
                  <a:gd name="connsiteY12" fmla="*/ 1633143 h 4490643"/>
                  <a:gd name="connsiteX13" fmla="*/ 781867 w 3091565"/>
                  <a:gd name="connsiteY13" fmla="*/ 1508462 h 4490643"/>
                  <a:gd name="connsiteX14" fmla="*/ 0 w 3091565"/>
                  <a:gd name="connsiteY14" fmla="*/ 167328 h 4490643"/>
                  <a:gd name="connsiteX15" fmla="*/ 280644 w 3091565"/>
                  <a:gd name="connsiteY15" fmla="*/ 44998 h 4490643"/>
                  <a:gd name="connsiteX16" fmla="*/ 1121412 w 3091565"/>
                  <a:gd name="connsiteY16" fmla="*/ 1233594 h 4490643"/>
                  <a:gd name="connsiteX0" fmla="*/ 1121412 w 3091565"/>
                  <a:gd name="connsiteY0" fmla="*/ 1203551 h 4460600"/>
                  <a:gd name="connsiteX1" fmla="*/ 1944938 w 3091565"/>
                  <a:gd name="connsiteY1" fmla="*/ 1201891 h 4460600"/>
                  <a:gd name="connsiteX2" fmla="*/ 2828580 w 3091565"/>
                  <a:gd name="connsiteY2" fmla="*/ 133850 h 4460600"/>
                  <a:gd name="connsiteX3" fmla="*/ 3091565 w 3091565"/>
                  <a:gd name="connsiteY3" fmla="*/ 252962 h 4460600"/>
                  <a:gd name="connsiteX4" fmla="*/ 2109439 w 3091565"/>
                  <a:gd name="connsiteY4" fmla="*/ 1556034 h 4460600"/>
                  <a:gd name="connsiteX5" fmla="*/ 1957243 w 3091565"/>
                  <a:gd name="connsiteY5" fmla="*/ 1673679 h 4460600"/>
                  <a:gd name="connsiteX6" fmla="*/ 1969170 w 3091565"/>
                  <a:gd name="connsiteY6" fmla="*/ 2888975 h 4460600"/>
                  <a:gd name="connsiteX7" fmla="*/ 1803435 w 3091565"/>
                  <a:gd name="connsiteY7" fmla="*/ 4374875 h 4460600"/>
                  <a:gd name="connsiteX8" fmla="*/ 1706280 w 3091565"/>
                  <a:gd name="connsiteY8" fmla="*/ 4460600 h 4460600"/>
                  <a:gd name="connsiteX9" fmla="*/ 1203360 w 3091565"/>
                  <a:gd name="connsiteY9" fmla="*/ 4460600 h 4460600"/>
                  <a:gd name="connsiteX10" fmla="*/ 1106205 w 3091565"/>
                  <a:gd name="connsiteY10" fmla="*/ 4329155 h 4460600"/>
                  <a:gd name="connsiteX11" fmla="*/ 957615 w 3091565"/>
                  <a:gd name="connsiteY11" fmla="*/ 2837540 h 4460600"/>
                  <a:gd name="connsiteX12" fmla="*/ 951900 w 3091565"/>
                  <a:gd name="connsiteY12" fmla="*/ 1603100 h 4460600"/>
                  <a:gd name="connsiteX13" fmla="*/ 781867 w 3091565"/>
                  <a:gd name="connsiteY13" fmla="*/ 1478419 h 4460600"/>
                  <a:gd name="connsiteX14" fmla="*/ 0 w 3091565"/>
                  <a:gd name="connsiteY14" fmla="*/ 137285 h 4460600"/>
                  <a:gd name="connsiteX15" fmla="*/ 295667 w 3091565"/>
                  <a:gd name="connsiteY15" fmla="*/ 44998 h 4460600"/>
                  <a:gd name="connsiteX16" fmla="*/ 1121412 w 3091565"/>
                  <a:gd name="connsiteY16" fmla="*/ 1203551 h 4460600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839847 w 3102832"/>
                  <a:gd name="connsiteY2" fmla="*/ 136652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727182 w 3102832"/>
                  <a:gd name="connsiteY2" fmla="*/ 23988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689627 w 2982656"/>
                  <a:gd name="connsiteY2" fmla="*/ 46282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814 h 4463863"/>
                  <a:gd name="connsiteX1" fmla="*/ 1956205 w 2915058"/>
                  <a:gd name="connsiteY1" fmla="*/ 1205154 h 4463863"/>
                  <a:gd name="connsiteX2" fmla="*/ 2689627 w 2915058"/>
                  <a:gd name="connsiteY2" fmla="*/ 43228 h 4463863"/>
                  <a:gd name="connsiteX3" fmla="*/ 2915058 w 2915058"/>
                  <a:gd name="connsiteY3" fmla="*/ 87228 h 4463863"/>
                  <a:gd name="connsiteX4" fmla="*/ 2120706 w 2915058"/>
                  <a:gd name="connsiteY4" fmla="*/ 1559297 h 4463863"/>
                  <a:gd name="connsiteX5" fmla="*/ 1968510 w 2915058"/>
                  <a:gd name="connsiteY5" fmla="*/ 1676942 h 4463863"/>
                  <a:gd name="connsiteX6" fmla="*/ 1980437 w 2915058"/>
                  <a:gd name="connsiteY6" fmla="*/ 2892238 h 4463863"/>
                  <a:gd name="connsiteX7" fmla="*/ 1814702 w 2915058"/>
                  <a:gd name="connsiteY7" fmla="*/ 4378138 h 4463863"/>
                  <a:gd name="connsiteX8" fmla="*/ 1717547 w 2915058"/>
                  <a:gd name="connsiteY8" fmla="*/ 4463863 h 4463863"/>
                  <a:gd name="connsiteX9" fmla="*/ 1214627 w 2915058"/>
                  <a:gd name="connsiteY9" fmla="*/ 4463863 h 4463863"/>
                  <a:gd name="connsiteX10" fmla="*/ 1117472 w 2915058"/>
                  <a:gd name="connsiteY10" fmla="*/ 4332418 h 4463863"/>
                  <a:gd name="connsiteX11" fmla="*/ 968882 w 2915058"/>
                  <a:gd name="connsiteY11" fmla="*/ 2840803 h 4463863"/>
                  <a:gd name="connsiteX12" fmla="*/ 963167 w 2915058"/>
                  <a:gd name="connsiteY12" fmla="*/ 1606363 h 4463863"/>
                  <a:gd name="connsiteX13" fmla="*/ 793134 w 2915058"/>
                  <a:gd name="connsiteY13" fmla="*/ 1481682 h 4463863"/>
                  <a:gd name="connsiteX14" fmla="*/ 0 w 2915058"/>
                  <a:gd name="connsiteY14" fmla="*/ 114260 h 4463863"/>
                  <a:gd name="connsiteX15" fmla="*/ 306934 w 2915058"/>
                  <a:gd name="connsiteY15" fmla="*/ 48261 h 4463863"/>
                  <a:gd name="connsiteX16" fmla="*/ 1132679 w 2915058"/>
                  <a:gd name="connsiteY16" fmla="*/ 1206814 h 4463863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083368 w 2915058"/>
                  <a:gd name="connsiteY0" fmla="*/ 1197761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85044 w 2915058"/>
                  <a:gd name="connsiteY5" fmla="*/ 1651403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15058" h="4446592">
                    <a:moveTo>
                      <a:pt x="1083368" y="1197761"/>
                    </a:moveTo>
                    <a:cubicBezTo>
                      <a:pt x="1417389" y="1191879"/>
                      <a:pt x="1678456" y="1157919"/>
                      <a:pt x="1906609" y="1196148"/>
                    </a:cubicBezTo>
                    <a:cubicBezTo>
                      <a:pt x="2016195" y="1139720"/>
                      <a:pt x="2572084" y="95080"/>
                      <a:pt x="2689627" y="25957"/>
                    </a:cubicBezTo>
                    <a:cubicBezTo>
                      <a:pt x="2692709" y="-17271"/>
                      <a:pt x="2895890" y="-9058"/>
                      <a:pt x="2915058" y="69957"/>
                    </a:cubicBezTo>
                    <a:cubicBezTo>
                      <a:pt x="2688864" y="554611"/>
                      <a:pt x="2476394" y="1141150"/>
                      <a:pt x="2120706" y="1542026"/>
                    </a:cubicBezTo>
                    <a:cubicBezTo>
                      <a:pt x="2059970" y="1591567"/>
                      <a:pt x="2082200" y="1588830"/>
                      <a:pt x="1985044" y="1651403"/>
                    </a:cubicBezTo>
                    <a:cubicBezTo>
                      <a:pt x="1983508" y="2059258"/>
                      <a:pt x="1981973" y="2467112"/>
                      <a:pt x="1980437" y="2874967"/>
                    </a:cubicBezTo>
                    <a:lnTo>
                      <a:pt x="1814702" y="4360867"/>
                    </a:lnTo>
                    <a:cubicBezTo>
                      <a:pt x="1810892" y="4395157"/>
                      <a:pt x="1755647" y="4446592"/>
                      <a:pt x="1717547" y="4446592"/>
                    </a:cubicBezTo>
                    <a:lnTo>
                      <a:pt x="1214627" y="4446592"/>
                    </a:lnTo>
                    <a:cubicBezTo>
                      <a:pt x="1159382" y="4442782"/>
                      <a:pt x="1121282" y="4370392"/>
                      <a:pt x="1117472" y="4315147"/>
                    </a:cubicBezTo>
                    <a:lnTo>
                      <a:pt x="968882" y="2823532"/>
                    </a:lnTo>
                    <a:cubicBezTo>
                      <a:pt x="966977" y="2412052"/>
                      <a:pt x="932195" y="2042790"/>
                      <a:pt x="930290" y="1631310"/>
                    </a:cubicBezTo>
                    <a:cubicBezTo>
                      <a:pt x="827906" y="1534429"/>
                      <a:pt x="844162" y="1516437"/>
                      <a:pt x="793134" y="1464411"/>
                    </a:cubicBezTo>
                    <a:lnTo>
                      <a:pt x="0" y="96989"/>
                    </a:lnTo>
                    <a:cubicBezTo>
                      <a:pt x="14706" y="-16810"/>
                      <a:pt x="204008" y="-14008"/>
                      <a:pt x="306934" y="30990"/>
                    </a:cubicBezTo>
                    <a:cubicBezTo>
                      <a:pt x="487190" y="194785"/>
                      <a:pt x="953828" y="1203476"/>
                      <a:pt x="1083368" y="1197761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P Simplified"/>
                  <a:ea typeface="+mn-ea"/>
                  <a:cs typeface="+mn-cs"/>
                </a:endParaRPr>
              </a:p>
            </p:txBody>
          </p:sp>
          <p:sp>
            <p:nvSpPr>
              <p:cNvPr id="17" name="Freeform 217"/>
              <p:cNvSpPr>
                <a:spLocks/>
              </p:cNvSpPr>
              <p:nvPr/>
            </p:nvSpPr>
            <p:spPr bwMode="auto">
              <a:xfrm rot="10800000">
                <a:off x="5275662" y="419791"/>
                <a:ext cx="258323" cy="271403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0" y="84"/>
                  </a:cxn>
                  <a:cxn ang="0">
                    <a:pos x="2" y="104"/>
                  </a:cxn>
                  <a:cxn ang="0">
                    <a:pos x="4" y="122"/>
                  </a:cxn>
                  <a:cxn ang="0">
                    <a:pos x="10" y="136"/>
                  </a:cxn>
                  <a:cxn ang="0">
                    <a:pos x="18" y="148"/>
                  </a:cxn>
                  <a:cxn ang="0">
                    <a:pos x="30" y="156"/>
                  </a:cxn>
                  <a:cxn ang="0">
                    <a:pos x="42" y="162"/>
                  </a:cxn>
                  <a:cxn ang="0">
                    <a:pos x="60" y="166"/>
                  </a:cxn>
                  <a:cxn ang="0">
                    <a:pos x="78" y="166"/>
                  </a:cxn>
                  <a:cxn ang="0">
                    <a:pos x="78" y="166"/>
                  </a:cxn>
                  <a:cxn ang="0">
                    <a:pos x="98" y="166"/>
                  </a:cxn>
                  <a:cxn ang="0">
                    <a:pos x="116" y="162"/>
                  </a:cxn>
                  <a:cxn ang="0">
                    <a:pos x="128" y="156"/>
                  </a:cxn>
                  <a:cxn ang="0">
                    <a:pos x="140" y="148"/>
                  </a:cxn>
                  <a:cxn ang="0">
                    <a:pos x="148" y="136"/>
                  </a:cxn>
                  <a:cxn ang="0">
                    <a:pos x="154" y="122"/>
                  </a:cxn>
                  <a:cxn ang="0">
                    <a:pos x="156" y="104"/>
                  </a:cxn>
                  <a:cxn ang="0">
                    <a:pos x="158" y="84"/>
                  </a:cxn>
                  <a:cxn ang="0">
                    <a:pos x="158" y="84"/>
                  </a:cxn>
                  <a:cxn ang="0">
                    <a:pos x="156" y="62"/>
                  </a:cxn>
                  <a:cxn ang="0">
                    <a:pos x="154" y="46"/>
                  </a:cxn>
                  <a:cxn ang="0">
                    <a:pos x="148" y="30"/>
                  </a:cxn>
                  <a:cxn ang="0">
                    <a:pos x="140" y="20"/>
                  </a:cxn>
                  <a:cxn ang="0">
                    <a:pos x="128" y="10"/>
                  </a:cxn>
                  <a:cxn ang="0">
                    <a:pos x="116" y="4"/>
                  </a:cxn>
                  <a:cxn ang="0">
                    <a:pos x="98" y="2"/>
                  </a:cxn>
                  <a:cxn ang="0">
                    <a:pos x="78" y="0"/>
                  </a:cxn>
                  <a:cxn ang="0">
                    <a:pos x="78" y="0"/>
                  </a:cxn>
                  <a:cxn ang="0">
                    <a:pos x="60" y="2"/>
                  </a:cxn>
                  <a:cxn ang="0">
                    <a:pos x="42" y="4"/>
                  </a:cxn>
                  <a:cxn ang="0">
                    <a:pos x="30" y="10"/>
                  </a:cxn>
                  <a:cxn ang="0">
                    <a:pos x="18" y="20"/>
                  </a:cxn>
                  <a:cxn ang="0">
                    <a:pos x="10" y="30"/>
                  </a:cxn>
                  <a:cxn ang="0">
                    <a:pos x="4" y="46"/>
                  </a:cxn>
                  <a:cxn ang="0">
                    <a:pos x="2" y="62"/>
                  </a:cxn>
                  <a:cxn ang="0">
                    <a:pos x="0" y="84"/>
                  </a:cxn>
                </a:cxnLst>
                <a:rect l="0" t="0" r="r" b="b"/>
                <a:pathLst>
                  <a:path w="158" h="166">
                    <a:moveTo>
                      <a:pt x="0" y="84"/>
                    </a:moveTo>
                    <a:lnTo>
                      <a:pt x="0" y="84"/>
                    </a:lnTo>
                    <a:lnTo>
                      <a:pt x="2" y="104"/>
                    </a:lnTo>
                    <a:lnTo>
                      <a:pt x="4" y="122"/>
                    </a:lnTo>
                    <a:lnTo>
                      <a:pt x="10" y="136"/>
                    </a:lnTo>
                    <a:lnTo>
                      <a:pt x="18" y="148"/>
                    </a:lnTo>
                    <a:lnTo>
                      <a:pt x="30" y="156"/>
                    </a:lnTo>
                    <a:lnTo>
                      <a:pt x="42" y="162"/>
                    </a:lnTo>
                    <a:lnTo>
                      <a:pt x="60" y="166"/>
                    </a:lnTo>
                    <a:lnTo>
                      <a:pt x="78" y="166"/>
                    </a:lnTo>
                    <a:lnTo>
                      <a:pt x="78" y="166"/>
                    </a:lnTo>
                    <a:lnTo>
                      <a:pt x="98" y="166"/>
                    </a:lnTo>
                    <a:lnTo>
                      <a:pt x="116" y="162"/>
                    </a:lnTo>
                    <a:lnTo>
                      <a:pt x="128" y="156"/>
                    </a:lnTo>
                    <a:lnTo>
                      <a:pt x="140" y="148"/>
                    </a:lnTo>
                    <a:lnTo>
                      <a:pt x="148" y="136"/>
                    </a:lnTo>
                    <a:lnTo>
                      <a:pt x="154" y="122"/>
                    </a:lnTo>
                    <a:lnTo>
                      <a:pt x="156" y="104"/>
                    </a:lnTo>
                    <a:lnTo>
                      <a:pt x="158" y="84"/>
                    </a:lnTo>
                    <a:lnTo>
                      <a:pt x="158" y="84"/>
                    </a:lnTo>
                    <a:lnTo>
                      <a:pt x="156" y="62"/>
                    </a:lnTo>
                    <a:lnTo>
                      <a:pt x="154" y="46"/>
                    </a:lnTo>
                    <a:lnTo>
                      <a:pt x="148" y="30"/>
                    </a:lnTo>
                    <a:lnTo>
                      <a:pt x="140" y="20"/>
                    </a:lnTo>
                    <a:lnTo>
                      <a:pt x="128" y="10"/>
                    </a:lnTo>
                    <a:lnTo>
                      <a:pt x="116" y="4"/>
                    </a:lnTo>
                    <a:lnTo>
                      <a:pt x="98" y="2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0" y="2"/>
                    </a:lnTo>
                    <a:lnTo>
                      <a:pt x="42" y="4"/>
                    </a:lnTo>
                    <a:lnTo>
                      <a:pt x="30" y="1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4" y="46"/>
                    </a:lnTo>
                    <a:lnTo>
                      <a:pt x="2" y="62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P Simplified"/>
                </a:endParaRPr>
              </a:p>
            </p:txBody>
          </p:sp>
        </p:grpSp>
        <p:sp>
          <p:nvSpPr>
            <p:cNvPr id="15" name="Freeform 66"/>
            <p:cNvSpPr>
              <a:spLocks noEditPoints="1"/>
            </p:cNvSpPr>
            <p:nvPr/>
          </p:nvSpPr>
          <p:spPr bwMode="auto">
            <a:xfrm>
              <a:off x="2644022" y="4054313"/>
              <a:ext cx="258802" cy="123579"/>
            </a:xfrm>
            <a:custGeom>
              <a:avLst/>
              <a:gdLst/>
              <a:ahLst/>
              <a:cxnLst>
                <a:cxn ang="0">
                  <a:pos x="180" y="2"/>
                </a:cxn>
                <a:cxn ang="0">
                  <a:pos x="122" y="16"/>
                </a:cxn>
                <a:cxn ang="0">
                  <a:pos x="72" y="46"/>
                </a:cxn>
                <a:cxn ang="0">
                  <a:pos x="34" y="88"/>
                </a:cxn>
                <a:cxn ang="0">
                  <a:pos x="8" y="142"/>
                </a:cxn>
                <a:cxn ang="0">
                  <a:pos x="0" y="200"/>
                </a:cxn>
                <a:cxn ang="0">
                  <a:pos x="4" y="242"/>
                </a:cxn>
                <a:cxn ang="0">
                  <a:pos x="24" y="296"/>
                </a:cxn>
                <a:cxn ang="0">
                  <a:pos x="58" y="342"/>
                </a:cxn>
                <a:cxn ang="0">
                  <a:pos x="104" y="378"/>
                </a:cxn>
                <a:cxn ang="0">
                  <a:pos x="160" y="398"/>
                </a:cxn>
                <a:cxn ang="0">
                  <a:pos x="200" y="402"/>
                </a:cxn>
                <a:cxn ang="0">
                  <a:pos x="260" y="392"/>
                </a:cxn>
                <a:cxn ang="0">
                  <a:pos x="312" y="368"/>
                </a:cxn>
                <a:cxn ang="0">
                  <a:pos x="354" y="328"/>
                </a:cxn>
                <a:cxn ang="0">
                  <a:pos x="384" y="280"/>
                </a:cxn>
                <a:cxn ang="0">
                  <a:pos x="398" y="222"/>
                </a:cxn>
                <a:cxn ang="0">
                  <a:pos x="398" y="180"/>
                </a:cxn>
                <a:cxn ang="0">
                  <a:pos x="384" y="122"/>
                </a:cxn>
                <a:cxn ang="0">
                  <a:pos x="354" y="74"/>
                </a:cxn>
                <a:cxn ang="0">
                  <a:pos x="312" y="34"/>
                </a:cxn>
                <a:cxn ang="0">
                  <a:pos x="260" y="10"/>
                </a:cxn>
                <a:cxn ang="0">
                  <a:pos x="200" y="0"/>
                </a:cxn>
                <a:cxn ang="0">
                  <a:pos x="200" y="368"/>
                </a:cxn>
                <a:cxn ang="0">
                  <a:pos x="150" y="360"/>
                </a:cxn>
                <a:cxn ang="0">
                  <a:pos x="106" y="338"/>
                </a:cxn>
                <a:cxn ang="0">
                  <a:pos x="72" y="306"/>
                </a:cxn>
                <a:cxn ang="0">
                  <a:pos x="46" y="266"/>
                </a:cxn>
                <a:cxn ang="0">
                  <a:pos x="34" y="218"/>
                </a:cxn>
                <a:cxn ang="0">
                  <a:pos x="34" y="184"/>
                </a:cxn>
                <a:cxn ang="0">
                  <a:pos x="46" y="136"/>
                </a:cxn>
                <a:cxn ang="0">
                  <a:pos x="72" y="96"/>
                </a:cxn>
                <a:cxn ang="0">
                  <a:pos x="106" y="64"/>
                </a:cxn>
                <a:cxn ang="0">
                  <a:pos x="150" y="42"/>
                </a:cxn>
                <a:cxn ang="0">
                  <a:pos x="200" y="34"/>
                </a:cxn>
                <a:cxn ang="0">
                  <a:pos x="234" y="38"/>
                </a:cxn>
                <a:cxn ang="0">
                  <a:pos x="278" y="54"/>
                </a:cxn>
                <a:cxn ang="0">
                  <a:pos x="318" y="84"/>
                </a:cxn>
                <a:cxn ang="0">
                  <a:pos x="346" y="122"/>
                </a:cxn>
                <a:cxn ang="0">
                  <a:pos x="362" y="168"/>
                </a:cxn>
                <a:cxn ang="0">
                  <a:pos x="366" y="200"/>
                </a:cxn>
                <a:cxn ang="0">
                  <a:pos x="358" y="250"/>
                </a:cxn>
                <a:cxn ang="0">
                  <a:pos x="338" y="294"/>
                </a:cxn>
                <a:cxn ang="0">
                  <a:pos x="306" y="330"/>
                </a:cxn>
                <a:cxn ang="0">
                  <a:pos x="264" y="354"/>
                </a:cxn>
                <a:cxn ang="0">
                  <a:pos x="216" y="366"/>
                </a:cxn>
              </a:cxnLst>
              <a:rect l="0" t="0" r="r" b="b"/>
              <a:pathLst>
                <a:path w="400" h="402">
                  <a:moveTo>
                    <a:pt x="200" y="0"/>
                  </a:moveTo>
                  <a:lnTo>
                    <a:pt x="200" y="0"/>
                  </a:lnTo>
                  <a:lnTo>
                    <a:pt x="180" y="2"/>
                  </a:lnTo>
                  <a:lnTo>
                    <a:pt x="160" y="4"/>
                  </a:lnTo>
                  <a:lnTo>
                    <a:pt x="140" y="10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60"/>
                  </a:lnTo>
                  <a:lnTo>
                    <a:pt x="44" y="74"/>
                  </a:lnTo>
                  <a:lnTo>
                    <a:pt x="34" y="88"/>
                  </a:lnTo>
                  <a:lnTo>
                    <a:pt x="24" y="106"/>
                  </a:lnTo>
                  <a:lnTo>
                    <a:pt x="14" y="122"/>
                  </a:lnTo>
                  <a:lnTo>
                    <a:pt x="8" y="142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22"/>
                  </a:lnTo>
                  <a:lnTo>
                    <a:pt x="4" y="242"/>
                  </a:lnTo>
                  <a:lnTo>
                    <a:pt x="8" y="260"/>
                  </a:lnTo>
                  <a:lnTo>
                    <a:pt x="14" y="280"/>
                  </a:lnTo>
                  <a:lnTo>
                    <a:pt x="24" y="296"/>
                  </a:lnTo>
                  <a:lnTo>
                    <a:pt x="34" y="314"/>
                  </a:lnTo>
                  <a:lnTo>
                    <a:pt x="44" y="328"/>
                  </a:lnTo>
                  <a:lnTo>
                    <a:pt x="58" y="342"/>
                  </a:lnTo>
                  <a:lnTo>
                    <a:pt x="72" y="356"/>
                  </a:lnTo>
                  <a:lnTo>
                    <a:pt x="88" y="368"/>
                  </a:lnTo>
                  <a:lnTo>
                    <a:pt x="104" y="378"/>
                  </a:lnTo>
                  <a:lnTo>
                    <a:pt x="122" y="386"/>
                  </a:lnTo>
                  <a:lnTo>
                    <a:pt x="140" y="392"/>
                  </a:lnTo>
                  <a:lnTo>
                    <a:pt x="160" y="398"/>
                  </a:lnTo>
                  <a:lnTo>
                    <a:pt x="180" y="400"/>
                  </a:lnTo>
                  <a:lnTo>
                    <a:pt x="200" y="402"/>
                  </a:lnTo>
                  <a:lnTo>
                    <a:pt x="200" y="402"/>
                  </a:lnTo>
                  <a:lnTo>
                    <a:pt x="220" y="400"/>
                  </a:lnTo>
                  <a:lnTo>
                    <a:pt x="240" y="398"/>
                  </a:lnTo>
                  <a:lnTo>
                    <a:pt x="260" y="392"/>
                  </a:lnTo>
                  <a:lnTo>
                    <a:pt x="278" y="386"/>
                  </a:lnTo>
                  <a:lnTo>
                    <a:pt x="296" y="378"/>
                  </a:lnTo>
                  <a:lnTo>
                    <a:pt x="312" y="368"/>
                  </a:lnTo>
                  <a:lnTo>
                    <a:pt x="328" y="356"/>
                  </a:lnTo>
                  <a:lnTo>
                    <a:pt x="342" y="342"/>
                  </a:lnTo>
                  <a:lnTo>
                    <a:pt x="354" y="328"/>
                  </a:lnTo>
                  <a:lnTo>
                    <a:pt x="366" y="314"/>
                  </a:lnTo>
                  <a:lnTo>
                    <a:pt x="376" y="296"/>
                  </a:lnTo>
                  <a:lnTo>
                    <a:pt x="384" y="280"/>
                  </a:lnTo>
                  <a:lnTo>
                    <a:pt x="390" y="260"/>
                  </a:lnTo>
                  <a:lnTo>
                    <a:pt x="396" y="242"/>
                  </a:lnTo>
                  <a:lnTo>
                    <a:pt x="398" y="222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398" y="180"/>
                  </a:lnTo>
                  <a:lnTo>
                    <a:pt x="396" y="160"/>
                  </a:lnTo>
                  <a:lnTo>
                    <a:pt x="390" y="142"/>
                  </a:lnTo>
                  <a:lnTo>
                    <a:pt x="384" y="122"/>
                  </a:lnTo>
                  <a:lnTo>
                    <a:pt x="376" y="106"/>
                  </a:lnTo>
                  <a:lnTo>
                    <a:pt x="366" y="88"/>
                  </a:lnTo>
                  <a:lnTo>
                    <a:pt x="354" y="74"/>
                  </a:lnTo>
                  <a:lnTo>
                    <a:pt x="342" y="60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10"/>
                  </a:lnTo>
                  <a:lnTo>
                    <a:pt x="240" y="4"/>
                  </a:lnTo>
                  <a:lnTo>
                    <a:pt x="220" y="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200" y="368"/>
                  </a:moveTo>
                  <a:lnTo>
                    <a:pt x="200" y="368"/>
                  </a:lnTo>
                  <a:lnTo>
                    <a:pt x="182" y="366"/>
                  </a:lnTo>
                  <a:lnTo>
                    <a:pt x="166" y="364"/>
                  </a:lnTo>
                  <a:lnTo>
                    <a:pt x="150" y="360"/>
                  </a:lnTo>
                  <a:lnTo>
                    <a:pt x="134" y="354"/>
                  </a:lnTo>
                  <a:lnTo>
                    <a:pt x="120" y="348"/>
                  </a:lnTo>
                  <a:lnTo>
                    <a:pt x="106" y="338"/>
                  </a:lnTo>
                  <a:lnTo>
                    <a:pt x="94" y="330"/>
                  </a:lnTo>
                  <a:lnTo>
                    <a:pt x="82" y="318"/>
                  </a:lnTo>
                  <a:lnTo>
                    <a:pt x="72" y="306"/>
                  </a:lnTo>
                  <a:lnTo>
                    <a:pt x="62" y="294"/>
                  </a:lnTo>
                  <a:lnTo>
                    <a:pt x="54" y="280"/>
                  </a:lnTo>
                  <a:lnTo>
                    <a:pt x="46" y="266"/>
                  </a:lnTo>
                  <a:lnTo>
                    <a:pt x="40" y="250"/>
                  </a:lnTo>
                  <a:lnTo>
                    <a:pt x="36" y="234"/>
                  </a:lnTo>
                  <a:lnTo>
                    <a:pt x="34" y="218"/>
                  </a:lnTo>
                  <a:lnTo>
                    <a:pt x="34" y="200"/>
                  </a:lnTo>
                  <a:lnTo>
                    <a:pt x="34" y="200"/>
                  </a:lnTo>
                  <a:lnTo>
                    <a:pt x="34" y="184"/>
                  </a:lnTo>
                  <a:lnTo>
                    <a:pt x="36" y="168"/>
                  </a:lnTo>
                  <a:lnTo>
                    <a:pt x="40" y="152"/>
                  </a:lnTo>
                  <a:lnTo>
                    <a:pt x="46" y="136"/>
                  </a:lnTo>
                  <a:lnTo>
                    <a:pt x="54" y="122"/>
                  </a:lnTo>
                  <a:lnTo>
                    <a:pt x="62" y="108"/>
                  </a:lnTo>
                  <a:lnTo>
                    <a:pt x="72" y="96"/>
                  </a:lnTo>
                  <a:lnTo>
                    <a:pt x="82" y="84"/>
                  </a:lnTo>
                  <a:lnTo>
                    <a:pt x="94" y="72"/>
                  </a:lnTo>
                  <a:lnTo>
                    <a:pt x="106" y="64"/>
                  </a:lnTo>
                  <a:lnTo>
                    <a:pt x="120" y="54"/>
                  </a:lnTo>
                  <a:lnTo>
                    <a:pt x="134" y="48"/>
                  </a:lnTo>
                  <a:lnTo>
                    <a:pt x="150" y="42"/>
                  </a:lnTo>
                  <a:lnTo>
                    <a:pt x="166" y="38"/>
                  </a:lnTo>
                  <a:lnTo>
                    <a:pt x="182" y="36"/>
                  </a:lnTo>
                  <a:lnTo>
                    <a:pt x="200" y="34"/>
                  </a:lnTo>
                  <a:lnTo>
                    <a:pt x="200" y="34"/>
                  </a:lnTo>
                  <a:lnTo>
                    <a:pt x="216" y="36"/>
                  </a:lnTo>
                  <a:lnTo>
                    <a:pt x="234" y="38"/>
                  </a:lnTo>
                  <a:lnTo>
                    <a:pt x="250" y="42"/>
                  </a:lnTo>
                  <a:lnTo>
                    <a:pt x="264" y="48"/>
                  </a:lnTo>
                  <a:lnTo>
                    <a:pt x="278" y="54"/>
                  </a:lnTo>
                  <a:lnTo>
                    <a:pt x="292" y="64"/>
                  </a:lnTo>
                  <a:lnTo>
                    <a:pt x="306" y="72"/>
                  </a:lnTo>
                  <a:lnTo>
                    <a:pt x="318" y="84"/>
                  </a:lnTo>
                  <a:lnTo>
                    <a:pt x="328" y="96"/>
                  </a:lnTo>
                  <a:lnTo>
                    <a:pt x="338" y="108"/>
                  </a:lnTo>
                  <a:lnTo>
                    <a:pt x="346" y="122"/>
                  </a:lnTo>
                  <a:lnTo>
                    <a:pt x="352" y="136"/>
                  </a:lnTo>
                  <a:lnTo>
                    <a:pt x="358" y="152"/>
                  </a:lnTo>
                  <a:lnTo>
                    <a:pt x="362" y="168"/>
                  </a:lnTo>
                  <a:lnTo>
                    <a:pt x="366" y="184"/>
                  </a:lnTo>
                  <a:lnTo>
                    <a:pt x="366" y="200"/>
                  </a:lnTo>
                  <a:lnTo>
                    <a:pt x="366" y="200"/>
                  </a:lnTo>
                  <a:lnTo>
                    <a:pt x="366" y="218"/>
                  </a:lnTo>
                  <a:lnTo>
                    <a:pt x="362" y="234"/>
                  </a:lnTo>
                  <a:lnTo>
                    <a:pt x="358" y="250"/>
                  </a:lnTo>
                  <a:lnTo>
                    <a:pt x="352" y="266"/>
                  </a:lnTo>
                  <a:lnTo>
                    <a:pt x="346" y="280"/>
                  </a:lnTo>
                  <a:lnTo>
                    <a:pt x="338" y="294"/>
                  </a:lnTo>
                  <a:lnTo>
                    <a:pt x="328" y="306"/>
                  </a:lnTo>
                  <a:lnTo>
                    <a:pt x="318" y="318"/>
                  </a:lnTo>
                  <a:lnTo>
                    <a:pt x="306" y="330"/>
                  </a:lnTo>
                  <a:lnTo>
                    <a:pt x="292" y="338"/>
                  </a:lnTo>
                  <a:lnTo>
                    <a:pt x="278" y="348"/>
                  </a:lnTo>
                  <a:lnTo>
                    <a:pt x="264" y="354"/>
                  </a:lnTo>
                  <a:lnTo>
                    <a:pt x="250" y="360"/>
                  </a:lnTo>
                  <a:lnTo>
                    <a:pt x="234" y="364"/>
                  </a:lnTo>
                  <a:lnTo>
                    <a:pt x="216" y="366"/>
                  </a:lnTo>
                  <a:lnTo>
                    <a:pt x="200" y="368"/>
                  </a:lnTo>
                  <a:lnTo>
                    <a:pt x="200" y="3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P Simplified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5878749" y="1451009"/>
            <a:ext cx="2612574" cy="2615184"/>
          </a:xfrm>
          <a:prstGeom prst="ellipse">
            <a:avLst/>
          </a:prstGeom>
          <a:noFill/>
          <a:ln w="19050" cap="flat" cmpd="sng" algn="ctr">
            <a:solidFill>
              <a:srgbClr val="0096D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P Simplified"/>
              <a:ea typeface="+mn-ea"/>
              <a:cs typeface="+mn-cs"/>
            </a:endParaRPr>
          </a:p>
        </p:txBody>
      </p:sp>
      <p:pic>
        <p:nvPicPr>
          <p:cNvPr id="19" name="Picture 5" descr="C:\Users\lopezga\Documents\a-FY14\Icons 2014\MIsc_Icons\Certificate_small-usage\Certificate_small-usage_RGB\Certificate_small-usage_RGB_white_NT.png"/>
          <p:cNvPicPr preferRelativeResize="0"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317" y="2499002"/>
            <a:ext cx="305023" cy="28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52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989835"/>
            <a:ext cx="5031634" cy="14809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91388" y="2499742"/>
            <a:ext cx="71844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above snapshot is of test script for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riven Framework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Case to test framework will not change only data in excel will change with corresponding action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Name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Gives a picture what is there in that step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Value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 If any value has to be entered then it has to be passed or else blank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Action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 What action to be performed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Property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Type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 which identifier is used to find an object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Property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V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alue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 identifier value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Status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 If action performed successfully then Pass or else Fail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Keyword Driven Framework (</a:t>
            </a:r>
            <a:r>
              <a:rPr lang="en-US" sz="2600" dirty="0">
                <a:ea typeface="Tahoma" panose="020B0604030504040204" pitchFamily="34" charset="0"/>
                <a:cs typeface="Tahoma" panose="020B0604030504040204" pitchFamily="34" charset="0"/>
              </a:rPr>
              <a:t>Contd.)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4902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Selenium Suite – Selenium Grid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3" y="869661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Selenium-Grid runs multiple tests at the same time against different machines running different browsers and operating systems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3808" y="1131590"/>
            <a:ext cx="5764693" cy="3211991"/>
            <a:chOff x="2835435" y="1491630"/>
            <a:chExt cx="5764693" cy="32119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48064" y="1491630"/>
              <a:ext cx="892661" cy="12497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596" y="3332179"/>
              <a:ext cx="874068" cy="874068"/>
            </a:xfrm>
            <a:prstGeom prst="rect">
              <a:avLst/>
            </a:prstGeom>
          </p:spPr>
        </p:pic>
        <p:cxnSp>
          <p:nvCxnSpPr>
            <p:cNvPr id="11" name="Elbow Connector 10"/>
            <p:cNvCxnSpPr/>
            <p:nvPr/>
          </p:nvCxnSpPr>
          <p:spPr>
            <a:xfrm rot="16200000" flipH="1">
              <a:off x="5887871" y="2447461"/>
              <a:ext cx="1002456" cy="68628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9" idx="3"/>
            </p:cNvCxnSpPr>
            <p:nvPr/>
          </p:nvCxnSpPr>
          <p:spPr>
            <a:xfrm>
              <a:off x="6040725" y="2116493"/>
              <a:ext cx="1854654" cy="1193787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9" idx="1"/>
            </p:cNvCxnSpPr>
            <p:nvPr/>
          </p:nvCxnSpPr>
          <p:spPr>
            <a:xfrm rot="10800000" flipV="1">
              <a:off x="3410402" y="2116492"/>
              <a:ext cx="1737663" cy="1205815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rot="5400000">
              <a:off x="4255174" y="2446830"/>
              <a:ext cx="1002457" cy="687543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35435" y="4241956"/>
              <a:ext cx="1042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Node 1: IE on Windows</a:t>
              </a:r>
              <a:endPara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26817" y="4226854"/>
              <a:ext cx="945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Node 2: Android</a:t>
              </a:r>
              <a:endPara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35836" y="4226854"/>
              <a:ext cx="1226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Node 3: Safari on Mac</a:t>
              </a:r>
              <a:endPara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73738" y="4241955"/>
              <a:ext cx="1226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Node 4: Firefox in Ubuntu</a:t>
              </a:r>
              <a:endPara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Hands-On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50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203598"/>
            <a:ext cx="8496944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driven framework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almost same as keyword driven framework but in this framework we deal with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Executing test case with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sets of data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driven framework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very helpful when we want to test the application with different sets of data and doing it manually is a difficult and error prone task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Data Driven Framework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4981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100137"/>
            <a:ext cx="7981950" cy="294322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Data Driven Framework (Contd.)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1447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06967"/>
            <a:ext cx="4471864" cy="12990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083348"/>
            <a:ext cx="2771295" cy="13226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11560" y="2643758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column of DataDriven tab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values are in curly braces({,}) which tells the tool that this field is dynamic and it’s value has to be fetched from dataset tab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Data Driven Framework (Contd.)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3849849"/>
            <a:ext cx="5955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Number of Execution = Number of Rows in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2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Selenium Suite – Selenium Grid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3" y="869661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Selenium-Grid runs multiple tests at the same time against different machines running different browsers and operating systems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3808" y="1131590"/>
            <a:ext cx="5764693" cy="3211991"/>
            <a:chOff x="2835435" y="1491630"/>
            <a:chExt cx="5764693" cy="32119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48064" y="1491630"/>
              <a:ext cx="892661" cy="12497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596" y="3332179"/>
              <a:ext cx="874068" cy="874068"/>
            </a:xfrm>
            <a:prstGeom prst="rect">
              <a:avLst/>
            </a:prstGeom>
          </p:spPr>
        </p:pic>
        <p:cxnSp>
          <p:nvCxnSpPr>
            <p:cNvPr id="11" name="Elbow Connector 10"/>
            <p:cNvCxnSpPr/>
            <p:nvPr/>
          </p:nvCxnSpPr>
          <p:spPr>
            <a:xfrm rot="16200000" flipH="1">
              <a:off x="5887871" y="2447461"/>
              <a:ext cx="1002456" cy="68628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9" idx="3"/>
            </p:cNvCxnSpPr>
            <p:nvPr/>
          </p:nvCxnSpPr>
          <p:spPr>
            <a:xfrm>
              <a:off x="6040725" y="2116493"/>
              <a:ext cx="1854654" cy="1193787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9" idx="1"/>
            </p:cNvCxnSpPr>
            <p:nvPr/>
          </p:nvCxnSpPr>
          <p:spPr>
            <a:xfrm rot="10800000" flipV="1">
              <a:off x="3410402" y="2116492"/>
              <a:ext cx="1737663" cy="1205815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rot="5400000">
              <a:off x="4255174" y="2446830"/>
              <a:ext cx="1002457" cy="687543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35435" y="4241956"/>
              <a:ext cx="1042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Node 1: IE on Windows</a:t>
              </a:r>
              <a:endPara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26817" y="4226854"/>
              <a:ext cx="945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Node 2: Android</a:t>
              </a:r>
              <a:endPara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35836" y="4226854"/>
              <a:ext cx="1226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Node 3: Safari on Mac</a:t>
              </a:r>
              <a:endPara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73738" y="4241955"/>
              <a:ext cx="1226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Node 4: Firefox in Ubuntu</a:t>
              </a:r>
              <a:endPara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Hands-On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44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Survey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1315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915566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Your feedback is important to us, be it a compliment, a suggestion or a complaint</a:t>
            </a:r>
            <a:r>
              <a:rPr lang="en-IN" sz="1600" dirty="0" smtClean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r>
              <a:rPr lang="en-IN" sz="1600" dirty="0" smtClean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It </a:t>
            </a:r>
            <a:r>
              <a:rPr lang="en-IN" sz="1600" dirty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helps us to make the course better!</a:t>
            </a:r>
            <a:br>
              <a:rPr lang="en-IN" sz="1600" dirty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IN" sz="1600" dirty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IN" sz="1600" dirty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IN" sz="1600" dirty="0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Please spare few minutes to take the survey after the webinar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Thank You …</a:t>
            </a:r>
          </a:p>
          <a:p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Questions/Queries/Feedback</a:t>
            </a:r>
          </a:p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Recording and presentation will be made available to you within 24 hours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Manual Testing </a:t>
            </a:r>
            <a:endParaRPr 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606325"/>
            <a:ext cx="1602010" cy="2270475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3059832" y="1347614"/>
            <a:ext cx="3384376" cy="1255339"/>
          </a:xfrm>
          <a:prstGeom prst="wedgeEllipseCallou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It’s boring </a:t>
            </a:r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tedious !!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have to do the same process again and again with multiple sets of data. There is no change in the application as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well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75082" y="2294400"/>
            <a:ext cx="1923088" cy="1744342"/>
            <a:chOff x="1876304" y="1363911"/>
            <a:chExt cx="2115397" cy="19187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5786" y="1363911"/>
              <a:ext cx="500901" cy="76751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4885" y="1707654"/>
              <a:ext cx="500901" cy="76751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6304" y="2131422"/>
              <a:ext cx="500901" cy="76751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0800" y="1747666"/>
              <a:ext cx="500901" cy="76751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9899" y="2091409"/>
              <a:ext cx="500901" cy="76751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1318" y="2515177"/>
              <a:ext cx="500901" cy="767511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629" y="863607"/>
            <a:ext cx="2290007" cy="16877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075" y="2268784"/>
            <a:ext cx="878269" cy="91079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555" y="2268784"/>
            <a:ext cx="923810" cy="89778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1284" y="3689873"/>
            <a:ext cx="865259" cy="8912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1286" y="3665241"/>
            <a:ext cx="969350" cy="91730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077979" y="1334228"/>
            <a:ext cx="181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Auto-generation of result file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5642" y="1334229"/>
            <a:ext cx="181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Automated execution through test scripts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Automation Testing</a:t>
            </a:r>
            <a:endParaRPr lang="en-US" sz="2600" dirty="0"/>
          </a:p>
        </p:txBody>
      </p:sp>
      <p:sp>
        <p:nvSpPr>
          <p:cNvPr id="28" name="TextBox 27"/>
          <p:cNvSpPr txBox="1"/>
          <p:nvPr/>
        </p:nvSpPr>
        <p:spPr>
          <a:xfrm>
            <a:off x="6138428" y="3689873"/>
            <a:ext cx="236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Taking Screenshot and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Auto-generation of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19822350">
            <a:off x="2413751" y="1933157"/>
            <a:ext cx="742257" cy="22398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2108584">
            <a:off x="5654393" y="1870883"/>
            <a:ext cx="742257" cy="22398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8720827">
            <a:off x="5785453" y="3388847"/>
            <a:ext cx="742257" cy="22398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10205" y="3723878"/>
            <a:ext cx="221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 to Automation Testing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458" y="2571750"/>
            <a:ext cx="1790700" cy="2066925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3059832" y="1203598"/>
            <a:ext cx="3456384" cy="1399355"/>
          </a:xfrm>
          <a:prstGeom prst="wedgeEllipseCallou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Amazing !!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I don’t have to do the same process again and again with different sets of data. Everything is handled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the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 itself. Even execution flow is too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fast.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Automation Testing (Contd.)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239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/>
          <p:cNvGraphicFramePr>
            <a:graphicFrameLocks/>
          </p:cNvGraphicFramePr>
          <p:nvPr>
            <p:extLst/>
          </p:nvPr>
        </p:nvGraphicFramePr>
        <p:xfrm>
          <a:off x="827584" y="843558"/>
          <a:ext cx="7272808" cy="3888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Automation Testing Advantages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592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24261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is a </a:t>
            </a:r>
            <a:r>
              <a:rPr lang="en-US" sz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suite of tools to automate web browsers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across many platforms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features </a:t>
            </a:r>
          </a:p>
          <a:p>
            <a:pPr marL="628650" lvl="1" indent="-2857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for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programming languages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Java, Python, PHP, Ruby, Perl, JavaScript</a:t>
            </a:r>
          </a:p>
          <a:p>
            <a:pPr marL="628650" lvl="1" indent="-2857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for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Operating Systems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Windows, Mac, Linux, iOS, Android</a:t>
            </a:r>
          </a:p>
          <a:p>
            <a:pPr marL="628650" lvl="1" indent="-2857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for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</a:t>
            </a:r>
            <a:r>
              <a:rPr lang="en-US" sz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rowsers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IE, Firefox, Chrome, Safari, Opera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What is Selenium?</a:t>
            </a:r>
            <a:endParaRPr lang="en-IN" sz="26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995686"/>
            <a:ext cx="275335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7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Who uses Selenium?</a:t>
            </a:r>
            <a:endParaRPr lang="en-IN" sz="26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68149"/>
            <a:ext cx="2913560" cy="809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92" y="1287587"/>
            <a:ext cx="2750138" cy="9581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87" y="3573076"/>
            <a:ext cx="2648691" cy="719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92" y="2991324"/>
            <a:ext cx="2913560" cy="12610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78" y="933707"/>
            <a:ext cx="1799426" cy="13734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5826" y="2875254"/>
            <a:ext cx="2086054" cy="141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ea typeface="Tahoma" panose="020B0604030504040204" pitchFamily="34" charset="0"/>
                <a:cs typeface="Tahoma" panose="020B0604030504040204" pitchFamily="34" charset="0"/>
              </a:rPr>
              <a:t>Who uses Selenium?</a:t>
            </a:r>
            <a:endParaRPr lang="en-IN" sz="26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68149"/>
            <a:ext cx="2913560" cy="809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92" y="1287587"/>
            <a:ext cx="2750138" cy="9581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87" y="3573076"/>
            <a:ext cx="2648691" cy="719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92" y="2991324"/>
            <a:ext cx="2913560" cy="12610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78" y="933707"/>
            <a:ext cx="1799426" cy="13734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5826" y="2875254"/>
            <a:ext cx="2086054" cy="141694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Understanding Selenium Suite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4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Brain4ce_course_template.potx</Template>
  <TotalTime>0</TotalTime>
  <Words>972</Words>
  <Application>Microsoft Office PowerPoint</Application>
  <PresentationFormat>On-screen Show (16:9)</PresentationFormat>
  <Paragraphs>155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宋体</vt:lpstr>
      <vt:lpstr>Arial</vt:lpstr>
      <vt:lpstr>Calibri</vt:lpstr>
      <vt:lpstr>Castellar</vt:lpstr>
      <vt:lpstr>HP Simplified</vt:lpstr>
      <vt:lpstr>Symbol</vt:lpstr>
      <vt:lpstr>Tahoma</vt:lpstr>
      <vt:lpstr>Wingdings</vt:lpstr>
      <vt:lpstr>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2010-05-03T20:57:59Z</dcterms:created>
  <dcterms:modified xsi:type="dcterms:W3CDTF">2015-10-14T11:33:42Z</dcterms:modified>
</cp:coreProperties>
</file>