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26" r:id="rId3"/>
    <p:sldMasterId id="2147483744" r:id="rId4"/>
    <p:sldMasterId id="2147483755" r:id="rId5"/>
  </p:sldMasterIdLst>
  <p:notesMasterIdLst>
    <p:notesMasterId r:id="rId24"/>
  </p:notesMasterIdLst>
  <p:handoutMasterIdLst>
    <p:handoutMasterId r:id="rId25"/>
  </p:handoutMasterIdLst>
  <p:sldIdLst>
    <p:sldId id="256" r:id="rId6"/>
    <p:sldId id="554" r:id="rId7"/>
    <p:sldId id="543" r:id="rId8"/>
    <p:sldId id="545" r:id="rId9"/>
    <p:sldId id="522" r:id="rId10"/>
    <p:sldId id="525" r:id="rId11"/>
    <p:sldId id="556" r:id="rId12"/>
    <p:sldId id="557" r:id="rId13"/>
    <p:sldId id="532" r:id="rId14"/>
    <p:sldId id="547" r:id="rId15"/>
    <p:sldId id="548" r:id="rId16"/>
    <p:sldId id="549" r:id="rId17"/>
    <p:sldId id="550" r:id="rId18"/>
    <p:sldId id="551" r:id="rId19"/>
    <p:sldId id="552" r:id="rId20"/>
    <p:sldId id="553" r:id="rId21"/>
    <p:sldId id="555" r:id="rId22"/>
    <p:sldId id="541"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_vinci" initials="v" lastIdx="10" clrIdx="0">
    <p:extLst>
      <p:ext uri="{19B8F6BF-5375-455C-9EA6-DF929625EA0E}">
        <p15:presenceInfo xmlns:p15="http://schemas.microsoft.com/office/powerpoint/2012/main" userId="vineet_vinc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8D0"/>
    <a:srgbClr val="A4765E"/>
    <a:srgbClr val="832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434" autoAdjust="0"/>
  </p:normalViewPr>
  <p:slideViewPr>
    <p:cSldViewPr snapToGrid="0" showGuides="1">
      <p:cViewPr varScale="1">
        <p:scale>
          <a:sx n="93" d="100"/>
          <a:sy n="93" d="100"/>
        </p:scale>
        <p:origin x="78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10/7/2015</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Master" Target="../slideMasters/slideMaster5.xml"/><Relationship Id="rId4"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8.jpeg"/></Relationships>
</file>

<file path=ppt/slideLayouts/_rels/slideLayout5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5.xml"/><Relationship Id="rId4" Type="http://schemas.openxmlformats.org/officeDocument/2006/relationships/image" Target="../media/image18.jpe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www.edureka.co/ruby-on-rails</a:t>
            </a:r>
          </a:p>
        </p:txBody>
      </p:sp>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E:\Pradeepa N_2014\Gra_Stocke\Annie\Annie_2.png"/>
          <p:cNvPicPr>
            <a:picLocks noChangeAspect="1" noChangeArrowheads="1"/>
          </p:cNvPicPr>
          <p:nvPr userDrawn="1"/>
        </p:nvPicPr>
        <p:blipFill>
          <a:blip r:embed="rId2"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2" descr="E:\Pradeepa N_2014\Gra_Stocke\Annie\Annie_2.png"/>
          <p:cNvPicPr>
            <a:picLocks noChangeAspect="1" noChangeArrowheads="1"/>
          </p:cNvPicPr>
          <p:nvPr userDrawn="1"/>
        </p:nvPicPr>
        <p:blipFill rotWithShape="1">
          <a:blip r:embed="rId2" cstate="print"/>
          <a:srcRect t="-2581" b="-1"/>
          <a:stretch/>
        </p:blipFill>
        <p:spPr bwMode="auto">
          <a:xfrm>
            <a:off x="1503518" y="964642"/>
            <a:ext cx="1779354" cy="39094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p:cNvGrpSpPr>
          <p:nvPr userDrawn="1"/>
        </p:nvGrpSpPr>
        <p:grpSpPr bwMode="auto">
          <a:xfrm>
            <a:off x="722313" y="2257425"/>
            <a:ext cx="2601912" cy="2371725"/>
            <a:chOff x="684209" y="1762202"/>
            <a:chExt cx="2804581" cy="2175717"/>
          </a:xfrm>
        </p:grpSpPr>
        <p:sp>
          <p:nvSpPr>
            <p:cNvPr id="5" name="object 4"/>
            <p:cNvSpPr>
              <a:spLocks/>
            </p:cNvSpPr>
            <p:nvPr/>
          </p:nvSpPr>
          <p:spPr bwMode="auto">
            <a:xfrm>
              <a:off x="684209" y="1849580"/>
              <a:ext cx="2804581" cy="1966009"/>
            </a:xfrm>
            <a:custGeom>
              <a:avLst/>
              <a:gdLst>
                <a:gd name="T0" fmla="*/ 1259027 w 2804581"/>
                <a:gd name="T1" fmla="*/ 5541 h 1965606"/>
                <a:gd name="T2" fmla="*/ 1051882 w 2804581"/>
                <a:gd name="T3" fmla="*/ 31099 h 1965606"/>
                <a:gd name="T4" fmla="*/ 856487 w 2804581"/>
                <a:gd name="T5" fmla="*/ 77762 h 1965606"/>
                <a:gd name="T6" fmla="*/ 675790 w 2804581"/>
                <a:gd name="T7" fmla="*/ 142125 h 1965606"/>
                <a:gd name="T8" fmla="*/ 509771 w 2804581"/>
                <a:gd name="T9" fmla="*/ 225429 h 1965606"/>
                <a:gd name="T10" fmla="*/ 364346 w 2804581"/>
                <a:gd name="T11" fmla="*/ 323208 h 1965606"/>
                <a:gd name="T12" fmla="*/ 239453 w 2804581"/>
                <a:gd name="T13" fmla="*/ 434234 h 1965606"/>
                <a:gd name="T14" fmla="*/ 138095 w 2804581"/>
                <a:gd name="T15" fmla="*/ 557495 h 1965606"/>
                <a:gd name="T16" fmla="*/ 63172 w 2804581"/>
                <a:gd name="T17" fmla="*/ 691881 h 1965606"/>
                <a:gd name="T18" fmla="*/ 16159 w 2804581"/>
                <a:gd name="T19" fmla="*/ 835145 h 1965606"/>
                <a:gd name="T20" fmla="*/ 0 w 2804581"/>
                <a:gd name="T21" fmla="*/ 985064 h 1965606"/>
                <a:gd name="T22" fmla="*/ 16159 w 2804581"/>
                <a:gd name="T23" fmla="*/ 1134995 h 1965606"/>
                <a:gd name="T24" fmla="*/ 63172 w 2804581"/>
                <a:gd name="T25" fmla="*/ 1278263 h 1965606"/>
                <a:gd name="T26" fmla="*/ 138095 w 2804581"/>
                <a:gd name="T27" fmla="*/ 1412643 h 1965606"/>
                <a:gd name="T28" fmla="*/ 239453 w 2804581"/>
                <a:gd name="T29" fmla="*/ 1537016 h 1965606"/>
                <a:gd name="T30" fmla="*/ 364346 w 2804581"/>
                <a:gd name="T31" fmla="*/ 1648084 h 1965606"/>
                <a:gd name="T32" fmla="*/ 509771 w 2804581"/>
                <a:gd name="T33" fmla="*/ 1745802 h 1965606"/>
                <a:gd name="T34" fmla="*/ 675790 w 2804581"/>
                <a:gd name="T35" fmla="*/ 1829107 h 1965606"/>
                <a:gd name="T36" fmla="*/ 856487 w 2804581"/>
                <a:gd name="T37" fmla="*/ 1893519 h 1965606"/>
                <a:gd name="T38" fmla="*/ 1051882 w 2804581"/>
                <a:gd name="T39" fmla="*/ 1940161 h 1965606"/>
                <a:gd name="T40" fmla="*/ 1259027 w 2804581"/>
                <a:gd name="T41" fmla="*/ 1965703 h 1965606"/>
                <a:gd name="T42" fmla="*/ 1474975 w 2804581"/>
                <a:gd name="T43" fmla="*/ 1970146 h 1965606"/>
                <a:gd name="T44" fmla="*/ 1685068 w 2804581"/>
                <a:gd name="T45" fmla="*/ 1951265 h 1965606"/>
                <a:gd name="T46" fmla="*/ 1884864 w 2804581"/>
                <a:gd name="T47" fmla="*/ 1911289 h 1965606"/>
                <a:gd name="T48" fmla="*/ 2071518 w 2804581"/>
                <a:gd name="T49" fmla="*/ 1852421 h 1965606"/>
                <a:gd name="T50" fmla="*/ 2294651 w 2804581"/>
                <a:gd name="T51" fmla="*/ 1745802 h 1965606"/>
                <a:gd name="T52" fmla="*/ 2440199 w 2804581"/>
                <a:gd name="T53" fmla="*/ 1648084 h 1965606"/>
                <a:gd name="T54" fmla="*/ 2565072 w 2804581"/>
                <a:gd name="T55" fmla="*/ 1537016 h 1965606"/>
                <a:gd name="T56" fmla="*/ 2666403 w 2804581"/>
                <a:gd name="T57" fmla="*/ 1412643 h 1965606"/>
                <a:gd name="T58" fmla="*/ 2741326 w 2804581"/>
                <a:gd name="T59" fmla="*/ 1278263 h 1965606"/>
                <a:gd name="T60" fmla="*/ 2788409 w 2804581"/>
                <a:gd name="T61" fmla="*/ 1134995 h 1965606"/>
                <a:gd name="T62" fmla="*/ 2804581 w 2804581"/>
                <a:gd name="T63" fmla="*/ 985064 h 1965606"/>
                <a:gd name="T64" fmla="*/ 2788409 w 2804581"/>
                <a:gd name="T65" fmla="*/ 835145 h 1965606"/>
                <a:gd name="T66" fmla="*/ 2741326 w 2804581"/>
                <a:gd name="T67" fmla="*/ 691881 h 1965606"/>
                <a:gd name="T68" fmla="*/ 2666403 w 2804581"/>
                <a:gd name="T69" fmla="*/ 557495 h 1965606"/>
                <a:gd name="T70" fmla="*/ 2565072 w 2804581"/>
                <a:gd name="T71" fmla="*/ 434234 h 1965606"/>
                <a:gd name="T72" fmla="*/ 2440199 w 2804581"/>
                <a:gd name="T73" fmla="*/ 323209 h 1965606"/>
                <a:gd name="T74" fmla="*/ 2294651 w 2804581"/>
                <a:gd name="T75" fmla="*/ 225429 h 1965606"/>
                <a:gd name="T76" fmla="*/ 2130269 w 2804581"/>
                <a:gd name="T77" fmla="*/ 142125 h 1965606"/>
                <a:gd name="T78" fmla="*/ 1948037 w 2804581"/>
                <a:gd name="T79" fmla="*/ 77762 h 1965606"/>
                <a:gd name="T80" fmla="*/ 1752642 w 2804581"/>
                <a:gd name="T81" fmla="*/ 31099 h 1965606"/>
                <a:gd name="T82" fmla="*/ 1546971 w 2804581"/>
                <a:gd name="T83" fmla="*/ 5541 h 19656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object 5"/>
            <p:cNvSpPr>
              <a:spLocks noChangeArrowheads="1"/>
            </p:cNvSpPr>
            <p:nvPr/>
          </p:nvSpPr>
          <p:spPr bwMode="auto">
            <a:xfrm>
              <a:off x="942593" y="1762202"/>
              <a:ext cx="2034563" cy="2175717"/>
            </a:xfrm>
            <a:prstGeom prst="rect">
              <a:avLst/>
            </a:prstGeom>
            <a:blipFill dpi="0" rotWithShape="1">
              <a:blip r:embed="rId4" cstate="print"/>
              <a:srcRect/>
              <a:stretch>
                <a:fillRect/>
              </a:stretch>
            </a:blipFill>
            <a:ln>
              <a:noFill/>
            </a:ln>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en-US" sz="1800" dirty="0">
                <a:solidFill>
                  <a:srgbClr val="262626"/>
                </a:solidFill>
              </a:endParaRPr>
            </a:p>
          </p:txBody>
        </p:sp>
      </p:grpSp>
      <p:sp>
        <p:nvSpPr>
          <p:cNvPr id="7"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BFCCD384-0A75-45FE-ACE6-58B5DAFECE50}"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8" name="TextBox 10"/>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Tree>
    <p:extLst>
      <p:ext uri="{BB962C8B-B14F-4D97-AF65-F5344CB8AC3E}">
        <p14:creationId xmlns:p14="http://schemas.microsoft.com/office/powerpoint/2010/main" val="183918234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4">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84288" y="657225"/>
            <a:ext cx="6624637"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3A343B10-BEFE-406B-8E87-4016B1B011A4}"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BB9BB64-ED26-4122-B0A2-36D9BEE81D31}" type="slidenum">
              <a:rPr lang="en-US" altLang="en-US"/>
              <a:pPr>
                <a:defRPr/>
              </a:pPr>
              <a:t>‹#›</a:t>
            </a:fld>
            <a:endParaRPr lang="en-US" altLang="en-US"/>
          </a:p>
        </p:txBody>
      </p:sp>
    </p:spTree>
    <p:extLst>
      <p:ext uri="{BB962C8B-B14F-4D97-AF65-F5344CB8AC3E}">
        <p14:creationId xmlns:p14="http://schemas.microsoft.com/office/powerpoint/2010/main" val="2384435494"/>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t="13580" r="3827" b="9027"/>
          <a:stretch>
            <a:fillRect/>
          </a:stretch>
        </p:blipFill>
        <p:spPr bwMode="auto">
          <a:xfrm>
            <a:off x="4681538" y="1265238"/>
            <a:ext cx="37433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FDAC8EFF-7A5E-49B7-B412-E227BE269B62}"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4CA5575-0FDA-4A87-99DE-EF4ED07BA0BD}" type="slidenum">
              <a:rPr lang="en-US" altLang="en-US"/>
              <a:pPr>
                <a:defRPr/>
              </a:pPr>
              <a:t>‹#›</a:t>
            </a:fld>
            <a:endParaRPr lang="en-US" altLang="en-US"/>
          </a:p>
        </p:txBody>
      </p:sp>
    </p:spTree>
    <p:extLst>
      <p:ext uri="{BB962C8B-B14F-4D97-AF65-F5344CB8AC3E}">
        <p14:creationId xmlns:p14="http://schemas.microsoft.com/office/powerpoint/2010/main" val="20714298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blip>
          <a:stretch>
            <a:fillRect/>
          </a:stretch>
        </p:blipFill>
        <p:spPr>
          <a:xfrm>
            <a:off x="3605326" y="698984"/>
            <a:ext cx="5424375" cy="4068281"/>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074342E-9D0B-42B2-AF78-AD6FBE8016A0}"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0B9180CD-2810-4A29-B851-69ACBF8CB1DC}" type="slidenum">
              <a:rPr lang="en-US" altLang="en-US"/>
              <a:pPr>
                <a:defRPr/>
              </a:pPr>
              <a:t>‹#›</a:t>
            </a:fld>
            <a:endParaRPr lang="en-US" altLang="en-US"/>
          </a:p>
        </p:txBody>
      </p:sp>
    </p:spTree>
    <p:extLst>
      <p:ext uri="{BB962C8B-B14F-4D97-AF65-F5344CB8AC3E}">
        <p14:creationId xmlns:p14="http://schemas.microsoft.com/office/powerpoint/2010/main" val="390026678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435494554"/>
      </p:ext>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a:t>
            </a:r>
            <a:r>
              <a:rPr lang="en-US" sz="1200" baseline="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38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419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pPr defTabSz="914400"/>
            <a:endParaRPr sz="1800" dirty="0">
              <a:solidFill>
                <a:srgbClr val="262626"/>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solidFill>
                <a:srgbClr val="262626">
                  <a:tint val="75000"/>
                </a:srgbClr>
              </a:solidFill>
            </a:endParaRPr>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FFFFFF"/>
                </a:solidFill>
                <a:latin typeface="Tahoma" pitchFamily="34" charset="0"/>
                <a:ea typeface="Tahoma" pitchFamily="34" charset="0"/>
                <a:cs typeface="Tahoma" pitchFamily="34" charset="0"/>
              </a:rPr>
              <a:t>www.edureka.co/ruby-on-rails</a:t>
            </a: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47298" y="0"/>
            <a:ext cx="3049404" cy="3049404"/>
          </a:xfrm>
          <a:prstGeom prst="rect">
            <a:avLst/>
          </a:prstGeom>
        </p:spPr>
      </p:pic>
    </p:spTree>
    <p:extLst>
      <p:ext uri="{BB962C8B-B14F-4D97-AF65-F5344CB8AC3E}">
        <p14:creationId xmlns:p14="http://schemas.microsoft.com/office/powerpoint/2010/main" val="1103251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76803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userDrawn="1"/>
        </p:nvSpPr>
        <p:spPr>
          <a:xfrm>
            <a:off x="4461820" y="4767264"/>
            <a:ext cx="4608441"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http://www.edureka.co/android-development-certification-course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789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spTree>
    <p:extLst>
      <p:ext uri="{BB962C8B-B14F-4D97-AF65-F5344CB8AC3E}">
        <p14:creationId xmlns:p14="http://schemas.microsoft.com/office/powerpoint/2010/main" val="399809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userDrawn="1"/>
        </p:nvPicPr>
        <p:blipFill>
          <a:blip r:embed="rId4"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userDrawn="1"/>
        </p:nvSpPr>
        <p:spPr>
          <a:xfrm>
            <a:off x="4461820" y="4767264"/>
            <a:ext cx="4608441"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http://www.edureka.co/android-development-certification-course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48025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6" y="698984"/>
            <a:ext cx="5424375" cy="4068281"/>
          </a:xfrm>
          <a:prstGeom prst="rect">
            <a:avLst/>
          </a:prstGeom>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2932646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4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4"/>
          <p:cNvGrpSpPr>
            <a:grpSpLocks/>
          </p:cNvGrpSpPr>
          <p:nvPr userDrawn="1"/>
        </p:nvGrpSpPr>
        <p:grpSpPr bwMode="auto">
          <a:xfrm>
            <a:off x="722071" y="2258040"/>
            <a:ext cx="2601913" cy="2371712"/>
            <a:chOff x="684209" y="1762202"/>
            <a:chExt cx="2804581" cy="2175717"/>
          </a:xfrm>
        </p:grpSpPr>
        <p:sp>
          <p:nvSpPr>
            <p:cNvPr id="18"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800" dirty="0">
                <a:solidFill>
                  <a:srgbClr val="262626"/>
                </a:solidFill>
              </a:endParaRPr>
            </a:p>
          </p:txBody>
        </p:sp>
        <p:sp>
          <p:nvSpPr>
            <p:cNvPr id="19"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1800" dirty="0">
                <a:solidFill>
                  <a:srgbClr val="262626"/>
                </a:solidFill>
              </a:endParaRPr>
            </a:p>
          </p:txBody>
        </p:sp>
      </p:grpSp>
      <p:sp>
        <p:nvSpPr>
          <p:cNvPr id="9"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userDrawn="1"/>
        </p:nvSpPr>
        <p:spPr>
          <a:xfrm>
            <a:off x="4461820" y="4767264"/>
            <a:ext cx="4608441"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http://www.edureka.co/android-development-certification-course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699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Questio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4"/>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
        <p:nvSpPr>
          <p:cNvPr id="9"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2545771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Surve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9" name="TextBox 8"/>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282920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Assignmen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6" y="555627"/>
            <a:ext cx="6624736" cy="4161000"/>
          </a:xfrm>
          <a:prstGeom prst="rect">
            <a:avLst/>
          </a:prstGeom>
        </p:spPr>
      </p:pic>
      <p:sp>
        <p:nvSpPr>
          <p:cNvPr id="10"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367980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229100" y="1128714"/>
            <a:ext cx="4457700" cy="3638550"/>
          </a:xfrm>
          <a:prstGeom prst="rect">
            <a:avLst/>
          </a:prstGeom>
        </p:spPr>
      </p:pic>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3966174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28C569-3C8F-674C-9C45-3DDEF7D64CB1}" type="datetimeFigureOut">
              <a:rPr lang="en-US" smtClean="0">
                <a:solidFill>
                  <a:srgbClr val="262626">
                    <a:tint val="75000"/>
                  </a:srgbClr>
                </a:solidFill>
              </a:rPr>
              <a:pPr/>
              <a:t>10/7/2015</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0F92C3-73B8-C14F-934F-3D218367FA6D}"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00261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Annie's Q n A Templa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5"/>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3"/>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32">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32">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4" name="Picture 2" descr="E:\Pradeepa N_2014\Gra_Stocke\Annie\Annie_2.png"/>
          <p:cNvPicPr>
            <a:picLocks noChangeAspect="1" noChangeArrowheads="1"/>
          </p:cNvPicPr>
          <p:nvPr userDrawn="1"/>
        </p:nvPicPr>
        <p:blipFill>
          <a:blip r:embed="rId4" cstate="print"/>
          <a:srcRect/>
          <a:stretch>
            <a:fillRect/>
          </a:stretch>
        </p:blipFill>
        <p:spPr bwMode="auto">
          <a:xfrm>
            <a:off x="1729546" y="980851"/>
            <a:ext cx="1779354" cy="3811051"/>
          </a:xfrm>
          <a:prstGeom prst="rect">
            <a:avLst/>
          </a:prstGeom>
          <a:noFill/>
        </p:spPr>
      </p:pic>
      <p:sp>
        <p:nvSpPr>
          <p:cNvPr id="11" name="TextBox 10"/>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428741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5"/>
          <p:cNvSpPr txBox="1"/>
          <p:nvPr userDrawn="1"/>
        </p:nvSpPr>
        <p:spPr>
          <a:xfrm>
            <a:off x="6826955" y="4738388"/>
            <a:ext cx="2317045"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www.edureka.co/ruby-on-rails</a:t>
            </a:r>
          </a:p>
        </p:txBody>
      </p:sp>
    </p:spTree>
    <p:extLst>
      <p:ext uri="{BB962C8B-B14F-4D97-AF65-F5344CB8AC3E}">
        <p14:creationId xmlns:p14="http://schemas.microsoft.com/office/powerpoint/2010/main" val="3724051116"/>
      </p:ext>
    </p:extLst>
  </p:cSld>
  <p:clrMapOvr>
    <a:masterClrMapping/>
  </p:clrMapOvr>
  <p:transition spd="slow"/>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121664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2767401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131049150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40193528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8421756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012924"/>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1328037236"/>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11769939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20252875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21015783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52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7575" y="-6432"/>
            <a:ext cx="2634018" cy="2634018"/>
          </a:xfrm>
          <a:prstGeom prst="rect">
            <a:avLst/>
          </a:prstGeom>
        </p:spPr>
      </p:pic>
    </p:spTree>
    <p:extLst>
      <p:ext uri="{BB962C8B-B14F-4D97-AF65-F5344CB8AC3E}">
        <p14:creationId xmlns:p14="http://schemas.microsoft.com/office/powerpoint/2010/main" val="89133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1393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28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6917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98134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0365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3340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06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0737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1268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0159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9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74687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3199194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33695457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367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340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9070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3559060"/>
      </p:ext>
    </p:extLst>
  </p:cSld>
  <p:clrMapOvr>
    <a:masterClrMapping/>
  </p:clrMapOvr>
  <p:transition spd="slow"/>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03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vmlDrawing" Target="../drawings/vmlDrawing1.vml"/><Relationship Id="rId2" Type="http://schemas.openxmlformats.org/officeDocument/2006/relationships/slideLayout" Target="../slideLayouts/slideLayout40.xml"/><Relationship Id="rId16" Type="http://schemas.openxmlformats.org/officeDocument/2006/relationships/image" Target="../media/image26.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image" Target="../media/image25.emf"/><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image" Target="../media/image1.jpe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heme" Target="../theme/theme5.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www.edureka.co/ruby-on-rails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3" r:id="rId17"/>
    <p:sldLayoutId id="2147483685" r:id="rId18"/>
    <p:sldLayoutId id="2147483686" r:id="rId19"/>
    <p:sldLayoutId id="2147483688" r:id="rId20"/>
    <p:sldLayoutId id="2147483689" r:id="rId21"/>
    <p:sldLayoutId id="2147483690" r:id="rId22"/>
    <p:sldLayoutId id="2147483693" r:id="rId23"/>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66"/>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66"/>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66"/>
            <a:fld id="{240D5ECE-8B49-45CD-BE81-EF81920D1969}" type="slidenum">
              <a:rPr lang="en-US" smtClean="0">
                <a:solidFill>
                  <a:srgbClr val="262626">
                    <a:tint val="75000"/>
                  </a:srgbClr>
                </a:solidFill>
              </a:rPr>
              <a:pPr defTabSz="685766"/>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4461820" y="4767264"/>
            <a:ext cx="4608441"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http://www.edureka.co/android-development-certification-course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4017667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iming>
    <p:tnLst>
      <p:par>
        <p:cTn id="1" dur="indefinite" restart="never" nodeType="tmRoot"/>
      </p:par>
    </p:tnLst>
  </p:timing>
  <p:hf sldNum="0" hdr="0" ftr="0" dt="0"/>
  <p:txStyles>
    <p:titleStyle>
      <a:lvl1pPr algn="ctr" defTabSz="914333"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593808"/>
      </p:ext>
    </p:extLst>
  </p:cSld>
  <p:clrMap bg1="lt1" tx1="dk1" bg2="lt2" tx2="dk2" accent1="accent1" accent2="accent2" accent3="accent3" accent4="accent4" accent5="accent5" accent6="accent6" hlink="hlink" folHlink="folHlink"/>
  <p:sldLayoutIdLst>
    <p:sldLayoutId id="2147483727" r:id="rId1"/>
    <p:sldLayoutId id="2147483729" r:id="rId2"/>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4"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defTabSz="457200">
              <a:defRPr/>
            </a:pPr>
            <a:r>
              <a:rPr lang="en-US" sz="700" dirty="0" smtClean="0">
                <a:solidFill>
                  <a:srgbClr val="B9B8BB"/>
                </a:solidFill>
                <a:cs typeface="HP Simplified"/>
              </a:rPr>
              <a:t>© Copyright 2012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13455328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618279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webinars@edureka.co" TargetMode="External"/><Relationship Id="rId2" Type="http://schemas.openxmlformats.org/officeDocument/2006/relationships/hyperlink" Target="http://www.edureka.co/ruby-on-rails" TargetMode="Externa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5.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5.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hyperlink" Target="http://www.rubyonrails.org/community" TargetMode="External"/><Relationship Id="rId1" Type="http://schemas.openxmlformats.org/officeDocument/2006/relationships/slideLayout" Target="../slideLayouts/slideLayout25.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970" y="2745626"/>
            <a:ext cx="7620000" cy="307777"/>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a:t>
            </a:r>
            <a:r>
              <a:rPr lang="en-US" sz="1400" dirty="0" smtClean="0">
                <a:latin typeface="Tahoma" pitchFamily="34" charset="0"/>
                <a:ea typeface="Tahoma" pitchFamily="34" charset="0"/>
                <a:cs typeface="Tahoma" pitchFamily="34" charset="0"/>
              </a:rPr>
              <a:t>Ruby On Rails course details at </a:t>
            </a:r>
            <a:r>
              <a:rPr lang="en-US" sz="1400" dirty="0" smtClean="0">
                <a:latin typeface="Tahoma" pitchFamily="34" charset="0"/>
                <a:ea typeface="Tahoma" pitchFamily="34" charset="0"/>
                <a:cs typeface="Tahoma" pitchFamily="34" charset="0"/>
                <a:hlinkClick r:id="rId2"/>
              </a:rPr>
              <a:t>www.edureka.co/ruby-on-rails</a:t>
            </a:r>
            <a:endParaRPr lang="en-US" sz="1400" dirty="0" smtClean="0">
              <a:latin typeface="Tahoma" pitchFamily="34" charset="0"/>
              <a:ea typeface="Tahoma" pitchFamily="34" charset="0"/>
              <a:cs typeface="Tahoma" pitchFamily="34" charset="0"/>
            </a:endParaRPr>
          </a:p>
        </p:txBody>
      </p:sp>
      <p:sp>
        <p:nvSpPr>
          <p:cNvPr id="5" name="TextBox 4"/>
          <p:cNvSpPr txBox="1"/>
          <p:nvPr/>
        </p:nvSpPr>
        <p:spPr>
          <a:xfrm>
            <a:off x="280483" y="3264032"/>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For Queries:</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6" name="TextBox 5"/>
          <p:cNvSpPr txBox="1"/>
          <p:nvPr/>
        </p:nvSpPr>
        <p:spPr>
          <a:xfrm>
            <a:off x="5976583" y="3264166"/>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webinars@edureka.co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26373" y="2293769"/>
            <a:ext cx="8983138" cy="369332"/>
          </a:xfrm>
          <a:prstGeom prst="rect">
            <a:avLst/>
          </a:prstGeom>
          <a:noFill/>
        </p:spPr>
        <p:txBody>
          <a:bodyPr wrap="square" rtlCol="0">
            <a:spAutoFit/>
          </a:bodyPr>
          <a:lstStyle/>
          <a:p>
            <a:pPr algn="ctr"/>
            <a:r>
              <a:rPr lang="en-US" sz="1800" b="1" dirty="0">
                <a:latin typeface="Castellar" panose="020A0402060406010301" pitchFamily="18" charset="0"/>
              </a:rPr>
              <a:t>Building Application With Ruby On Rails Framework</a:t>
            </a:r>
            <a:endParaRPr lang="en-IN" sz="1800" b="1" dirty="0">
              <a:latin typeface="Castellar" panose="020A0402060406010301" pitchFamily="18" charset="0"/>
            </a:endParaRPr>
          </a:p>
        </p:txBody>
      </p:sp>
      <p:pic>
        <p:nvPicPr>
          <p:cNvPr id="3" name="Picture 2"/>
          <p:cNvPicPr>
            <a:picLocks noChangeAspect="1"/>
          </p:cNvPicPr>
          <p:nvPr/>
        </p:nvPicPr>
        <p:blipFill>
          <a:blip r:embed="rId4"/>
          <a:stretch>
            <a:fillRect/>
          </a:stretch>
        </p:blipFill>
        <p:spPr>
          <a:xfrm>
            <a:off x="3536919" y="54160"/>
            <a:ext cx="2439664" cy="2439664"/>
          </a:xfrm>
          <a:prstGeom prst="rect">
            <a:avLst/>
          </a:prstGeom>
        </p:spPr>
      </p:pic>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831676"/>
            <a:ext cx="7750925" cy="1569660"/>
          </a:xfrm>
          <a:prstGeom prst="rect">
            <a:avLst/>
          </a:prstGeom>
        </p:spPr>
        <p:txBody>
          <a:bodyPr wrap="square">
            <a:spAutoFit/>
          </a:bodyPr>
          <a:lstStyle/>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Rails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application can be created using the following command</a:t>
            </a:r>
          </a:p>
          <a:p>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&gt;</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rails new </a:t>
            </a:r>
            <a:r>
              <a:rPr lang="en-US" sz="1200" dirty="0" err="1" smtClean="0">
                <a:solidFill>
                  <a:srgbClr val="262626"/>
                </a:solidFill>
                <a:latin typeface="Tahoma" panose="020B0604030504040204" pitchFamily="34" charset="0"/>
                <a:ea typeface="Tahoma" panose="020B0604030504040204" pitchFamily="34" charset="0"/>
                <a:cs typeface="Tahoma" panose="020B0604030504040204" pitchFamily="34" charset="0"/>
              </a:rPr>
              <a:t>app_name</a:t>
            </a: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When you create an application using the rails helper script, you can see that a new directly structure is created for your application. The directory structure will have to following directories that will be explained in the next slide. </a:t>
            </a: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Creating a Rails Application</a:t>
            </a:r>
            <a:endParaRPr lang="en-US" sz="2600" kern="0" dirty="0">
              <a:solidFill>
                <a:srgbClr val="262626"/>
              </a:solidFill>
              <a:ea typeface="Calibri"/>
              <a:cs typeface="Calibri"/>
              <a:sym typeface="Calibri"/>
              <a:rtl val="0"/>
            </a:endParaRPr>
          </a:p>
        </p:txBody>
      </p:sp>
    </p:spTree>
    <p:extLst>
      <p:ext uri="{BB962C8B-B14F-4D97-AF65-F5344CB8AC3E}">
        <p14:creationId xmlns:p14="http://schemas.microsoft.com/office/powerpoint/2010/main" val="3204355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Directory Layout</a:t>
            </a:r>
            <a:endParaRPr lang="en-US" sz="2600" kern="0" dirty="0">
              <a:solidFill>
                <a:srgbClr val="262626"/>
              </a:solidFill>
              <a:ea typeface="Calibri"/>
              <a:cs typeface="Calibri"/>
              <a:sym typeface="Calibri"/>
              <a:rtl val="0"/>
            </a:endParaRPr>
          </a:p>
        </p:txBody>
      </p:sp>
      <p:graphicFrame>
        <p:nvGraphicFramePr>
          <p:cNvPr id="3" name="Table 2"/>
          <p:cNvGraphicFramePr>
            <a:graphicFrameLocks noGrp="1"/>
          </p:cNvGraphicFramePr>
          <p:nvPr>
            <p:extLst>
              <p:ext uri="{D42A27DB-BD31-4B8C-83A1-F6EECF244321}">
                <p14:modId xmlns:p14="http://schemas.microsoft.com/office/powerpoint/2010/main" val="3224517259"/>
              </p:ext>
            </p:extLst>
          </p:nvPr>
        </p:nvGraphicFramePr>
        <p:xfrm>
          <a:off x="899160" y="914400"/>
          <a:ext cx="7696200" cy="3375355"/>
        </p:xfrm>
        <a:graphic>
          <a:graphicData uri="http://schemas.openxmlformats.org/drawingml/2006/table">
            <a:tbl>
              <a:tblPr firstRow="1" bandRow="1"/>
              <a:tblGrid>
                <a:gridCol w="1589700"/>
                <a:gridCol w="6106500"/>
              </a:tblGrid>
              <a:tr h="326124">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l"/>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File</a:t>
                      </a:r>
                      <a:r>
                        <a:rPr lang="en-US" sz="1200" b="1" baseline="0"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 /Folder</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Purpose</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app/</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Contains the controllers, models, views, helpers, mailers and assets for your application. </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bin/</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Contains the rails script that starts your app and can contain other scripts you use to deploy or run your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config</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Configure your application's routes, database, and more</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condig.ru</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Rack configuration for Rack based servers used to start the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db</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Contains your current database schema, as well as the database migrations</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err="1" smtClean="0">
                          <a:solidFill>
                            <a:schemeClr val="tx1"/>
                          </a:solidFill>
                          <a:latin typeface="Tahoma" pitchFamily="34" charset="0"/>
                          <a:ea typeface="Tahoma" pitchFamily="34" charset="0"/>
                          <a:cs typeface="Tahoma" pitchFamily="34" charset="0"/>
                        </a:rPr>
                        <a:t>Gemfile</a:t>
                      </a:r>
                      <a:endParaRPr lang="en-US" sz="1200" dirty="0" smtClean="0">
                        <a:solidFill>
                          <a:schemeClr val="tx1"/>
                        </a:solidFill>
                        <a:latin typeface="Tahoma" pitchFamily="34" charset="0"/>
                        <a:ea typeface="Tahoma" pitchFamily="34" charset="0"/>
                        <a:cs typeface="Tahoma" pitchFamily="34" charset="0"/>
                      </a:endParaRPr>
                    </a:p>
                    <a:p>
                      <a:pPr algn="l"/>
                      <a:r>
                        <a:rPr lang="en-US" sz="1200" dirty="0" err="1" smtClean="0">
                          <a:solidFill>
                            <a:schemeClr val="tx1"/>
                          </a:solidFill>
                          <a:latin typeface="Tahoma" pitchFamily="34" charset="0"/>
                          <a:ea typeface="Tahoma" pitchFamily="34" charset="0"/>
                          <a:cs typeface="Tahoma" pitchFamily="34" charset="0"/>
                        </a:rPr>
                        <a:t>Gemfile.lock</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These files allow you to specify what gem dependencies are needed for your Rails application. These files are used by the Bundler gem. </a:t>
                      </a:r>
                    </a:p>
                    <a:p>
                      <a:pPr algn="l"/>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Lib/</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Extended modules for you application</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Log/ </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Application log files</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3625735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Directory Layout (Contd.)</a:t>
            </a:r>
            <a:endParaRPr lang="en-US" sz="2600" kern="0" dirty="0">
              <a:solidFill>
                <a:srgbClr val="262626"/>
              </a:solidFill>
              <a:ea typeface="Calibri"/>
              <a:cs typeface="Calibri"/>
              <a:sym typeface="Calibri"/>
              <a:rtl val="0"/>
            </a:endParaRPr>
          </a:p>
        </p:txBody>
      </p:sp>
      <p:graphicFrame>
        <p:nvGraphicFramePr>
          <p:cNvPr id="3" name="Table 2"/>
          <p:cNvGraphicFramePr>
            <a:graphicFrameLocks noGrp="1"/>
          </p:cNvGraphicFramePr>
          <p:nvPr>
            <p:extLst>
              <p:ext uri="{D42A27DB-BD31-4B8C-83A1-F6EECF244321}">
                <p14:modId xmlns:p14="http://schemas.microsoft.com/office/powerpoint/2010/main" val="2931589020"/>
              </p:ext>
            </p:extLst>
          </p:nvPr>
        </p:nvGraphicFramePr>
        <p:xfrm>
          <a:off x="899160" y="1162616"/>
          <a:ext cx="7696200" cy="2794017"/>
        </p:xfrm>
        <a:graphic>
          <a:graphicData uri="http://schemas.openxmlformats.org/drawingml/2006/table">
            <a:tbl>
              <a:tblPr firstRow="1" bandRow="1"/>
              <a:tblGrid>
                <a:gridCol w="1589700"/>
                <a:gridCol w="6106500"/>
              </a:tblGrid>
              <a:tr h="326124">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l"/>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File</a:t>
                      </a:r>
                      <a:r>
                        <a:rPr lang="en-US" sz="1200" b="1" baseline="0"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 /Folder</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Purpose</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public/</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The only folder seen by the world as-is. Contains static files and compiled assets.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Rake</a:t>
                      </a:r>
                      <a:r>
                        <a:rPr lang="en-US" sz="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file</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This file locates and loads tasks that can be run from the command line. Rather than changing Rakefile, you should add your own tasks by adding files to the lib/tasks directory of your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README</a:t>
                      </a:r>
                      <a:r>
                        <a:rPr lang="en-US" sz="1200" baseline="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.rdoc</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This is a brief instruction manual for your application. You should edit this file to tell others what your application does, how to set it up, and so 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test/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Unit tests, fixtures, and other test apparatus.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tmp</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Temporary files (like cache, </a:t>
                      </a:r>
                      <a:r>
                        <a:rPr lang="en-US" sz="1200" dirty="0" err="1" smtClean="0">
                          <a:latin typeface="Tahoma" panose="020B0604030504040204" pitchFamily="34" charset="0"/>
                          <a:ea typeface="Tahoma" panose="020B0604030504040204" pitchFamily="34" charset="0"/>
                          <a:cs typeface="Tahoma" panose="020B0604030504040204" pitchFamily="34" charset="0"/>
                        </a:rPr>
                        <a:t>pid</a:t>
                      </a:r>
                      <a:r>
                        <a:rPr lang="en-US" sz="1200" dirty="0" smtClean="0">
                          <a:latin typeface="Tahoma" panose="020B0604030504040204" pitchFamily="34" charset="0"/>
                          <a:ea typeface="Tahoma" panose="020B0604030504040204" pitchFamily="34" charset="0"/>
                          <a:cs typeface="Tahoma" panose="020B0604030504040204" pitchFamily="34" charset="0"/>
                        </a:rPr>
                        <a:t>, and session files).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Vendor/ </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A place for all third-party code. In a typical Rails application this includes vendor’s gems.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323797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831676"/>
            <a:ext cx="3363468" cy="2492990"/>
          </a:xfrm>
          <a:prstGeom prst="rect">
            <a:avLst/>
          </a:prstGeom>
        </p:spPr>
        <p:txBody>
          <a:bodyPr wrap="square">
            <a:spAutoFit/>
          </a:bodyPr>
          <a:lstStyle/>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Rails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application can be booted using the following command</a:t>
            </a:r>
          </a:p>
          <a:p>
            <a:pPr lvl="1"/>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&gt;</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rails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server</a:t>
            </a: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This command will fire up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WEBrick</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 web server distributed with Ruby.</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514350" lvl="1" indent="-171450">
              <a:buFont typeface="Tahoma" panose="020B0604030504040204" pitchFamily="34" charset="0"/>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Default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environment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development</a:t>
            </a:r>
          </a:p>
          <a:p>
            <a:pPr marL="514350" lvl="1" indent="-171450">
              <a:buFont typeface="Tahoma" panose="020B0604030504040204" pitchFamily="34" charset="0"/>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Default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port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3000</a:t>
            </a:r>
          </a:p>
          <a:p>
            <a:pPr marL="514350" lvl="1" indent="-171450">
              <a:buFont typeface="Tahoma" panose="020B0604030504040204" pitchFamily="34" charset="0"/>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://127.0.0.1:3000</a:t>
            </a:r>
          </a:p>
          <a:p>
            <a:pPr lvl="1"/>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Running Rails Application </a:t>
            </a:r>
            <a:endParaRPr lang="en-US" sz="2600" dirty="0">
              <a:solidFill>
                <a:srgbClr val="262626"/>
              </a:solidFill>
            </a:endParaRPr>
          </a:p>
        </p:txBody>
      </p:sp>
      <p:pic>
        <p:nvPicPr>
          <p:cNvPr id="4" name="Picture 3" descr="New Picture (46).bmp"/>
          <p:cNvPicPr>
            <a:picLocks noChangeAspect="1"/>
          </p:cNvPicPr>
          <p:nvPr/>
        </p:nvPicPr>
        <p:blipFill>
          <a:blip r:embed="rId2"/>
          <a:stretch>
            <a:fillRect/>
          </a:stretch>
        </p:blipFill>
        <p:spPr>
          <a:xfrm>
            <a:off x="3882310" y="915807"/>
            <a:ext cx="5090064" cy="1991985"/>
          </a:xfrm>
          <a:prstGeom prst="rect">
            <a:avLst/>
          </a:prstGeom>
        </p:spPr>
      </p:pic>
    </p:spTree>
    <p:extLst>
      <p:ext uri="{BB962C8B-B14F-4D97-AF65-F5344CB8AC3E}">
        <p14:creationId xmlns:p14="http://schemas.microsoft.com/office/powerpoint/2010/main" val="267241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831676"/>
            <a:ext cx="7752588" cy="276999"/>
          </a:xfrm>
          <a:prstGeom prst="rect">
            <a:avLst/>
          </a:prstGeom>
        </p:spPr>
        <p:txBody>
          <a:bodyPr wrap="square">
            <a:spAutoFit/>
          </a:bodyPr>
          <a:lstStyle/>
          <a:p>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To see your application in action, open a browser window and navigate 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http://</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localhost:3000</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Running Rails Application (Contd.) </a:t>
            </a:r>
            <a:endParaRPr lang="en-US" sz="2600" dirty="0">
              <a:solidFill>
                <a:srgbClr val="262626"/>
              </a:solidFill>
            </a:endParaRPr>
          </a:p>
        </p:txBody>
      </p:sp>
      <p:pic>
        <p:nvPicPr>
          <p:cNvPr id="4" name="Picture 3" descr="rails_welcome.png"/>
          <p:cNvPicPr>
            <a:picLocks noChangeAspect="1"/>
          </p:cNvPicPr>
          <p:nvPr/>
        </p:nvPicPr>
        <p:blipFill rotWithShape="1">
          <a:blip r:embed="rId2"/>
          <a:srcRect l="3459" t="5273" r="3435" b="4957"/>
          <a:stretch/>
        </p:blipFill>
        <p:spPr>
          <a:xfrm>
            <a:off x="1731526" y="1196503"/>
            <a:ext cx="5700409" cy="3560324"/>
          </a:xfrm>
          <a:prstGeom prst="rect">
            <a:avLst/>
          </a:prstGeom>
        </p:spPr>
      </p:pic>
    </p:spTree>
    <p:extLst>
      <p:ext uri="{BB962C8B-B14F-4D97-AF65-F5344CB8AC3E}">
        <p14:creationId xmlns:p14="http://schemas.microsoft.com/office/powerpoint/2010/main" val="344056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Creating Rails Views and Controller </a:t>
            </a:r>
            <a:endParaRPr lang="en-US" sz="2600" dirty="0">
              <a:solidFill>
                <a:srgbClr val="262626"/>
              </a:solidFill>
            </a:endParaRPr>
          </a:p>
        </p:txBody>
      </p:sp>
      <p:sp>
        <p:nvSpPr>
          <p:cNvPr id="3" name="Rectangle 2"/>
          <p:cNvSpPr/>
          <p:nvPr/>
        </p:nvSpPr>
        <p:spPr>
          <a:xfrm>
            <a:off x="504825" y="882309"/>
            <a:ext cx="3975735" cy="3231654"/>
          </a:xfrm>
          <a:prstGeom prst="rect">
            <a:avLst/>
          </a:prstGeom>
        </p:spPr>
        <p:txBody>
          <a:bodyPr wrap="square">
            <a:spAutoFit/>
          </a:bodyPr>
          <a:lstStyle/>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Create first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&gt;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rails generate controller home</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Create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new file and store with name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index.html.erb</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&gt;</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rails g controller home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index</a:t>
            </a:r>
          </a:p>
          <a:p>
            <a:pPr lvl="1"/>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Add the content to </a:t>
            </a:r>
            <a:r>
              <a:rPr lang="en-US" sz="1200" dirty="0" err="1">
                <a:solidFill>
                  <a:srgbClr val="262626"/>
                </a:solidFill>
                <a:latin typeface="Tahoma" panose="020B0604030504040204" pitchFamily="34" charset="0"/>
                <a:ea typeface="Tahoma" panose="020B0604030504040204" pitchFamily="34" charset="0"/>
                <a:cs typeface="Tahoma" panose="020B0604030504040204" pitchFamily="34" charset="0"/>
              </a:rPr>
              <a:t>index.html.erb</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file</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&lt;h1&gt;Hello, Rails!&lt;/h1&gt;</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Open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the file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config</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routes.rb</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in your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editor. Remove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the comment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and change root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to</a:t>
            </a: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root ‘</a:t>
            </a:r>
            <a:r>
              <a:rPr lang="en-US" sz="1200" dirty="0" err="1">
                <a:solidFill>
                  <a:srgbClr val="262626"/>
                </a:solidFill>
                <a:latin typeface="Tahoma" panose="020B0604030504040204" pitchFamily="34" charset="0"/>
                <a:ea typeface="Tahoma" panose="020B0604030504040204" pitchFamily="34" charset="0"/>
                <a:cs typeface="Tahoma" panose="020B0604030504040204" pitchFamily="34" charset="0"/>
              </a:rPr>
              <a:t>home#index</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New Picture (47).bmp"/>
          <p:cNvPicPr>
            <a:picLocks noChangeAspect="1"/>
          </p:cNvPicPr>
          <p:nvPr/>
        </p:nvPicPr>
        <p:blipFill rotWithShape="1">
          <a:blip r:embed="rId2"/>
          <a:srcRect r="1872"/>
          <a:stretch/>
        </p:blipFill>
        <p:spPr>
          <a:xfrm>
            <a:off x="4612461" y="896670"/>
            <a:ext cx="4275507" cy="2413458"/>
          </a:xfrm>
          <a:prstGeom prst="rect">
            <a:avLst/>
          </a:prstGeom>
        </p:spPr>
      </p:pic>
    </p:spTree>
    <p:extLst>
      <p:ext uri="{BB962C8B-B14F-4D97-AF65-F5344CB8AC3E}">
        <p14:creationId xmlns:p14="http://schemas.microsoft.com/office/powerpoint/2010/main" val="1796466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Creating Rails Views and </a:t>
            </a:r>
            <a:r>
              <a:rPr lang="en-US" sz="2600" dirty="0">
                <a:solidFill>
                  <a:srgbClr val="262626"/>
                </a:solidFill>
              </a:rPr>
              <a:t>Controller (Contd.) </a:t>
            </a:r>
          </a:p>
        </p:txBody>
      </p:sp>
      <p:sp>
        <p:nvSpPr>
          <p:cNvPr id="3" name="Rectangle 2"/>
          <p:cNvSpPr/>
          <p:nvPr/>
        </p:nvSpPr>
        <p:spPr>
          <a:xfrm>
            <a:off x="504825" y="882309"/>
            <a:ext cx="7230999" cy="461665"/>
          </a:xfrm>
          <a:prstGeom prst="rect">
            <a:avLst/>
          </a:prstGeom>
        </p:spPr>
        <p:txBody>
          <a:bodyPr wrap="square">
            <a:spAutoFit/>
          </a:bodyPr>
          <a:lstStyle/>
          <a:p>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Launch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the web server again and navigate 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http://localhost:3000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in your browser.</a:t>
            </a:r>
          </a:p>
          <a:p>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New Picture (49).bmp"/>
          <p:cNvPicPr>
            <a:picLocks noChangeAspect="1"/>
          </p:cNvPicPr>
          <p:nvPr/>
        </p:nvPicPr>
        <p:blipFill>
          <a:blip r:embed="rId2"/>
          <a:stretch>
            <a:fillRect/>
          </a:stretch>
        </p:blipFill>
        <p:spPr>
          <a:xfrm>
            <a:off x="1357532" y="1423174"/>
            <a:ext cx="6333807" cy="28013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965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563" y="81240"/>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a:latin typeface="Calibri" panose="020F0502020204030204" pitchFamily="34" charset="0"/>
              </a:rPr>
              <a:t>Certifications </a:t>
            </a:r>
            <a:endParaRPr lang="en-US" sz="2400">
              <a:latin typeface="Calibri" pitchFamily="34" charset="0"/>
              <a:cs typeface="Calibri" panose="020F0502020204030204" pitchFamily="34" charset="0"/>
            </a:endParaRPr>
          </a:p>
        </p:txBody>
      </p:sp>
      <p:sp>
        <p:nvSpPr>
          <p:cNvPr id="4" name="TextBox 3"/>
          <p:cNvSpPr txBox="1"/>
          <p:nvPr/>
        </p:nvSpPr>
        <p:spPr>
          <a:xfrm>
            <a:off x="3394842" y="886705"/>
            <a:ext cx="6531429" cy="307777"/>
          </a:xfrm>
          <a:prstGeom prst="rect">
            <a:avLst/>
          </a:prstGeom>
          <a:noFill/>
        </p:spPr>
        <p:txBody>
          <a:bodyPr wrap="square" rtlCol="0">
            <a:spAutoFit/>
          </a:bodyPr>
          <a:lstStyle/>
          <a:p>
            <a:pPr defTabSz="430213">
              <a:spcAft>
                <a:spcPts val="400"/>
              </a:spcAft>
              <a:buSzPct val="100000"/>
            </a:pPr>
            <a:r>
              <a:rPr lang="en-US" sz="1400" b="1" dirty="0" smtClean="0">
                <a:solidFill>
                  <a:prstClr val="black"/>
                </a:solidFill>
              </a:rPr>
              <a:t>Get certified in </a:t>
            </a:r>
            <a:r>
              <a:rPr lang="en-US" sz="1400" b="1" dirty="0">
                <a:solidFill>
                  <a:prstClr val="black"/>
                </a:solidFill>
              </a:rPr>
              <a:t>Ruby On Rails </a:t>
            </a:r>
            <a:r>
              <a:rPr lang="en-US" sz="1400" b="1" dirty="0" smtClean="0">
                <a:solidFill>
                  <a:prstClr val="black"/>
                </a:solidFill>
              </a:rPr>
              <a:t>by </a:t>
            </a:r>
            <a:r>
              <a:rPr lang="en-US" sz="1400" b="1" dirty="0" err="1" smtClean="0">
                <a:solidFill>
                  <a:prstClr val="black"/>
                </a:solidFill>
              </a:rPr>
              <a:t>Edureka</a:t>
            </a:r>
            <a:endParaRPr lang="en-US" sz="1400" b="1" dirty="0" smtClean="0">
              <a:solidFill>
                <a:srgbClr val="000000"/>
              </a:solidFill>
              <a:cs typeface="HP Simplified" pitchFamily="34" charset="0"/>
            </a:endParaRPr>
          </a:p>
        </p:txBody>
      </p:sp>
      <p:sp>
        <p:nvSpPr>
          <p:cNvPr id="5" name="Round Diagonal Corner Rectangle 4"/>
          <p:cNvSpPr/>
          <p:nvPr/>
        </p:nvSpPr>
        <p:spPr>
          <a:xfrm>
            <a:off x="341593" y="2438920"/>
            <a:ext cx="8539760" cy="2240084"/>
          </a:xfrm>
          <a:prstGeom prst="round2Diag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err="1" smtClean="0">
                <a:solidFill>
                  <a:prstClr val="black"/>
                </a:solidFill>
              </a:rPr>
              <a:t>Edureka's</a:t>
            </a:r>
            <a:r>
              <a:rPr lang="en-US" sz="1200" b="1" dirty="0">
                <a:solidFill>
                  <a:prstClr val="black"/>
                </a:solidFill>
              </a:rPr>
              <a:t> Ruby On Rails </a:t>
            </a:r>
            <a:r>
              <a:rPr lang="en-US" sz="1200" b="1" dirty="0" smtClean="0">
                <a:solidFill>
                  <a:prstClr val="black"/>
                </a:solidFill>
              </a:rPr>
              <a:t>course: </a:t>
            </a:r>
          </a:p>
          <a:p>
            <a:pPr defTabSz="457200"/>
            <a:endParaRPr lang="en-US" sz="1200" b="1" dirty="0" smtClean="0">
              <a:solidFill>
                <a:prstClr val="black"/>
              </a:solidFill>
            </a:endParaRPr>
          </a:p>
          <a:p>
            <a:pPr marL="285750" indent="-285750" defTabSz="457200">
              <a:buFont typeface="Arial" panose="020B0604020202020204" pitchFamily="34" charset="0"/>
              <a:buChar char="•"/>
            </a:pPr>
            <a:r>
              <a:rPr lang="en-US" sz="1200" dirty="0">
                <a:solidFill>
                  <a:prstClr val="black"/>
                </a:solidFill>
              </a:rPr>
              <a:t>It covers all the fundamental concepts of OOPS and Web Applications, Ruby scripting, MVC architecture to advanced topics like </a:t>
            </a:r>
            <a:r>
              <a:rPr lang="en-US" sz="1200" dirty="0" err="1">
                <a:solidFill>
                  <a:prstClr val="black"/>
                </a:solidFill>
              </a:rPr>
              <a:t>Gemified</a:t>
            </a:r>
            <a:r>
              <a:rPr lang="en-US" sz="1200" dirty="0">
                <a:solidFill>
                  <a:prstClr val="black"/>
                </a:solidFill>
              </a:rPr>
              <a:t> plugins, Application deployments, API conventions, cloud support by </a:t>
            </a:r>
            <a:r>
              <a:rPr lang="en-US" sz="1200" dirty="0" err="1">
                <a:solidFill>
                  <a:prstClr val="black"/>
                </a:solidFill>
              </a:rPr>
              <a:t>Heroku</a:t>
            </a:r>
            <a:r>
              <a:rPr lang="en-US" sz="1200" dirty="0">
                <a:solidFill>
                  <a:prstClr val="black"/>
                </a:solidFill>
              </a:rPr>
              <a:t>, Front End, and Back End DB collaborations etc. </a:t>
            </a:r>
          </a:p>
          <a:p>
            <a:pPr marL="285750" indent="-285750" defTabSz="457200">
              <a:buFont typeface="Arial" panose="020B0604020202020204" pitchFamily="34" charset="0"/>
              <a:buChar char="•"/>
            </a:pPr>
            <a:r>
              <a:rPr lang="en-US" sz="1200" dirty="0">
                <a:solidFill>
                  <a:prstClr val="black"/>
                </a:solidFill>
              </a:rPr>
              <a:t>It will enable learners to build web applications using the powerful Rails framework and the highly dynamic, object-oriented Ruby language. Participants will also get to implement one project towards the end of the course.</a:t>
            </a:r>
          </a:p>
          <a:p>
            <a:pPr marL="285750" indent="-285750" defTabSz="457200">
              <a:buFont typeface="Arial" panose="020B0604020202020204" pitchFamily="34" charset="0"/>
              <a:buChar char="•"/>
            </a:pPr>
            <a:r>
              <a:rPr lang="en-US" sz="1200" dirty="0">
                <a:solidFill>
                  <a:prstClr val="black"/>
                </a:solidFill>
              </a:rPr>
              <a:t>Online Live Courses: 30 hours</a:t>
            </a:r>
          </a:p>
          <a:p>
            <a:pPr marL="285750" indent="-285750" defTabSz="457200">
              <a:buFont typeface="Arial" panose="020B0604020202020204" pitchFamily="34" charset="0"/>
              <a:buChar char="•"/>
            </a:pPr>
            <a:r>
              <a:rPr lang="en-US" sz="1200" dirty="0">
                <a:solidFill>
                  <a:prstClr val="black"/>
                </a:solidFill>
              </a:rPr>
              <a:t>Assignments: 25 hours</a:t>
            </a:r>
          </a:p>
          <a:p>
            <a:pPr marL="285750" indent="-285750" defTabSz="457200">
              <a:buFont typeface="Arial" panose="020B0604020202020204" pitchFamily="34" charset="0"/>
              <a:buChar char="•"/>
            </a:pPr>
            <a:r>
              <a:rPr lang="en-US" sz="1200" dirty="0">
                <a:solidFill>
                  <a:prstClr val="black"/>
                </a:solidFill>
              </a:rPr>
              <a:t>Project: 20 hours</a:t>
            </a:r>
          </a:p>
          <a:p>
            <a:pPr marL="285750" indent="-285750" defTabSz="457200">
              <a:buFont typeface="Arial" panose="020B0604020202020204" pitchFamily="34" charset="0"/>
              <a:buChar char="•"/>
            </a:pPr>
            <a:r>
              <a:rPr lang="en-US" sz="1200" dirty="0">
                <a:solidFill>
                  <a:prstClr val="black"/>
                </a:solidFill>
              </a:rPr>
              <a:t>Lifetime Access + 24 X 7 Support</a:t>
            </a:r>
            <a:endParaRPr lang="en-US" sz="1200" dirty="0" smtClean="0">
              <a:solidFill>
                <a:prstClr val="black"/>
              </a:solidFill>
            </a:endParaRPr>
          </a:p>
        </p:txBody>
      </p:sp>
      <p:sp>
        <p:nvSpPr>
          <p:cNvPr id="6" name="Rounded Rectangle 5"/>
          <p:cNvSpPr/>
          <p:nvPr/>
        </p:nvSpPr>
        <p:spPr>
          <a:xfrm>
            <a:off x="1561897" y="1431801"/>
            <a:ext cx="6080166" cy="59815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2000" b="1" dirty="0">
                <a:solidFill>
                  <a:prstClr val="white"/>
                </a:solidFill>
              </a:rPr>
              <a:t>Go to www.edureka.co/ruby-on-rails </a:t>
            </a:r>
          </a:p>
        </p:txBody>
      </p:sp>
      <p:sp>
        <p:nvSpPr>
          <p:cNvPr id="7" name="TextBox 6"/>
          <p:cNvSpPr txBox="1"/>
          <p:nvPr/>
        </p:nvSpPr>
        <p:spPr>
          <a:xfrm>
            <a:off x="2445307" y="2088235"/>
            <a:ext cx="4227616" cy="307777"/>
          </a:xfrm>
          <a:prstGeom prst="rect">
            <a:avLst/>
          </a:prstGeom>
          <a:noFill/>
        </p:spPr>
        <p:txBody>
          <a:bodyPr wrap="square" rtlCol="0">
            <a:spAutoFit/>
          </a:bodyPr>
          <a:lstStyle/>
          <a:p>
            <a:pPr algn="ctr" defTabSz="430213">
              <a:spcAft>
                <a:spcPts val="400"/>
              </a:spcAft>
              <a:buSzPct val="100000"/>
            </a:pPr>
            <a:r>
              <a:rPr lang="en-US" sz="1400" i="1" dirty="0" smtClean="0">
                <a:solidFill>
                  <a:srgbClr val="000000"/>
                </a:solidFill>
                <a:cs typeface="HP Simplified" pitchFamily="34" charset="0"/>
              </a:rPr>
              <a:t>Batch starts from 24</a:t>
            </a:r>
            <a:r>
              <a:rPr lang="en-US" sz="1400" i="1" baseline="30000" dirty="0" smtClean="0">
                <a:solidFill>
                  <a:srgbClr val="000000"/>
                </a:solidFill>
                <a:cs typeface="HP Simplified" pitchFamily="34" charset="0"/>
              </a:rPr>
              <a:t>th</a:t>
            </a:r>
            <a:r>
              <a:rPr lang="en-US" sz="1400" i="1" dirty="0" smtClean="0">
                <a:solidFill>
                  <a:srgbClr val="000000"/>
                </a:solidFill>
                <a:cs typeface="HP Simplified" pitchFamily="34" charset="0"/>
              </a:rPr>
              <a:t> October (Weekend)</a:t>
            </a:r>
          </a:p>
        </p:txBody>
      </p:sp>
      <p:pic>
        <p:nvPicPr>
          <p:cNvPr id="8" name="Picture 7"/>
          <p:cNvPicPr preferRelativeResize="0">
            <a:picLocks noChangeArrowheads="1"/>
          </p:cNvPicPr>
          <p:nvPr/>
        </p:nvPicPr>
        <p:blipFill rotWithShape="1">
          <a:blip r:embed="rId2" cstate="email">
            <a:extLst>
              <a:ext uri="{28A0092B-C50C-407E-A947-70E740481C1C}">
                <a14:useLocalDpi xmlns:a14="http://schemas.microsoft.com/office/drawing/2010/main"/>
              </a:ext>
            </a:extLst>
          </a:blip>
          <a:srcRect l="29359" t="36990" r="29991" b="33407"/>
          <a:stretch/>
        </p:blipFill>
        <p:spPr bwMode="auto">
          <a:xfrm>
            <a:off x="2729411" y="766497"/>
            <a:ext cx="612648" cy="603504"/>
          </a:xfrm>
          <a:prstGeom prst="rect">
            <a:avLst/>
          </a:prstGeom>
          <a:noFill/>
        </p:spPr>
      </p:pic>
    </p:spTree>
    <p:extLst>
      <p:ext uri="{BB962C8B-B14F-4D97-AF65-F5344CB8AC3E}">
        <p14:creationId xmlns:p14="http://schemas.microsoft.com/office/powerpoint/2010/main" val="28032013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defTabSz="457200"/>
            <a:r>
              <a:rPr lang="en-US" sz="4800" b="1" dirty="0" smtClean="0">
                <a:solidFill>
                  <a:prstClr val="white"/>
                </a:solidFill>
                <a:latin typeface="Calibri" panose="020F0502020204030204" pitchFamily="34" charset="0"/>
                <a:cs typeface="Calibri" panose="020F0502020204030204" pitchFamily="34" charset="0"/>
              </a:rPr>
              <a:t> Thank You</a:t>
            </a:r>
          </a:p>
          <a:p>
            <a:pPr defTabSz="457200"/>
            <a:endParaRPr lang="en-US" sz="3200" b="1" dirty="0" smtClean="0">
              <a:solidFill>
                <a:prstClr val="white"/>
              </a:solidFill>
              <a:latin typeface="Calibri" panose="020F0502020204030204" pitchFamily="34" charset="0"/>
              <a:cs typeface="Calibri" panose="020F0502020204030204" pitchFamily="34" charset="0"/>
            </a:endParaRPr>
          </a:p>
          <a:p>
            <a:pPr defTabSz="457200"/>
            <a:r>
              <a:rPr lang="en-US" sz="3200" b="1" dirty="0" smtClean="0">
                <a:solidFill>
                  <a:prstClr val="white"/>
                </a:solidFill>
                <a:latin typeface="Calibri" panose="020F0502020204030204" pitchFamily="34" charset="0"/>
                <a:cs typeface="Calibri" panose="020F0502020204030204" pitchFamily="34" charset="0"/>
              </a:rPr>
              <a:t>Questions/Queries/Feedback</a:t>
            </a:r>
          </a:p>
          <a:p>
            <a:pPr defTabSz="457200"/>
            <a:endParaRPr lang="en-US" sz="3200" b="1" dirty="0">
              <a:solidFill>
                <a:prstClr val="white"/>
              </a:solidFill>
              <a:latin typeface="Calibri" panose="020F0502020204030204" pitchFamily="34" charset="0"/>
              <a:cs typeface="Calibri" panose="020F0502020204030204" pitchFamily="34" charset="0"/>
            </a:endParaRPr>
          </a:p>
          <a:p>
            <a:pPr defTabSz="457200"/>
            <a:endParaRPr lang="en-US" sz="2000" b="1" dirty="0" smtClean="0">
              <a:solidFill>
                <a:prstClr val="white"/>
              </a:solidFill>
              <a:latin typeface="Calibri" panose="020F0502020204030204" pitchFamily="34" charset="0"/>
              <a:cs typeface="Calibri" panose="020F0502020204030204" pitchFamily="34" charset="0"/>
            </a:endParaRPr>
          </a:p>
          <a:p>
            <a:pPr defTabSz="457200"/>
            <a:r>
              <a:rPr lang="en-US" sz="2000" b="1" smtClean="0">
                <a:solidFill>
                  <a:prstClr val="white"/>
                </a:solidFill>
                <a:latin typeface="Calibri" panose="020F0502020204030204" pitchFamily="34" charset="0"/>
                <a:cs typeface="Calibri" panose="020F0502020204030204" pitchFamily="34" charset="0"/>
              </a:rPr>
              <a:t>Recording </a:t>
            </a:r>
            <a:r>
              <a:rPr lang="en-US" sz="2000" b="1" dirty="0" smtClean="0">
                <a:solidFill>
                  <a:prstClr val="white"/>
                </a:solidFill>
                <a:latin typeface="Calibri" panose="020F0502020204030204" pitchFamily="34" charset="0"/>
                <a:cs typeface="Calibri" panose="020F0502020204030204" pitchFamily="34" charset="0"/>
              </a:rPr>
              <a:t>and presentation will be made available to you within 24 hours</a:t>
            </a:r>
            <a:endParaRPr lang="en-US" sz="2000" b="1" dirty="0">
              <a:solidFill>
                <a:prstClr val="whit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218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388" y="1297983"/>
            <a:ext cx="4885464" cy="2144177"/>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prstClr val="black"/>
                </a:solidFill>
                <a:latin typeface="Calibri" panose="020F0502020204030204" pitchFamily="34" charset="0"/>
                <a:cs typeface="Calibri" panose="020F0502020204030204" pitchFamily="34" charset="0"/>
              </a:rPr>
              <a:t>Introduction to Ruby on Rails </a:t>
            </a:r>
            <a:r>
              <a:rPr lang="en-US" sz="1400" dirty="0" smtClean="0">
                <a:solidFill>
                  <a:prstClr val="black"/>
                </a:solidFill>
                <a:latin typeface="Calibri" panose="020F0502020204030204" pitchFamily="34" charset="0"/>
                <a:cs typeface="Calibri" panose="020F0502020204030204" pitchFamily="34" charset="0"/>
              </a:rPr>
              <a:t>Framework</a:t>
            </a:r>
          </a:p>
          <a:p>
            <a:pPr marL="285750" indent="-285750">
              <a:buFont typeface="Wingdings" panose="05000000000000000000" pitchFamily="2" charset="2"/>
              <a:buChar char="ü"/>
            </a:pPr>
            <a:endParaRPr lang="en-US" sz="1400" dirty="0">
              <a:solidFill>
                <a:prstClr val="black"/>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1400" dirty="0">
                <a:solidFill>
                  <a:prstClr val="black"/>
                </a:solidFill>
                <a:latin typeface="Calibri" panose="020F0502020204030204" pitchFamily="34" charset="0"/>
                <a:cs typeface="Calibri" panose="020F0502020204030204" pitchFamily="34" charset="0"/>
              </a:rPr>
              <a:t>Features of Ruby on </a:t>
            </a:r>
            <a:r>
              <a:rPr lang="en-US" sz="1400" dirty="0" smtClean="0">
                <a:solidFill>
                  <a:prstClr val="black"/>
                </a:solidFill>
                <a:latin typeface="Calibri" panose="020F0502020204030204" pitchFamily="34" charset="0"/>
                <a:cs typeface="Calibri" panose="020F0502020204030204" pitchFamily="34" charset="0"/>
              </a:rPr>
              <a:t>Rails</a:t>
            </a:r>
          </a:p>
          <a:p>
            <a:pPr marL="285750" indent="-285750">
              <a:buFont typeface="Wingdings" panose="05000000000000000000" pitchFamily="2" charset="2"/>
              <a:buChar char="ü"/>
            </a:pPr>
            <a:endParaRPr lang="en-US" sz="1400" dirty="0">
              <a:solidFill>
                <a:prstClr val="black"/>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1400" dirty="0">
                <a:solidFill>
                  <a:prstClr val="black"/>
                </a:solidFill>
                <a:latin typeface="Calibri" panose="020F0502020204030204" pitchFamily="34" charset="0"/>
                <a:cs typeface="Calibri" panose="020F0502020204030204" pitchFamily="34" charset="0"/>
              </a:rPr>
              <a:t>MVC </a:t>
            </a:r>
            <a:r>
              <a:rPr lang="en-US" sz="1400" dirty="0" smtClean="0">
                <a:solidFill>
                  <a:prstClr val="black"/>
                </a:solidFill>
                <a:latin typeface="Calibri" panose="020F0502020204030204" pitchFamily="34" charset="0"/>
                <a:cs typeface="Calibri" panose="020F0502020204030204" pitchFamily="34" charset="0"/>
              </a:rPr>
              <a:t>Architecture</a:t>
            </a:r>
          </a:p>
          <a:p>
            <a:pPr marL="285750" indent="-285750">
              <a:buFont typeface="Wingdings" panose="05000000000000000000" pitchFamily="2" charset="2"/>
              <a:buChar char="ü"/>
            </a:pPr>
            <a:endParaRPr lang="en-US" sz="1400" dirty="0">
              <a:solidFill>
                <a:prstClr val="black"/>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1400" dirty="0">
                <a:solidFill>
                  <a:prstClr val="black"/>
                </a:solidFill>
                <a:latin typeface="Calibri" panose="020F0502020204030204" pitchFamily="34" charset="0"/>
                <a:cs typeface="Calibri" panose="020F0502020204030204" pitchFamily="34" charset="0"/>
              </a:rPr>
              <a:t>Building Rails Application</a:t>
            </a:r>
          </a:p>
          <a:p>
            <a:pPr defTabSz="430213">
              <a:spcAft>
                <a:spcPts val="400"/>
              </a:spcAft>
              <a:buSzPct val="100000"/>
            </a:pPr>
            <a:endParaRPr lang="en-US" sz="1600" dirty="0" smtClean="0">
              <a:solidFill>
                <a:srgbClr val="000000"/>
              </a:solidFill>
              <a:latin typeface="Calibri" panose="020F0502020204030204" pitchFamily="34" charset="0"/>
              <a:cs typeface="HP Simplified" pitchFamily="34" charset="0"/>
            </a:endParaRPr>
          </a:p>
          <a:p>
            <a:pPr marL="285750" indent="-285750" defTabSz="430213">
              <a:spcAft>
                <a:spcPts val="400"/>
              </a:spcAft>
              <a:buSzPct val="100000"/>
              <a:buFont typeface="Wingdings" panose="05000000000000000000" pitchFamily="2" charset="2"/>
              <a:buChar char="ü"/>
            </a:pPr>
            <a:endParaRPr lang="en-US" sz="1600" dirty="0" smtClean="0">
              <a:solidFill>
                <a:srgbClr val="000000"/>
              </a:solidFill>
              <a:latin typeface="Calibri" panose="020F0502020204030204" pitchFamily="34" charset="0"/>
              <a:cs typeface="HP Simplified" pitchFamily="34" charset="0"/>
            </a:endParaRPr>
          </a:p>
        </p:txBody>
      </p:sp>
      <p:sp>
        <p:nvSpPr>
          <p:cNvPr id="3" name="Oval 2"/>
          <p:cNvSpPr/>
          <p:nvPr/>
        </p:nvSpPr>
        <p:spPr>
          <a:xfrm>
            <a:off x="5587107" y="1288548"/>
            <a:ext cx="2458192" cy="245973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pic>
        <p:nvPicPr>
          <p:cNvPr id="4" name="Picture 247" descr="C:\Users\lopezga\Documents\a-FY14\Icons 2014\Web-Communications_Icons\Group_project\Group_project_RGB\Group_project_RGB_white_NT.png"/>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147" y="1387635"/>
            <a:ext cx="439521" cy="441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38" descr="C:\Users\lopezga\Documents\a-FY14\Icons 2014\Web-Communications_Icons\Alliances\Alliances_RGB\Alliances_RGB_white_NT.png"/>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3043" y="2258048"/>
            <a:ext cx="512774" cy="514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31" descr="C:\Users\lopezga\Documents\a-FY14\Icons 2014\Web-Communications_Icons\Support\Support_RGB\Support_RGB_white_NT.png"/>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9348" y="2258047"/>
            <a:ext cx="512774" cy="5147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3" descr="C:\Users\lopezga\Documents\a-FY14\Icons 2014\Web-Communications_Icons\Professional_development\Professional_development_RGB\Professional_development_RGB_white_NT.png"/>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8147" y="3086424"/>
            <a:ext cx="512774" cy="51475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101"/>
          <p:cNvGrpSpPr>
            <a:grpSpLocks/>
          </p:cNvGrpSpPr>
          <p:nvPr/>
        </p:nvGrpSpPr>
        <p:grpSpPr>
          <a:xfrm>
            <a:off x="6541883" y="2142426"/>
            <a:ext cx="612648" cy="603504"/>
            <a:chOff x="2644022" y="3804641"/>
            <a:chExt cx="258802" cy="373251"/>
          </a:xfrm>
          <a:solidFill>
            <a:schemeClr val="bg1"/>
          </a:solidFill>
        </p:grpSpPr>
        <p:grpSp>
          <p:nvGrpSpPr>
            <p:cNvPr id="9" name="Group 8"/>
            <p:cNvGrpSpPr/>
            <p:nvPr/>
          </p:nvGrpSpPr>
          <p:grpSpPr>
            <a:xfrm>
              <a:off x="2661909" y="3804641"/>
              <a:ext cx="221532" cy="337923"/>
              <a:chOff x="4992029" y="402340"/>
              <a:chExt cx="825588" cy="1259346"/>
            </a:xfrm>
            <a:grpFill/>
          </p:grpSpPr>
          <p:sp>
            <p:nvSpPr>
              <p:cNvPr id="11" name="Freeform 10"/>
              <p:cNvSpPr/>
              <p:nvPr/>
            </p:nvSpPr>
            <p:spPr>
              <a:xfrm flipH="1">
                <a:off x="4992029" y="402340"/>
                <a:ext cx="825588" cy="1259346"/>
              </a:xfrm>
              <a:custGeom>
                <a:avLst/>
                <a:gdLst>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2466498"/>
                  <a:gd name="connsiteY0" fmla="*/ 0 h 3274695"/>
                  <a:gd name="connsiteX1" fmla="*/ 1537335 w 2466498"/>
                  <a:gd name="connsiteY1" fmla="*/ 0 h 3274695"/>
                  <a:gd name="connsiteX2" fmla="*/ 1748790 w 2466498"/>
                  <a:gd name="connsiteY2" fmla="*/ 234315 h 3274695"/>
                  <a:gd name="connsiteX3" fmla="*/ 2466498 w 2466498"/>
                  <a:gd name="connsiteY3" fmla="*/ 768806 h 3274695"/>
                  <a:gd name="connsiteX4" fmla="*/ 1497330 w 2466498"/>
                  <a:gd name="connsiteY4" fmla="*/ 1583055 h 3274695"/>
                  <a:gd name="connsiteX5" fmla="*/ 1508760 w 2466498"/>
                  <a:gd name="connsiteY5" fmla="*/ 480060 h 3274695"/>
                  <a:gd name="connsiteX6" fmla="*/ 1388745 w 2466498"/>
                  <a:gd name="connsiteY6" fmla="*/ 417195 h 3274695"/>
                  <a:gd name="connsiteX7" fmla="*/ 1383030 w 2466498"/>
                  <a:gd name="connsiteY7" fmla="*/ 1703070 h 3274695"/>
                  <a:gd name="connsiteX8" fmla="*/ 1217295 w 2466498"/>
                  <a:gd name="connsiteY8" fmla="*/ 3188970 h 3274695"/>
                  <a:gd name="connsiteX9" fmla="*/ 1120140 w 2466498"/>
                  <a:gd name="connsiteY9" fmla="*/ 3274695 h 3274695"/>
                  <a:gd name="connsiteX10" fmla="*/ 617220 w 2466498"/>
                  <a:gd name="connsiteY10" fmla="*/ 3274695 h 3274695"/>
                  <a:gd name="connsiteX11" fmla="*/ 520065 w 2466498"/>
                  <a:gd name="connsiteY11" fmla="*/ 3143250 h 3274695"/>
                  <a:gd name="connsiteX12" fmla="*/ 371475 w 2466498"/>
                  <a:gd name="connsiteY12" fmla="*/ 1651635 h 3274695"/>
                  <a:gd name="connsiteX13" fmla="*/ 365760 w 2466498"/>
                  <a:gd name="connsiteY13" fmla="*/ 417195 h 3274695"/>
                  <a:gd name="connsiteX14" fmla="*/ 251460 w 2466498"/>
                  <a:gd name="connsiteY14" fmla="*/ 491490 h 3274695"/>
                  <a:gd name="connsiteX15" fmla="*/ 251460 w 2466498"/>
                  <a:gd name="connsiteY15" fmla="*/ 1571625 h 3274695"/>
                  <a:gd name="connsiteX16" fmla="*/ 0 w 2466498"/>
                  <a:gd name="connsiteY16" fmla="*/ 1560195 h 3274695"/>
                  <a:gd name="connsiteX17" fmla="*/ 0 w 2466498"/>
                  <a:gd name="connsiteY17" fmla="*/ 257175 h 3274695"/>
                  <a:gd name="connsiteX18" fmla="*/ 200025 w 2466498"/>
                  <a:gd name="connsiteY18"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1497330 w 2473166"/>
                  <a:gd name="connsiteY3" fmla="*/ 1583055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2167822 w 2473166"/>
                  <a:gd name="connsiteY3" fmla="*/ 1071367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2167822 w 2473166"/>
                  <a:gd name="connsiteY3" fmla="*/ 1071367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66498"/>
                  <a:gd name="connsiteY0" fmla="*/ 0 h 3274695"/>
                  <a:gd name="connsiteX1" fmla="*/ 1537335 w 2466498"/>
                  <a:gd name="connsiteY1" fmla="*/ 0 h 3274695"/>
                  <a:gd name="connsiteX2" fmla="*/ 2466498 w 2466498"/>
                  <a:gd name="connsiteY2" fmla="*/ 768806 h 3274695"/>
                  <a:gd name="connsiteX3" fmla="*/ 2167822 w 2466498"/>
                  <a:gd name="connsiteY3" fmla="*/ 1071367 h 3274695"/>
                  <a:gd name="connsiteX4" fmla="*/ 1508760 w 2466498"/>
                  <a:gd name="connsiteY4" fmla="*/ 480060 h 3274695"/>
                  <a:gd name="connsiteX5" fmla="*/ 1388745 w 2466498"/>
                  <a:gd name="connsiteY5" fmla="*/ 417195 h 3274695"/>
                  <a:gd name="connsiteX6" fmla="*/ 1383030 w 2466498"/>
                  <a:gd name="connsiteY6" fmla="*/ 1703070 h 3274695"/>
                  <a:gd name="connsiteX7" fmla="*/ 1217295 w 2466498"/>
                  <a:gd name="connsiteY7" fmla="*/ 3188970 h 3274695"/>
                  <a:gd name="connsiteX8" fmla="*/ 1120140 w 2466498"/>
                  <a:gd name="connsiteY8" fmla="*/ 3274695 h 3274695"/>
                  <a:gd name="connsiteX9" fmla="*/ 617220 w 2466498"/>
                  <a:gd name="connsiteY9" fmla="*/ 3274695 h 3274695"/>
                  <a:gd name="connsiteX10" fmla="*/ 520065 w 2466498"/>
                  <a:gd name="connsiteY10" fmla="*/ 3143250 h 3274695"/>
                  <a:gd name="connsiteX11" fmla="*/ 371475 w 2466498"/>
                  <a:gd name="connsiteY11" fmla="*/ 1651635 h 3274695"/>
                  <a:gd name="connsiteX12" fmla="*/ 365760 w 2466498"/>
                  <a:gd name="connsiteY12" fmla="*/ 417195 h 3274695"/>
                  <a:gd name="connsiteX13" fmla="*/ 251460 w 2466498"/>
                  <a:gd name="connsiteY13" fmla="*/ 491490 h 3274695"/>
                  <a:gd name="connsiteX14" fmla="*/ 251460 w 2466498"/>
                  <a:gd name="connsiteY14" fmla="*/ 1571625 h 3274695"/>
                  <a:gd name="connsiteX15" fmla="*/ 0 w 2466498"/>
                  <a:gd name="connsiteY15" fmla="*/ 1560195 h 3274695"/>
                  <a:gd name="connsiteX16" fmla="*/ 0 w 2466498"/>
                  <a:gd name="connsiteY16" fmla="*/ 257175 h 3274695"/>
                  <a:gd name="connsiteX17" fmla="*/ 200025 w 2466498"/>
                  <a:gd name="connsiteY17" fmla="*/ 0 h 3274695"/>
                  <a:gd name="connsiteX0" fmla="*/ 200025 w 2387098"/>
                  <a:gd name="connsiteY0" fmla="*/ 0 h 3274695"/>
                  <a:gd name="connsiteX1" fmla="*/ 1537335 w 2387098"/>
                  <a:gd name="connsiteY1" fmla="*/ 0 h 3274695"/>
                  <a:gd name="connsiteX2" fmla="*/ 2387098 w 2387098"/>
                  <a:gd name="connsiteY2" fmla="*/ 918782 h 3274695"/>
                  <a:gd name="connsiteX3" fmla="*/ 2167822 w 2387098"/>
                  <a:gd name="connsiteY3" fmla="*/ 1071367 h 3274695"/>
                  <a:gd name="connsiteX4" fmla="*/ 1508760 w 2387098"/>
                  <a:gd name="connsiteY4" fmla="*/ 480060 h 3274695"/>
                  <a:gd name="connsiteX5" fmla="*/ 1388745 w 2387098"/>
                  <a:gd name="connsiteY5" fmla="*/ 417195 h 3274695"/>
                  <a:gd name="connsiteX6" fmla="*/ 1383030 w 2387098"/>
                  <a:gd name="connsiteY6" fmla="*/ 1703070 h 3274695"/>
                  <a:gd name="connsiteX7" fmla="*/ 1217295 w 2387098"/>
                  <a:gd name="connsiteY7" fmla="*/ 3188970 h 3274695"/>
                  <a:gd name="connsiteX8" fmla="*/ 1120140 w 2387098"/>
                  <a:gd name="connsiteY8" fmla="*/ 3274695 h 3274695"/>
                  <a:gd name="connsiteX9" fmla="*/ 617220 w 2387098"/>
                  <a:gd name="connsiteY9" fmla="*/ 3274695 h 3274695"/>
                  <a:gd name="connsiteX10" fmla="*/ 520065 w 2387098"/>
                  <a:gd name="connsiteY10" fmla="*/ 3143250 h 3274695"/>
                  <a:gd name="connsiteX11" fmla="*/ 371475 w 2387098"/>
                  <a:gd name="connsiteY11" fmla="*/ 1651635 h 3274695"/>
                  <a:gd name="connsiteX12" fmla="*/ 365760 w 2387098"/>
                  <a:gd name="connsiteY12" fmla="*/ 417195 h 3274695"/>
                  <a:gd name="connsiteX13" fmla="*/ 251460 w 2387098"/>
                  <a:gd name="connsiteY13" fmla="*/ 491490 h 3274695"/>
                  <a:gd name="connsiteX14" fmla="*/ 251460 w 2387098"/>
                  <a:gd name="connsiteY14" fmla="*/ 1571625 h 3274695"/>
                  <a:gd name="connsiteX15" fmla="*/ 0 w 2387098"/>
                  <a:gd name="connsiteY15" fmla="*/ 1560195 h 3274695"/>
                  <a:gd name="connsiteX16" fmla="*/ 0 w 2387098"/>
                  <a:gd name="connsiteY16" fmla="*/ 257175 h 3274695"/>
                  <a:gd name="connsiteX17" fmla="*/ 200025 w 2387098"/>
                  <a:gd name="connsiteY17" fmla="*/ 0 h 3274695"/>
                  <a:gd name="connsiteX0" fmla="*/ 200025 w 2387098"/>
                  <a:gd name="connsiteY0" fmla="*/ 0 h 3274695"/>
                  <a:gd name="connsiteX1" fmla="*/ 1537335 w 2387098"/>
                  <a:gd name="connsiteY1" fmla="*/ 0 h 3274695"/>
                  <a:gd name="connsiteX2" fmla="*/ 2387098 w 2387098"/>
                  <a:gd name="connsiteY2" fmla="*/ 918782 h 3274695"/>
                  <a:gd name="connsiteX3" fmla="*/ 2238398 w 2387098"/>
                  <a:gd name="connsiteY3" fmla="*/ 1133124 h 3274695"/>
                  <a:gd name="connsiteX4" fmla="*/ 1508760 w 2387098"/>
                  <a:gd name="connsiteY4" fmla="*/ 480060 h 3274695"/>
                  <a:gd name="connsiteX5" fmla="*/ 1388745 w 2387098"/>
                  <a:gd name="connsiteY5" fmla="*/ 417195 h 3274695"/>
                  <a:gd name="connsiteX6" fmla="*/ 1383030 w 2387098"/>
                  <a:gd name="connsiteY6" fmla="*/ 1703070 h 3274695"/>
                  <a:gd name="connsiteX7" fmla="*/ 1217295 w 2387098"/>
                  <a:gd name="connsiteY7" fmla="*/ 3188970 h 3274695"/>
                  <a:gd name="connsiteX8" fmla="*/ 1120140 w 2387098"/>
                  <a:gd name="connsiteY8" fmla="*/ 3274695 h 3274695"/>
                  <a:gd name="connsiteX9" fmla="*/ 617220 w 2387098"/>
                  <a:gd name="connsiteY9" fmla="*/ 3274695 h 3274695"/>
                  <a:gd name="connsiteX10" fmla="*/ 520065 w 2387098"/>
                  <a:gd name="connsiteY10" fmla="*/ 3143250 h 3274695"/>
                  <a:gd name="connsiteX11" fmla="*/ 371475 w 2387098"/>
                  <a:gd name="connsiteY11" fmla="*/ 1651635 h 3274695"/>
                  <a:gd name="connsiteX12" fmla="*/ 365760 w 2387098"/>
                  <a:gd name="connsiteY12" fmla="*/ 417195 h 3274695"/>
                  <a:gd name="connsiteX13" fmla="*/ 251460 w 2387098"/>
                  <a:gd name="connsiteY13" fmla="*/ 491490 h 3274695"/>
                  <a:gd name="connsiteX14" fmla="*/ 251460 w 2387098"/>
                  <a:gd name="connsiteY14" fmla="*/ 1571625 h 3274695"/>
                  <a:gd name="connsiteX15" fmla="*/ 0 w 2387098"/>
                  <a:gd name="connsiteY15" fmla="*/ 1560195 h 3274695"/>
                  <a:gd name="connsiteX16" fmla="*/ 0 w 2387098"/>
                  <a:gd name="connsiteY16" fmla="*/ 257175 h 3274695"/>
                  <a:gd name="connsiteX17" fmla="*/ 200025 w 2387098"/>
                  <a:gd name="connsiteY17" fmla="*/ 0 h 3274695"/>
                  <a:gd name="connsiteX0" fmla="*/ 420580 w 2607653"/>
                  <a:gd name="connsiteY0" fmla="*/ 1096451 h 4371146"/>
                  <a:gd name="connsiteX1" fmla="*/ 1757890 w 2607653"/>
                  <a:gd name="connsiteY1" fmla="*/ 1096451 h 4371146"/>
                  <a:gd name="connsiteX2" fmla="*/ 2607653 w 2607653"/>
                  <a:gd name="connsiteY2" fmla="*/ 2015233 h 4371146"/>
                  <a:gd name="connsiteX3" fmla="*/ 2458953 w 2607653"/>
                  <a:gd name="connsiteY3" fmla="*/ 2229575 h 4371146"/>
                  <a:gd name="connsiteX4" fmla="*/ 1729315 w 2607653"/>
                  <a:gd name="connsiteY4" fmla="*/ 1576511 h 4371146"/>
                  <a:gd name="connsiteX5" fmla="*/ 1609300 w 2607653"/>
                  <a:gd name="connsiteY5" fmla="*/ 1513646 h 4371146"/>
                  <a:gd name="connsiteX6" fmla="*/ 1603585 w 2607653"/>
                  <a:gd name="connsiteY6" fmla="*/ 2799521 h 4371146"/>
                  <a:gd name="connsiteX7" fmla="*/ 1437850 w 2607653"/>
                  <a:gd name="connsiteY7" fmla="*/ 4285421 h 4371146"/>
                  <a:gd name="connsiteX8" fmla="*/ 1340695 w 2607653"/>
                  <a:gd name="connsiteY8" fmla="*/ 4371146 h 4371146"/>
                  <a:gd name="connsiteX9" fmla="*/ 837775 w 2607653"/>
                  <a:gd name="connsiteY9" fmla="*/ 4371146 h 4371146"/>
                  <a:gd name="connsiteX10" fmla="*/ 740620 w 2607653"/>
                  <a:gd name="connsiteY10" fmla="*/ 4239701 h 4371146"/>
                  <a:gd name="connsiteX11" fmla="*/ 592030 w 2607653"/>
                  <a:gd name="connsiteY11" fmla="*/ 2748086 h 4371146"/>
                  <a:gd name="connsiteX12" fmla="*/ 586315 w 2607653"/>
                  <a:gd name="connsiteY12" fmla="*/ 1513646 h 4371146"/>
                  <a:gd name="connsiteX13" fmla="*/ 472015 w 2607653"/>
                  <a:gd name="connsiteY13" fmla="*/ 1587941 h 4371146"/>
                  <a:gd name="connsiteX14" fmla="*/ 472015 w 2607653"/>
                  <a:gd name="connsiteY14" fmla="*/ 2668076 h 4371146"/>
                  <a:gd name="connsiteX15" fmla="*/ 220555 w 2607653"/>
                  <a:gd name="connsiteY15" fmla="*/ 2656646 h 4371146"/>
                  <a:gd name="connsiteX16" fmla="*/ 0 w 2607653"/>
                  <a:gd name="connsiteY16" fmla="*/ 171449 h 4371146"/>
                  <a:gd name="connsiteX17" fmla="*/ 420580 w 2607653"/>
                  <a:gd name="connsiteY17"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701395 w 2837033"/>
                  <a:gd name="connsiteY13" fmla="*/ 1587941 h 4371146"/>
                  <a:gd name="connsiteX14" fmla="*/ 701395 w 2837033"/>
                  <a:gd name="connsiteY14" fmla="*/ 2668076 h 4371146"/>
                  <a:gd name="connsiteX15" fmla="*/ 0 w 2837033"/>
                  <a:gd name="connsiteY15" fmla="*/ 265827 h 4371146"/>
                  <a:gd name="connsiteX16" fmla="*/ 229380 w 2837033"/>
                  <a:gd name="connsiteY16" fmla="*/ 171449 h 4371146"/>
                  <a:gd name="connsiteX17" fmla="*/ 649960 w 2837033"/>
                  <a:gd name="connsiteY17"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701395 w 2837033"/>
                  <a:gd name="connsiteY13" fmla="*/ 1587941 h 4371146"/>
                  <a:gd name="connsiteX14" fmla="*/ 0 w 2837033"/>
                  <a:gd name="connsiteY14" fmla="*/ 265827 h 4371146"/>
                  <a:gd name="connsiteX15" fmla="*/ 229380 w 2837033"/>
                  <a:gd name="connsiteY15" fmla="*/ 171449 h 4371146"/>
                  <a:gd name="connsiteX16" fmla="*/ 649960 w 2837033"/>
                  <a:gd name="connsiteY16"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666105 w 2837033"/>
                  <a:gd name="connsiteY13" fmla="*/ 1473253 h 4371146"/>
                  <a:gd name="connsiteX14" fmla="*/ 0 w 2837033"/>
                  <a:gd name="connsiteY14" fmla="*/ 265827 h 4371146"/>
                  <a:gd name="connsiteX15" fmla="*/ 229380 w 2837033"/>
                  <a:gd name="connsiteY15" fmla="*/ 171449 h 4371146"/>
                  <a:gd name="connsiteX16" fmla="*/ 649960 w 2837033"/>
                  <a:gd name="connsiteY16" fmla="*/ 1096451 h 4371146"/>
                  <a:gd name="connsiteX0" fmla="*/ 985207 w 2837033"/>
                  <a:gd name="connsiteY0" fmla="*/ 1114097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666105 w 2837033"/>
                  <a:gd name="connsiteY13" fmla="*/ 1473253 h 4371146"/>
                  <a:gd name="connsiteX14" fmla="*/ 0 w 2837033"/>
                  <a:gd name="connsiteY14" fmla="*/ 265827 h 4371146"/>
                  <a:gd name="connsiteX15" fmla="*/ 229380 w 2837033"/>
                  <a:gd name="connsiteY15" fmla="*/ 171449 h 4371146"/>
                  <a:gd name="connsiteX16" fmla="*/ 985207 w 2837033"/>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13172 w 2784100"/>
                  <a:gd name="connsiteY13" fmla="*/ 1473253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13172 w 2784100"/>
                  <a:gd name="connsiteY13" fmla="*/ 1473253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04351 w 2784100"/>
                  <a:gd name="connsiteY13" fmla="*/ 1464431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04351 w 2784100"/>
                  <a:gd name="connsiteY13" fmla="*/ 1464431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987646 h 4244695"/>
                  <a:gd name="connsiteX1" fmla="*/ 1934337 w 2784100"/>
                  <a:gd name="connsiteY1" fmla="*/ 970000 h 4244695"/>
                  <a:gd name="connsiteX2" fmla="*/ 2784100 w 2784100"/>
                  <a:gd name="connsiteY2" fmla="*/ 1888782 h 4244695"/>
                  <a:gd name="connsiteX3" fmla="*/ 2635400 w 2784100"/>
                  <a:gd name="connsiteY3" fmla="*/ 2103124 h 4244695"/>
                  <a:gd name="connsiteX4" fmla="*/ 1905762 w 2784100"/>
                  <a:gd name="connsiteY4" fmla="*/ 1450060 h 4244695"/>
                  <a:gd name="connsiteX5" fmla="*/ 1785747 w 2784100"/>
                  <a:gd name="connsiteY5" fmla="*/ 1387195 h 4244695"/>
                  <a:gd name="connsiteX6" fmla="*/ 1780032 w 2784100"/>
                  <a:gd name="connsiteY6" fmla="*/ 2673070 h 4244695"/>
                  <a:gd name="connsiteX7" fmla="*/ 1614297 w 2784100"/>
                  <a:gd name="connsiteY7" fmla="*/ 4158970 h 4244695"/>
                  <a:gd name="connsiteX8" fmla="*/ 1517142 w 2784100"/>
                  <a:gd name="connsiteY8" fmla="*/ 4244695 h 4244695"/>
                  <a:gd name="connsiteX9" fmla="*/ 1014222 w 2784100"/>
                  <a:gd name="connsiteY9" fmla="*/ 4244695 h 4244695"/>
                  <a:gd name="connsiteX10" fmla="*/ 917067 w 2784100"/>
                  <a:gd name="connsiteY10" fmla="*/ 4113250 h 4244695"/>
                  <a:gd name="connsiteX11" fmla="*/ 768477 w 2784100"/>
                  <a:gd name="connsiteY11" fmla="*/ 2621635 h 4244695"/>
                  <a:gd name="connsiteX12" fmla="*/ 762762 w 2784100"/>
                  <a:gd name="connsiteY12" fmla="*/ 1387195 h 4244695"/>
                  <a:gd name="connsiteX13" fmla="*/ 604351 w 2784100"/>
                  <a:gd name="connsiteY13" fmla="*/ 1337980 h 4244695"/>
                  <a:gd name="connsiteX14" fmla="*/ 0 w 2784100"/>
                  <a:gd name="connsiteY14" fmla="*/ 254065 h 4244695"/>
                  <a:gd name="connsiteX15" fmla="*/ 176447 w 2784100"/>
                  <a:gd name="connsiteY15" fmla="*/ 44998 h 4244695"/>
                  <a:gd name="connsiteX16" fmla="*/ 932274 w 2784100"/>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57284 w 2837033"/>
                  <a:gd name="connsiteY13" fmla="*/ 1337980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07870 w 2837033"/>
                  <a:gd name="connsiteY1" fmla="*/ 1022935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51981 w 2837033"/>
                  <a:gd name="connsiteY1" fmla="*/ 996468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688333 w 3101700"/>
                  <a:gd name="connsiteY3" fmla="*/ 2103124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926535 w 3101700"/>
                  <a:gd name="connsiteY3" fmla="*/ 1706126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917713 w 3101700"/>
                  <a:gd name="connsiteY3" fmla="*/ 1732594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899421 h 4156470"/>
                  <a:gd name="connsiteX1" fmla="*/ 1951981 w 3101700"/>
                  <a:gd name="connsiteY1" fmla="*/ 908243 h 4156470"/>
                  <a:gd name="connsiteX2" fmla="*/ 3101700 w 3101700"/>
                  <a:gd name="connsiteY2" fmla="*/ 1482956 h 4156470"/>
                  <a:gd name="connsiteX3" fmla="*/ 2917713 w 3101700"/>
                  <a:gd name="connsiteY3" fmla="*/ 1644369 h 4156470"/>
                  <a:gd name="connsiteX4" fmla="*/ 1932227 w 3101700"/>
                  <a:gd name="connsiteY4" fmla="*/ 1335367 h 4156470"/>
                  <a:gd name="connsiteX5" fmla="*/ 1821038 w 3101700"/>
                  <a:gd name="connsiteY5" fmla="*/ 1369549 h 4156470"/>
                  <a:gd name="connsiteX6" fmla="*/ 1832965 w 3101700"/>
                  <a:gd name="connsiteY6" fmla="*/ 2584845 h 4156470"/>
                  <a:gd name="connsiteX7" fmla="*/ 1667230 w 3101700"/>
                  <a:gd name="connsiteY7" fmla="*/ 4070745 h 4156470"/>
                  <a:gd name="connsiteX8" fmla="*/ 1570075 w 3101700"/>
                  <a:gd name="connsiteY8" fmla="*/ 4156470 h 4156470"/>
                  <a:gd name="connsiteX9" fmla="*/ 1067155 w 3101700"/>
                  <a:gd name="connsiteY9" fmla="*/ 4156470 h 4156470"/>
                  <a:gd name="connsiteX10" fmla="*/ 970000 w 3101700"/>
                  <a:gd name="connsiteY10" fmla="*/ 4025025 h 4156470"/>
                  <a:gd name="connsiteX11" fmla="*/ 821410 w 3101700"/>
                  <a:gd name="connsiteY11" fmla="*/ 2533410 h 4156470"/>
                  <a:gd name="connsiteX12" fmla="*/ 815695 w 3101700"/>
                  <a:gd name="connsiteY12" fmla="*/ 1298970 h 4156470"/>
                  <a:gd name="connsiteX13" fmla="*/ 604351 w 3101700"/>
                  <a:gd name="connsiteY13" fmla="*/ 1196822 h 4156470"/>
                  <a:gd name="connsiteX14" fmla="*/ 0 w 3101700"/>
                  <a:gd name="connsiteY14" fmla="*/ 165841 h 4156470"/>
                  <a:gd name="connsiteX15" fmla="*/ 114690 w 3101700"/>
                  <a:gd name="connsiteY15" fmla="*/ 44998 h 4156470"/>
                  <a:gd name="connsiteX16" fmla="*/ 985207 w 3101700"/>
                  <a:gd name="connsiteY16" fmla="*/ 899421 h 4156470"/>
                  <a:gd name="connsiteX0" fmla="*/ 1064608 w 3181101"/>
                  <a:gd name="connsiteY0" fmla="*/ 899421 h 4156470"/>
                  <a:gd name="connsiteX1" fmla="*/ 2031382 w 3181101"/>
                  <a:gd name="connsiteY1" fmla="*/ 908243 h 4156470"/>
                  <a:gd name="connsiteX2" fmla="*/ 3181101 w 3181101"/>
                  <a:gd name="connsiteY2" fmla="*/ 1482956 h 4156470"/>
                  <a:gd name="connsiteX3" fmla="*/ 2997114 w 3181101"/>
                  <a:gd name="connsiteY3" fmla="*/ 1644369 h 4156470"/>
                  <a:gd name="connsiteX4" fmla="*/ 2011628 w 3181101"/>
                  <a:gd name="connsiteY4" fmla="*/ 1335367 h 4156470"/>
                  <a:gd name="connsiteX5" fmla="*/ 1900439 w 3181101"/>
                  <a:gd name="connsiteY5" fmla="*/ 1369549 h 4156470"/>
                  <a:gd name="connsiteX6" fmla="*/ 1912366 w 3181101"/>
                  <a:gd name="connsiteY6" fmla="*/ 2584845 h 4156470"/>
                  <a:gd name="connsiteX7" fmla="*/ 1746631 w 3181101"/>
                  <a:gd name="connsiteY7" fmla="*/ 4070745 h 4156470"/>
                  <a:gd name="connsiteX8" fmla="*/ 1649476 w 3181101"/>
                  <a:gd name="connsiteY8" fmla="*/ 4156470 h 4156470"/>
                  <a:gd name="connsiteX9" fmla="*/ 1146556 w 3181101"/>
                  <a:gd name="connsiteY9" fmla="*/ 4156470 h 4156470"/>
                  <a:gd name="connsiteX10" fmla="*/ 1049401 w 3181101"/>
                  <a:gd name="connsiteY10" fmla="*/ 4025025 h 4156470"/>
                  <a:gd name="connsiteX11" fmla="*/ 900811 w 3181101"/>
                  <a:gd name="connsiteY11" fmla="*/ 2533410 h 4156470"/>
                  <a:gd name="connsiteX12" fmla="*/ 895096 w 3181101"/>
                  <a:gd name="connsiteY12" fmla="*/ 1298970 h 4156470"/>
                  <a:gd name="connsiteX13" fmla="*/ 683752 w 3181101"/>
                  <a:gd name="connsiteY13" fmla="*/ 1196822 h 4156470"/>
                  <a:gd name="connsiteX14" fmla="*/ 0 w 3181101"/>
                  <a:gd name="connsiteY14" fmla="*/ 289352 h 4156470"/>
                  <a:gd name="connsiteX15" fmla="*/ 194091 w 3181101"/>
                  <a:gd name="connsiteY15" fmla="*/ 44998 h 4156470"/>
                  <a:gd name="connsiteX16" fmla="*/ 1064608 w 3181101"/>
                  <a:gd name="connsiteY16" fmla="*/ 899421 h 4156470"/>
                  <a:gd name="connsiteX0" fmla="*/ 1202823 w 3319316"/>
                  <a:gd name="connsiteY0" fmla="*/ 1075865 h 4332914"/>
                  <a:gd name="connsiteX1" fmla="*/ 2169597 w 3319316"/>
                  <a:gd name="connsiteY1" fmla="*/ 1084687 h 4332914"/>
                  <a:gd name="connsiteX2" fmla="*/ 3319316 w 3319316"/>
                  <a:gd name="connsiteY2" fmla="*/ 1659400 h 4332914"/>
                  <a:gd name="connsiteX3" fmla="*/ 3135329 w 3319316"/>
                  <a:gd name="connsiteY3" fmla="*/ 1820813 h 4332914"/>
                  <a:gd name="connsiteX4" fmla="*/ 2149843 w 3319316"/>
                  <a:gd name="connsiteY4" fmla="*/ 1511811 h 4332914"/>
                  <a:gd name="connsiteX5" fmla="*/ 2038654 w 3319316"/>
                  <a:gd name="connsiteY5" fmla="*/ 1545993 h 4332914"/>
                  <a:gd name="connsiteX6" fmla="*/ 2050581 w 3319316"/>
                  <a:gd name="connsiteY6" fmla="*/ 2761289 h 4332914"/>
                  <a:gd name="connsiteX7" fmla="*/ 1884846 w 3319316"/>
                  <a:gd name="connsiteY7" fmla="*/ 4247189 h 4332914"/>
                  <a:gd name="connsiteX8" fmla="*/ 1787691 w 3319316"/>
                  <a:gd name="connsiteY8" fmla="*/ 4332914 h 4332914"/>
                  <a:gd name="connsiteX9" fmla="*/ 1284771 w 3319316"/>
                  <a:gd name="connsiteY9" fmla="*/ 4332914 h 4332914"/>
                  <a:gd name="connsiteX10" fmla="*/ 1187616 w 3319316"/>
                  <a:gd name="connsiteY10" fmla="*/ 4201469 h 4332914"/>
                  <a:gd name="connsiteX11" fmla="*/ 1039026 w 3319316"/>
                  <a:gd name="connsiteY11" fmla="*/ 2709854 h 4332914"/>
                  <a:gd name="connsiteX12" fmla="*/ 1033311 w 3319316"/>
                  <a:gd name="connsiteY12" fmla="*/ 1475414 h 4332914"/>
                  <a:gd name="connsiteX13" fmla="*/ 821967 w 3319316"/>
                  <a:gd name="connsiteY13" fmla="*/ 1373266 h 4332914"/>
                  <a:gd name="connsiteX14" fmla="*/ 138215 w 3319316"/>
                  <a:gd name="connsiteY14" fmla="*/ 465796 h 4332914"/>
                  <a:gd name="connsiteX15" fmla="*/ 102926 w 3319316"/>
                  <a:gd name="connsiteY15" fmla="*/ 44999 h 4332914"/>
                  <a:gd name="connsiteX16" fmla="*/ 1202823 w 3319316"/>
                  <a:gd name="connsiteY16" fmla="*/ 1075865 h 4332914"/>
                  <a:gd name="connsiteX0" fmla="*/ 1320453 w 3436946"/>
                  <a:gd name="connsiteY0" fmla="*/ 1075865 h 4332914"/>
                  <a:gd name="connsiteX1" fmla="*/ 2287227 w 3436946"/>
                  <a:gd name="connsiteY1" fmla="*/ 1084687 h 4332914"/>
                  <a:gd name="connsiteX2" fmla="*/ 3436946 w 3436946"/>
                  <a:gd name="connsiteY2" fmla="*/ 1659400 h 4332914"/>
                  <a:gd name="connsiteX3" fmla="*/ 3252959 w 3436946"/>
                  <a:gd name="connsiteY3" fmla="*/ 1820813 h 4332914"/>
                  <a:gd name="connsiteX4" fmla="*/ 2267473 w 3436946"/>
                  <a:gd name="connsiteY4" fmla="*/ 1511811 h 4332914"/>
                  <a:gd name="connsiteX5" fmla="*/ 2156284 w 3436946"/>
                  <a:gd name="connsiteY5" fmla="*/ 1545993 h 4332914"/>
                  <a:gd name="connsiteX6" fmla="*/ 2168211 w 3436946"/>
                  <a:gd name="connsiteY6" fmla="*/ 2761289 h 4332914"/>
                  <a:gd name="connsiteX7" fmla="*/ 2002476 w 3436946"/>
                  <a:gd name="connsiteY7" fmla="*/ 4247189 h 4332914"/>
                  <a:gd name="connsiteX8" fmla="*/ 1905321 w 3436946"/>
                  <a:gd name="connsiteY8" fmla="*/ 4332914 h 4332914"/>
                  <a:gd name="connsiteX9" fmla="*/ 1402401 w 3436946"/>
                  <a:gd name="connsiteY9" fmla="*/ 4332914 h 4332914"/>
                  <a:gd name="connsiteX10" fmla="*/ 1305246 w 3436946"/>
                  <a:gd name="connsiteY10" fmla="*/ 4201469 h 4332914"/>
                  <a:gd name="connsiteX11" fmla="*/ 1156656 w 3436946"/>
                  <a:gd name="connsiteY11" fmla="*/ 2709854 h 4332914"/>
                  <a:gd name="connsiteX12" fmla="*/ 1150941 w 3436946"/>
                  <a:gd name="connsiteY12" fmla="*/ 1475414 h 4332914"/>
                  <a:gd name="connsiteX13" fmla="*/ 939597 w 3436946"/>
                  <a:gd name="connsiteY13" fmla="*/ 1373266 h 4332914"/>
                  <a:gd name="connsiteX14" fmla="*/ 0 w 3436946"/>
                  <a:gd name="connsiteY14" fmla="*/ 201128 h 4332914"/>
                  <a:gd name="connsiteX15" fmla="*/ 220556 w 3436946"/>
                  <a:gd name="connsiteY15" fmla="*/ 44999 h 4332914"/>
                  <a:gd name="connsiteX16" fmla="*/ 1320453 w 3436946"/>
                  <a:gd name="connsiteY16" fmla="*/ 1075865 h 4332914"/>
                  <a:gd name="connsiteX0" fmla="*/ 1320453 w 3436946"/>
                  <a:gd name="connsiteY0" fmla="*/ 1075865 h 4332914"/>
                  <a:gd name="connsiteX1" fmla="*/ 2287227 w 3436946"/>
                  <a:gd name="connsiteY1" fmla="*/ 1084687 h 4332914"/>
                  <a:gd name="connsiteX2" fmla="*/ 3436946 w 3436946"/>
                  <a:gd name="connsiteY2" fmla="*/ 1659400 h 4332914"/>
                  <a:gd name="connsiteX3" fmla="*/ 3252959 w 3436946"/>
                  <a:gd name="connsiteY3" fmla="*/ 1989309 h 4332914"/>
                  <a:gd name="connsiteX4" fmla="*/ 2267473 w 3436946"/>
                  <a:gd name="connsiteY4" fmla="*/ 1511811 h 4332914"/>
                  <a:gd name="connsiteX5" fmla="*/ 2156284 w 3436946"/>
                  <a:gd name="connsiteY5" fmla="*/ 1545993 h 4332914"/>
                  <a:gd name="connsiteX6" fmla="*/ 2168211 w 3436946"/>
                  <a:gd name="connsiteY6" fmla="*/ 2761289 h 4332914"/>
                  <a:gd name="connsiteX7" fmla="*/ 2002476 w 3436946"/>
                  <a:gd name="connsiteY7" fmla="*/ 4247189 h 4332914"/>
                  <a:gd name="connsiteX8" fmla="*/ 1905321 w 3436946"/>
                  <a:gd name="connsiteY8" fmla="*/ 4332914 h 4332914"/>
                  <a:gd name="connsiteX9" fmla="*/ 1402401 w 3436946"/>
                  <a:gd name="connsiteY9" fmla="*/ 4332914 h 4332914"/>
                  <a:gd name="connsiteX10" fmla="*/ 1305246 w 3436946"/>
                  <a:gd name="connsiteY10" fmla="*/ 4201469 h 4332914"/>
                  <a:gd name="connsiteX11" fmla="*/ 1156656 w 3436946"/>
                  <a:gd name="connsiteY11" fmla="*/ 2709854 h 4332914"/>
                  <a:gd name="connsiteX12" fmla="*/ 1150941 w 3436946"/>
                  <a:gd name="connsiteY12" fmla="*/ 1475414 h 4332914"/>
                  <a:gd name="connsiteX13" fmla="*/ 939597 w 3436946"/>
                  <a:gd name="connsiteY13" fmla="*/ 1373266 h 4332914"/>
                  <a:gd name="connsiteX14" fmla="*/ 0 w 3436946"/>
                  <a:gd name="connsiteY14" fmla="*/ 201128 h 4332914"/>
                  <a:gd name="connsiteX15" fmla="*/ 220556 w 3436946"/>
                  <a:gd name="connsiteY15" fmla="*/ 44999 h 4332914"/>
                  <a:gd name="connsiteX16" fmla="*/ 1320453 w 3436946"/>
                  <a:gd name="connsiteY16" fmla="*/ 1075865 h 4332914"/>
                  <a:gd name="connsiteX0" fmla="*/ 1320453 w 3418224"/>
                  <a:gd name="connsiteY0" fmla="*/ 1075865 h 4332914"/>
                  <a:gd name="connsiteX1" fmla="*/ 2287227 w 3418224"/>
                  <a:gd name="connsiteY1" fmla="*/ 1084687 h 4332914"/>
                  <a:gd name="connsiteX2" fmla="*/ 3418224 w 3418224"/>
                  <a:gd name="connsiteY2" fmla="*/ 1734289 h 4332914"/>
                  <a:gd name="connsiteX3" fmla="*/ 3252959 w 3418224"/>
                  <a:gd name="connsiteY3" fmla="*/ 1989309 h 4332914"/>
                  <a:gd name="connsiteX4" fmla="*/ 2267473 w 3418224"/>
                  <a:gd name="connsiteY4" fmla="*/ 1511811 h 4332914"/>
                  <a:gd name="connsiteX5" fmla="*/ 2156284 w 3418224"/>
                  <a:gd name="connsiteY5" fmla="*/ 1545993 h 4332914"/>
                  <a:gd name="connsiteX6" fmla="*/ 2168211 w 3418224"/>
                  <a:gd name="connsiteY6" fmla="*/ 2761289 h 4332914"/>
                  <a:gd name="connsiteX7" fmla="*/ 2002476 w 3418224"/>
                  <a:gd name="connsiteY7" fmla="*/ 4247189 h 4332914"/>
                  <a:gd name="connsiteX8" fmla="*/ 1905321 w 3418224"/>
                  <a:gd name="connsiteY8" fmla="*/ 4332914 h 4332914"/>
                  <a:gd name="connsiteX9" fmla="*/ 1402401 w 3418224"/>
                  <a:gd name="connsiteY9" fmla="*/ 4332914 h 4332914"/>
                  <a:gd name="connsiteX10" fmla="*/ 1305246 w 3418224"/>
                  <a:gd name="connsiteY10" fmla="*/ 4201469 h 4332914"/>
                  <a:gd name="connsiteX11" fmla="*/ 1156656 w 3418224"/>
                  <a:gd name="connsiteY11" fmla="*/ 2709854 h 4332914"/>
                  <a:gd name="connsiteX12" fmla="*/ 1150941 w 3418224"/>
                  <a:gd name="connsiteY12" fmla="*/ 1475414 h 4332914"/>
                  <a:gd name="connsiteX13" fmla="*/ 939597 w 3418224"/>
                  <a:gd name="connsiteY13" fmla="*/ 1373266 h 4332914"/>
                  <a:gd name="connsiteX14" fmla="*/ 0 w 3418224"/>
                  <a:gd name="connsiteY14" fmla="*/ 201128 h 4332914"/>
                  <a:gd name="connsiteX15" fmla="*/ 220556 w 3418224"/>
                  <a:gd name="connsiteY15" fmla="*/ 44999 h 4332914"/>
                  <a:gd name="connsiteX16" fmla="*/ 1320453 w 3418224"/>
                  <a:gd name="connsiteY16" fmla="*/ 1075865 h 4332914"/>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349089"/>
                  <a:gd name="connsiteY0" fmla="*/ 1089250 h 4346299"/>
                  <a:gd name="connsiteX1" fmla="*/ 2287227 w 3349089"/>
                  <a:gd name="connsiteY1" fmla="*/ 1098072 h 4346299"/>
                  <a:gd name="connsiteX2" fmla="*/ 3173654 w 3349089"/>
                  <a:gd name="connsiteY2" fmla="*/ 157977 h 4346299"/>
                  <a:gd name="connsiteX3" fmla="*/ 3252959 w 3349089"/>
                  <a:gd name="connsiteY3" fmla="*/ 2002694 h 4346299"/>
                  <a:gd name="connsiteX4" fmla="*/ 2267473 w 3349089"/>
                  <a:gd name="connsiteY4" fmla="*/ 1525196 h 4346299"/>
                  <a:gd name="connsiteX5" fmla="*/ 2156284 w 3349089"/>
                  <a:gd name="connsiteY5" fmla="*/ 1559378 h 4346299"/>
                  <a:gd name="connsiteX6" fmla="*/ 2168211 w 3349089"/>
                  <a:gd name="connsiteY6" fmla="*/ 2774674 h 4346299"/>
                  <a:gd name="connsiteX7" fmla="*/ 2002476 w 3349089"/>
                  <a:gd name="connsiteY7" fmla="*/ 4260574 h 4346299"/>
                  <a:gd name="connsiteX8" fmla="*/ 1905321 w 3349089"/>
                  <a:gd name="connsiteY8" fmla="*/ 4346299 h 4346299"/>
                  <a:gd name="connsiteX9" fmla="*/ 1402401 w 3349089"/>
                  <a:gd name="connsiteY9" fmla="*/ 4346299 h 4346299"/>
                  <a:gd name="connsiteX10" fmla="*/ 1305246 w 3349089"/>
                  <a:gd name="connsiteY10" fmla="*/ 4214854 h 4346299"/>
                  <a:gd name="connsiteX11" fmla="*/ 1156656 w 3349089"/>
                  <a:gd name="connsiteY11" fmla="*/ 2723239 h 4346299"/>
                  <a:gd name="connsiteX12" fmla="*/ 1150941 w 3349089"/>
                  <a:gd name="connsiteY12" fmla="*/ 1488799 h 4346299"/>
                  <a:gd name="connsiteX13" fmla="*/ 939597 w 3349089"/>
                  <a:gd name="connsiteY13" fmla="*/ 1386651 h 4346299"/>
                  <a:gd name="connsiteX14" fmla="*/ 0 w 3349089"/>
                  <a:gd name="connsiteY14" fmla="*/ 214513 h 4346299"/>
                  <a:gd name="connsiteX15" fmla="*/ 220556 w 3349089"/>
                  <a:gd name="connsiteY15" fmla="*/ 58384 h 4346299"/>
                  <a:gd name="connsiteX16" fmla="*/ 1320453 w 3349089"/>
                  <a:gd name="connsiteY16" fmla="*/ 1089250 h 4346299"/>
                  <a:gd name="connsiteX0" fmla="*/ 1320453 w 3401497"/>
                  <a:gd name="connsiteY0" fmla="*/ 1089250 h 4346299"/>
                  <a:gd name="connsiteX1" fmla="*/ 2287227 w 3401497"/>
                  <a:gd name="connsiteY1" fmla="*/ 1098072 h 4346299"/>
                  <a:gd name="connsiteX2" fmla="*/ 3173654 w 3401497"/>
                  <a:gd name="connsiteY2" fmla="*/ 157977 h 4346299"/>
                  <a:gd name="connsiteX3" fmla="*/ 3305367 w 3401497"/>
                  <a:gd name="connsiteY3" fmla="*/ 325650 h 4346299"/>
                  <a:gd name="connsiteX4" fmla="*/ 2267473 w 3401497"/>
                  <a:gd name="connsiteY4" fmla="*/ 1525196 h 4346299"/>
                  <a:gd name="connsiteX5" fmla="*/ 2156284 w 3401497"/>
                  <a:gd name="connsiteY5" fmla="*/ 1559378 h 4346299"/>
                  <a:gd name="connsiteX6" fmla="*/ 2168211 w 3401497"/>
                  <a:gd name="connsiteY6" fmla="*/ 2774674 h 4346299"/>
                  <a:gd name="connsiteX7" fmla="*/ 2002476 w 3401497"/>
                  <a:gd name="connsiteY7" fmla="*/ 4260574 h 4346299"/>
                  <a:gd name="connsiteX8" fmla="*/ 1905321 w 3401497"/>
                  <a:gd name="connsiteY8" fmla="*/ 4346299 h 4346299"/>
                  <a:gd name="connsiteX9" fmla="*/ 1402401 w 3401497"/>
                  <a:gd name="connsiteY9" fmla="*/ 4346299 h 4346299"/>
                  <a:gd name="connsiteX10" fmla="*/ 1305246 w 3401497"/>
                  <a:gd name="connsiteY10" fmla="*/ 4214854 h 4346299"/>
                  <a:gd name="connsiteX11" fmla="*/ 1156656 w 3401497"/>
                  <a:gd name="connsiteY11" fmla="*/ 2723239 h 4346299"/>
                  <a:gd name="connsiteX12" fmla="*/ 1150941 w 3401497"/>
                  <a:gd name="connsiteY12" fmla="*/ 1488799 h 4346299"/>
                  <a:gd name="connsiteX13" fmla="*/ 939597 w 3401497"/>
                  <a:gd name="connsiteY13" fmla="*/ 1386651 h 4346299"/>
                  <a:gd name="connsiteX14" fmla="*/ 0 w 3401497"/>
                  <a:gd name="connsiteY14" fmla="*/ 214513 h 4346299"/>
                  <a:gd name="connsiteX15" fmla="*/ 220556 w 3401497"/>
                  <a:gd name="connsiteY15" fmla="*/ 58384 h 4346299"/>
                  <a:gd name="connsiteX16" fmla="*/ 1320453 w 3401497"/>
                  <a:gd name="connsiteY16" fmla="*/ 1089250 h 4346299"/>
                  <a:gd name="connsiteX0" fmla="*/ 1320453 w 3394509"/>
                  <a:gd name="connsiteY0" fmla="*/ 1089250 h 4346299"/>
                  <a:gd name="connsiteX1" fmla="*/ 2287227 w 3394509"/>
                  <a:gd name="connsiteY1" fmla="*/ 1098072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89250 h 4346299"/>
                  <a:gd name="connsiteX1" fmla="*/ 2143979 w 3394509"/>
                  <a:gd name="connsiteY1" fmla="*/ 1087590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89250 h 4346299"/>
                  <a:gd name="connsiteX1" fmla="*/ 2143979 w 3394509"/>
                  <a:gd name="connsiteY1" fmla="*/ 1087590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75864 h 4332913"/>
                  <a:gd name="connsiteX1" fmla="*/ 2143979 w 3394509"/>
                  <a:gd name="connsiteY1" fmla="*/ 1074204 h 4332913"/>
                  <a:gd name="connsiteX2" fmla="*/ 3173654 w 3394509"/>
                  <a:gd name="connsiteY2" fmla="*/ 144591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05367"/>
                  <a:gd name="connsiteY0" fmla="*/ 1075864 h 4332913"/>
                  <a:gd name="connsiteX1" fmla="*/ 2143979 w 3305367"/>
                  <a:gd name="connsiteY1" fmla="*/ 1074204 h 4332913"/>
                  <a:gd name="connsiteX2" fmla="*/ 3117752 w 3305367"/>
                  <a:gd name="connsiteY2" fmla="*/ 137604 h 4332913"/>
                  <a:gd name="connsiteX3" fmla="*/ 3305367 w 3305367"/>
                  <a:gd name="connsiteY3" fmla="*/ 312264 h 4332913"/>
                  <a:gd name="connsiteX4" fmla="*/ 2267473 w 3305367"/>
                  <a:gd name="connsiteY4" fmla="*/ 1511810 h 4332913"/>
                  <a:gd name="connsiteX5" fmla="*/ 2156284 w 3305367"/>
                  <a:gd name="connsiteY5" fmla="*/ 1545992 h 4332913"/>
                  <a:gd name="connsiteX6" fmla="*/ 2168211 w 3305367"/>
                  <a:gd name="connsiteY6" fmla="*/ 2761288 h 4332913"/>
                  <a:gd name="connsiteX7" fmla="*/ 2002476 w 3305367"/>
                  <a:gd name="connsiteY7" fmla="*/ 4247188 h 4332913"/>
                  <a:gd name="connsiteX8" fmla="*/ 1905321 w 3305367"/>
                  <a:gd name="connsiteY8" fmla="*/ 4332913 h 4332913"/>
                  <a:gd name="connsiteX9" fmla="*/ 1402401 w 3305367"/>
                  <a:gd name="connsiteY9" fmla="*/ 4332913 h 4332913"/>
                  <a:gd name="connsiteX10" fmla="*/ 1305246 w 3305367"/>
                  <a:gd name="connsiteY10" fmla="*/ 4201468 h 4332913"/>
                  <a:gd name="connsiteX11" fmla="*/ 1156656 w 3305367"/>
                  <a:gd name="connsiteY11" fmla="*/ 2709853 h 4332913"/>
                  <a:gd name="connsiteX12" fmla="*/ 1150941 w 3305367"/>
                  <a:gd name="connsiteY12" fmla="*/ 1475413 h 4332913"/>
                  <a:gd name="connsiteX13" fmla="*/ 939597 w 3305367"/>
                  <a:gd name="connsiteY13" fmla="*/ 1373265 h 4332913"/>
                  <a:gd name="connsiteX14" fmla="*/ 0 w 3305367"/>
                  <a:gd name="connsiteY14" fmla="*/ 201127 h 4332913"/>
                  <a:gd name="connsiteX15" fmla="*/ 220556 w 3305367"/>
                  <a:gd name="connsiteY15" fmla="*/ 44998 h 4332913"/>
                  <a:gd name="connsiteX16" fmla="*/ 1320453 w 3305367"/>
                  <a:gd name="connsiteY16" fmla="*/ 1075864 h 4332913"/>
                  <a:gd name="connsiteX0" fmla="*/ 1320453 w 3305367"/>
                  <a:gd name="connsiteY0" fmla="*/ 1075864 h 4332913"/>
                  <a:gd name="connsiteX1" fmla="*/ 2143979 w 3305367"/>
                  <a:gd name="connsiteY1" fmla="*/ 1074204 h 4332913"/>
                  <a:gd name="connsiteX2" fmla="*/ 3117752 w 3305367"/>
                  <a:gd name="connsiteY2" fmla="*/ 137604 h 4332913"/>
                  <a:gd name="connsiteX3" fmla="*/ 3305367 w 3305367"/>
                  <a:gd name="connsiteY3" fmla="*/ 312264 h 4332913"/>
                  <a:gd name="connsiteX4" fmla="*/ 2267473 w 3305367"/>
                  <a:gd name="connsiteY4" fmla="*/ 1511810 h 4332913"/>
                  <a:gd name="connsiteX5" fmla="*/ 2156284 w 3305367"/>
                  <a:gd name="connsiteY5" fmla="*/ 1545992 h 4332913"/>
                  <a:gd name="connsiteX6" fmla="*/ 2168211 w 3305367"/>
                  <a:gd name="connsiteY6" fmla="*/ 2761288 h 4332913"/>
                  <a:gd name="connsiteX7" fmla="*/ 2002476 w 3305367"/>
                  <a:gd name="connsiteY7" fmla="*/ 4247188 h 4332913"/>
                  <a:gd name="connsiteX8" fmla="*/ 1905321 w 3305367"/>
                  <a:gd name="connsiteY8" fmla="*/ 4332913 h 4332913"/>
                  <a:gd name="connsiteX9" fmla="*/ 1402401 w 3305367"/>
                  <a:gd name="connsiteY9" fmla="*/ 4332913 h 4332913"/>
                  <a:gd name="connsiteX10" fmla="*/ 1305246 w 3305367"/>
                  <a:gd name="connsiteY10" fmla="*/ 4201468 h 4332913"/>
                  <a:gd name="connsiteX11" fmla="*/ 1156656 w 3305367"/>
                  <a:gd name="connsiteY11" fmla="*/ 2709853 h 4332913"/>
                  <a:gd name="connsiteX12" fmla="*/ 1150941 w 3305367"/>
                  <a:gd name="connsiteY12" fmla="*/ 1475413 h 4332913"/>
                  <a:gd name="connsiteX13" fmla="*/ 939597 w 3305367"/>
                  <a:gd name="connsiteY13" fmla="*/ 1373265 h 4332913"/>
                  <a:gd name="connsiteX14" fmla="*/ 0 w 3305367"/>
                  <a:gd name="connsiteY14" fmla="*/ 201127 h 4332913"/>
                  <a:gd name="connsiteX15" fmla="*/ 220556 w 3305367"/>
                  <a:gd name="connsiteY15" fmla="*/ 44998 h 4332913"/>
                  <a:gd name="connsiteX16" fmla="*/ 1320453 w 3305367"/>
                  <a:gd name="connsiteY16" fmla="*/ 1075864 h 4332913"/>
                  <a:gd name="connsiteX0" fmla="*/ 1320453 w 3287897"/>
                  <a:gd name="connsiteY0" fmla="*/ 1075864 h 4332913"/>
                  <a:gd name="connsiteX1" fmla="*/ 2143979 w 3287897"/>
                  <a:gd name="connsiteY1" fmla="*/ 1074204 h 4332913"/>
                  <a:gd name="connsiteX2" fmla="*/ 3117752 w 3287897"/>
                  <a:gd name="connsiteY2" fmla="*/ 137604 h 4332913"/>
                  <a:gd name="connsiteX3" fmla="*/ 3287897 w 3287897"/>
                  <a:gd name="connsiteY3" fmla="*/ 280819 h 4332913"/>
                  <a:gd name="connsiteX4" fmla="*/ 2267473 w 3287897"/>
                  <a:gd name="connsiteY4" fmla="*/ 1511810 h 4332913"/>
                  <a:gd name="connsiteX5" fmla="*/ 2156284 w 3287897"/>
                  <a:gd name="connsiteY5" fmla="*/ 1545992 h 4332913"/>
                  <a:gd name="connsiteX6" fmla="*/ 2168211 w 3287897"/>
                  <a:gd name="connsiteY6" fmla="*/ 2761288 h 4332913"/>
                  <a:gd name="connsiteX7" fmla="*/ 2002476 w 3287897"/>
                  <a:gd name="connsiteY7" fmla="*/ 4247188 h 4332913"/>
                  <a:gd name="connsiteX8" fmla="*/ 1905321 w 3287897"/>
                  <a:gd name="connsiteY8" fmla="*/ 4332913 h 4332913"/>
                  <a:gd name="connsiteX9" fmla="*/ 1402401 w 3287897"/>
                  <a:gd name="connsiteY9" fmla="*/ 4332913 h 4332913"/>
                  <a:gd name="connsiteX10" fmla="*/ 1305246 w 3287897"/>
                  <a:gd name="connsiteY10" fmla="*/ 4201468 h 4332913"/>
                  <a:gd name="connsiteX11" fmla="*/ 1156656 w 3287897"/>
                  <a:gd name="connsiteY11" fmla="*/ 2709853 h 4332913"/>
                  <a:gd name="connsiteX12" fmla="*/ 1150941 w 3287897"/>
                  <a:gd name="connsiteY12" fmla="*/ 1475413 h 4332913"/>
                  <a:gd name="connsiteX13" fmla="*/ 939597 w 3287897"/>
                  <a:gd name="connsiteY13" fmla="*/ 1373265 h 4332913"/>
                  <a:gd name="connsiteX14" fmla="*/ 0 w 3287897"/>
                  <a:gd name="connsiteY14" fmla="*/ 201127 h 4332913"/>
                  <a:gd name="connsiteX15" fmla="*/ 220556 w 3287897"/>
                  <a:gd name="connsiteY15" fmla="*/ 44998 h 4332913"/>
                  <a:gd name="connsiteX16" fmla="*/ 1320453 w 3287897"/>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267473 w 3301872"/>
                  <a:gd name="connsiteY4" fmla="*/ 151181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267473 w 3301872"/>
                  <a:gd name="connsiteY4" fmla="*/ 151181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08480 w 3301872"/>
                  <a:gd name="connsiteY4" fmla="*/ 1428347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08480 w 3301872"/>
                  <a:gd name="connsiteY4" fmla="*/ 1428347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58204"/>
                  <a:gd name="connsiteY0" fmla="*/ 1075864 h 4332913"/>
                  <a:gd name="connsiteX1" fmla="*/ 2143979 w 3358204"/>
                  <a:gd name="connsiteY1" fmla="*/ 1074204 h 4332913"/>
                  <a:gd name="connsiteX2" fmla="*/ 3117752 w 3358204"/>
                  <a:gd name="connsiteY2" fmla="*/ 137604 h 4332913"/>
                  <a:gd name="connsiteX3" fmla="*/ 3358204 w 3358204"/>
                  <a:gd name="connsiteY3" fmla="*/ 200384 h 4332913"/>
                  <a:gd name="connsiteX4" fmla="*/ 2308480 w 3358204"/>
                  <a:gd name="connsiteY4" fmla="*/ 1428347 h 4332913"/>
                  <a:gd name="connsiteX5" fmla="*/ 2156284 w 3358204"/>
                  <a:gd name="connsiteY5" fmla="*/ 1545992 h 4332913"/>
                  <a:gd name="connsiteX6" fmla="*/ 2168211 w 3358204"/>
                  <a:gd name="connsiteY6" fmla="*/ 2761288 h 4332913"/>
                  <a:gd name="connsiteX7" fmla="*/ 2002476 w 3358204"/>
                  <a:gd name="connsiteY7" fmla="*/ 4247188 h 4332913"/>
                  <a:gd name="connsiteX8" fmla="*/ 1905321 w 3358204"/>
                  <a:gd name="connsiteY8" fmla="*/ 4332913 h 4332913"/>
                  <a:gd name="connsiteX9" fmla="*/ 1402401 w 3358204"/>
                  <a:gd name="connsiteY9" fmla="*/ 4332913 h 4332913"/>
                  <a:gd name="connsiteX10" fmla="*/ 1305246 w 3358204"/>
                  <a:gd name="connsiteY10" fmla="*/ 4201468 h 4332913"/>
                  <a:gd name="connsiteX11" fmla="*/ 1156656 w 3358204"/>
                  <a:gd name="connsiteY11" fmla="*/ 2709853 h 4332913"/>
                  <a:gd name="connsiteX12" fmla="*/ 1150941 w 3358204"/>
                  <a:gd name="connsiteY12" fmla="*/ 1475413 h 4332913"/>
                  <a:gd name="connsiteX13" fmla="*/ 939597 w 3358204"/>
                  <a:gd name="connsiteY13" fmla="*/ 1373265 h 4332913"/>
                  <a:gd name="connsiteX14" fmla="*/ 0 w 3358204"/>
                  <a:gd name="connsiteY14" fmla="*/ 201127 h 4332913"/>
                  <a:gd name="connsiteX15" fmla="*/ 220556 w 3358204"/>
                  <a:gd name="connsiteY15" fmla="*/ 44998 h 4332913"/>
                  <a:gd name="connsiteX16" fmla="*/ 1320453 w 3358204"/>
                  <a:gd name="connsiteY16" fmla="*/ 1075864 h 4332913"/>
                  <a:gd name="connsiteX0" fmla="*/ 1320453 w 3358204"/>
                  <a:gd name="connsiteY0" fmla="*/ 1075864 h 4332913"/>
                  <a:gd name="connsiteX1" fmla="*/ 2143979 w 3358204"/>
                  <a:gd name="connsiteY1" fmla="*/ 1074204 h 4332913"/>
                  <a:gd name="connsiteX2" fmla="*/ 3159063 w 3358204"/>
                  <a:gd name="connsiteY2" fmla="*/ 73761 h 4332913"/>
                  <a:gd name="connsiteX3" fmla="*/ 3358204 w 3358204"/>
                  <a:gd name="connsiteY3" fmla="*/ 200384 h 4332913"/>
                  <a:gd name="connsiteX4" fmla="*/ 2308480 w 3358204"/>
                  <a:gd name="connsiteY4" fmla="*/ 1428347 h 4332913"/>
                  <a:gd name="connsiteX5" fmla="*/ 2156284 w 3358204"/>
                  <a:gd name="connsiteY5" fmla="*/ 1545992 h 4332913"/>
                  <a:gd name="connsiteX6" fmla="*/ 2168211 w 3358204"/>
                  <a:gd name="connsiteY6" fmla="*/ 2761288 h 4332913"/>
                  <a:gd name="connsiteX7" fmla="*/ 2002476 w 3358204"/>
                  <a:gd name="connsiteY7" fmla="*/ 4247188 h 4332913"/>
                  <a:gd name="connsiteX8" fmla="*/ 1905321 w 3358204"/>
                  <a:gd name="connsiteY8" fmla="*/ 4332913 h 4332913"/>
                  <a:gd name="connsiteX9" fmla="*/ 1402401 w 3358204"/>
                  <a:gd name="connsiteY9" fmla="*/ 4332913 h 4332913"/>
                  <a:gd name="connsiteX10" fmla="*/ 1305246 w 3358204"/>
                  <a:gd name="connsiteY10" fmla="*/ 4201468 h 4332913"/>
                  <a:gd name="connsiteX11" fmla="*/ 1156656 w 3358204"/>
                  <a:gd name="connsiteY11" fmla="*/ 2709853 h 4332913"/>
                  <a:gd name="connsiteX12" fmla="*/ 1150941 w 3358204"/>
                  <a:gd name="connsiteY12" fmla="*/ 1475413 h 4332913"/>
                  <a:gd name="connsiteX13" fmla="*/ 939597 w 3358204"/>
                  <a:gd name="connsiteY13" fmla="*/ 1373265 h 4332913"/>
                  <a:gd name="connsiteX14" fmla="*/ 0 w 3358204"/>
                  <a:gd name="connsiteY14" fmla="*/ 201127 h 4332913"/>
                  <a:gd name="connsiteX15" fmla="*/ 220556 w 3358204"/>
                  <a:gd name="connsiteY15" fmla="*/ 44998 h 4332913"/>
                  <a:gd name="connsiteX16" fmla="*/ 1320453 w 3358204"/>
                  <a:gd name="connsiteY16" fmla="*/ 1075864 h 4332913"/>
                  <a:gd name="connsiteX0" fmla="*/ 1320453 w 3290606"/>
                  <a:gd name="connsiteY0" fmla="*/ 1075864 h 4332913"/>
                  <a:gd name="connsiteX1" fmla="*/ 2143979 w 3290606"/>
                  <a:gd name="connsiteY1" fmla="*/ 1074204 h 4332913"/>
                  <a:gd name="connsiteX2" fmla="*/ 3159063 w 3290606"/>
                  <a:gd name="connsiteY2" fmla="*/ 73761 h 4332913"/>
                  <a:gd name="connsiteX3" fmla="*/ 3290606 w 3290606"/>
                  <a:gd name="connsiteY3" fmla="*/ 125275 h 4332913"/>
                  <a:gd name="connsiteX4" fmla="*/ 2308480 w 3290606"/>
                  <a:gd name="connsiteY4" fmla="*/ 1428347 h 4332913"/>
                  <a:gd name="connsiteX5" fmla="*/ 2156284 w 3290606"/>
                  <a:gd name="connsiteY5" fmla="*/ 1545992 h 4332913"/>
                  <a:gd name="connsiteX6" fmla="*/ 2168211 w 3290606"/>
                  <a:gd name="connsiteY6" fmla="*/ 2761288 h 4332913"/>
                  <a:gd name="connsiteX7" fmla="*/ 2002476 w 3290606"/>
                  <a:gd name="connsiteY7" fmla="*/ 4247188 h 4332913"/>
                  <a:gd name="connsiteX8" fmla="*/ 1905321 w 3290606"/>
                  <a:gd name="connsiteY8" fmla="*/ 4332913 h 4332913"/>
                  <a:gd name="connsiteX9" fmla="*/ 1402401 w 3290606"/>
                  <a:gd name="connsiteY9" fmla="*/ 4332913 h 4332913"/>
                  <a:gd name="connsiteX10" fmla="*/ 1305246 w 3290606"/>
                  <a:gd name="connsiteY10" fmla="*/ 4201468 h 4332913"/>
                  <a:gd name="connsiteX11" fmla="*/ 1156656 w 3290606"/>
                  <a:gd name="connsiteY11" fmla="*/ 2709853 h 4332913"/>
                  <a:gd name="connsiteX12" fmla="*/ 1150941 w 3290606"/>
                  <a:gd name="connsiteY12" fmla="*/ 1475413 h 4332913"/>
                  <a:gd name="connsiteX13" fmla="*/ 939597 w 3290606"/>
                  <a:gd name="connsiteY13" fmla="*/ 1373265 h 4332913"/>
                  <a:gd name="connsiteX14" fmla="*/ 0 w 3290606"/>
                  <a:gd name="connsiteY14" fmla="*/ 201127 h 4332913"/>
                  <a:gd name="connsiteX15" fmla="*/ 220556 w 3290606"/>
                  <a:gd name="connsiteY15" fmla="*/ 44998 h 4332913"/>
                  <a:gd name="connsiteX16" fmla="*/ 1320453 w 3290606"/>
                  <a:gd name="connsiteY16" fmla="*/ 1075864 h 4332913"/>
                  <a:gd name="connsiteX0" fmla="*/ 1320453 w 3290606"/>
                  <a:gd name="connsiteY0" fmla="*/ 1075864 h 4332913"/>
                  <a:gd name="connsiteX1" fmla="*/ 2143979 w 3290606"/>
                  <a:gd name="connsiteY1" fmla="*/ 1074204 h 4332913"/>
                  <a:gd name="connsiteX2" fmla="*/ 3091465 w 3290606"/>
                  <a:gd name="connsiteY2" fmla="*/ 28695 h 4332913"/>
                  <a:gd name="connsiteX3" fmla="*/ 3290606 w 3290606"/>
                  <a:gd name="connsiteY3" fmla="*/ 125275 h 4332913"/>
                  <a:gd name="connsiteX4" fmla="*/ 2308480 w 3290606"/>
                  <a:gd name="connsiteY4" fmla="*/ 1428347 h 4332913"/>
                  <a:gd name="connsiteX5" fmla="*/ 2156284 w 3290606"/>
                  <a:gd name="connsiteY5" fmla="*/ 1545992 h 4332913"/>
                  <a:gd name="connsiteX6" fmla="*/ 2168211 w 3290606"/>
                  <a:gd name="connsiteY6" fmla="*/ 2761288 h 4332913"/>
                  <a:gd name="connsiteX7" fmla="*/ 2002476 w 3290606"/>
                  <a:gd name="connsiteY7" fmla="*/ 4247188 h 4332913"/>
                  <a:gd name="connsiteX8" fmla="*/ 1905321 w 3290606"/>
                  <a:gd name="connsiteY8" fmla="*/ 4332913 h 4332913"/>
                  <a:gd name="connsiteX9" fmla="*/ 1402401 w 3290606"/>
                  <a:gd name="connsiteY9" fmla="*/ 4332913 h 4332913"/>
                  <a:gd name="connsiteX10" fmla="*/ 1305246 w 3290606"/>
                  <a:gd name="connsiteY10" fmla="*/ 4201468 h 4332913"/>
                  <a:gd name="connsiteX11" fmla="*/ 1156656 w 3290606"/>
                  <a:gd name="connsiteY11" fmla="*/ 2709853 h 4332913"/>
                  <a:gd name="connsiteX12" fmla="*/ 1150941 w 3290606"/>
                  <a:gd name="connsiteY12" fmla="*/ 1475413 h 4332913"/>
                  <a:gd name="connsiteX13" fmla="*/ 939597 w 3290606"/>
                  <a:gd name="connsiteY13" fmla="*/ 1373265 h 4332913"/>
                  <a:gd name="connsiteX14" fmla="*/ 0 w 3290606"/>
                  <a:gd name="connsiteY14" fmla="*/ 201127 h 4332913"/>
                  <a:gd name="connsiteX15" fmla="*/ 220556 w 3290606"/>
                  <a:gd name="connsiteY15" fmla="*/ 44998 h 4332913"/>
                  <a:gd name="connsiteX16" fmla="*/ 1320453 w 3290606"/>
                  <a:gd name="connsiteY16" fmla="*/ 1075864 h 4332913"/>
                  <a:gd name="connsiteX0" fmla="*/ 1320453 w 3290606"/>
                  <a:gd name="connsiteY0" fmla="*/ 1188528 h 4445577"/>
                  <a:gd name="connsiteX1" fmla="*/ 2143979 w 3290606"/>
                  <a:gd name="connsiteY1" fmla="*/ 1186868 h 4445577"/>
                  <a:gd name="connsiteX2" fmla="*/ 3091465 w 3290606"/>
                  <a:gd name="connsiteY2" fmla="*/ 141359 h 4445577"/>
                  <a:gd name="connsiteX3" fmla="*/ 3290606 w 3290606"/>
                  <a:gd name="connsiteY3" fmla="*/ 237939 h 4445577"/>
                  <a:gd name="connsiteX4" fmla="*/ 2308480 w 3290606"/>
                  <a:gd name="connsiteY4" fmla="*/ 1541011 h 4445577"/>
                  <a:gd name="connsiteX5" fmla="*/ 2156284 w 3290606"/>
                  <a:gd name="connsiteY5" fmla="*/ 1658656 h 4445577"/>
                  <a:gd name="connsiteX6" fmla="*/ 2168211 w 3290606"/>
                  <a:gd name="connsiteY6" fmla="*/ 2873952 h 4445577"/>
                  <a:gd name="connsiteX7" fmla="*/ 2002476 w 3290606"/>
                  <a:gd name="connsiteY7" fmla="*/ 4359852 h 4445577"/>
                  <a:gd name="connsiteX8" fmla="*/ 1905321 w 3290606"/>
                  <a:gd name="connsiteY8" fmla="*/ 4445577 h 4445577"/>
                  <a:gd name="connsiteX9" fmla="*/ 1402401 w 3290606"/>
                  <a:gd name="connsiteY9" fmla="*/ 4445577 h 4445577"/>
                  <a:gd name="connsiteX10" fmla="*/ 1305246 w 3290606"/>
                  <a:gd name="connsiteY10" fmla="*/ 4314132 h 4445577"/>
                  <a:gd name="connsiteX11" fmla="*/ 1156656 w 3290606"/>
                  <a:gd name="connsiteY11" fmla="*/ 2822517 h 4445577"/>
                  <a:gd name="connsiteX12" fmla="*/ 1150941 w 3290606"/>
                  <a:gd name="connsiteY12" fmla="*/ 1588077 h 4445577"/>
                  <a:gd name="connsiteX13" fmla="*/ 939597 w 3290606"/>
                  <a:gd name="connsiteY13" fmla="*/ 1485929 h 4445577"/>
                  <a:gd name="connsiteX14" fmla="*/ 0 w 3290606"/>
                  <a:gd name="connsiteY14" fmla="*/ 313791 h 4445577"/>
                  <a:gd name="connsiteX15" fmla="*/ 382042 w 3290606"/>
                  <a:gd name="connsiteY15" fmla="*/ 44998 h 4445577"/>
                  <a:gd name="connsiteX16" fmla="*/ 1320453 w 3290606"/>
                  <a:gd name="connsiteY16" fmla="*/ 1188528 h 4445577"/>
                  <a:gd name="connsiteX0" fmla="*/ 1158967 w 3129120"/>
                  <a:gd name="connsiteY0" fmla="*/ 1188528 h 4445577"/>
                  <a:gd name="connsiteX1" fmla="*/ 1982493 w 3129120"/>
                  <a:gd name="connsiteY1" fmla="*/ 1186868 h 4445577"/>
                  <a:gd name="connsiteX2" fmla="*/ 2929979 w 3129120"/>
                  <a:gd name="connsiteY2" fmla="*/ 141359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778111 w 3129120"/>
                  <a:gd name="connsiteY13" fmla="*/ 1485929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188528 h 4445577"/>
                  <a:gd name="connsiteX1" fmla="*/ 1982493 w 3129120"/>
                  <a:gd name="connsiteY1" fmla="*/ 1186868 h 4445577"/>
                  <a:gd name="connsiteX2" fmla="*/ 2929979 w 3129120"/>
                  <a:gd name="connsiteY2" fmla="*/ 141359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819422 w 3129120"/>
                  <a:gd name="connsiteY13" fmla="*/ 1463396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188528 h 4445577"/>
                  <a:gd name="connsiteX1" fmla="*/ 1982493 w 3129120"/>
                  <a:gd name="connsiteY1" fmla="*/ 1186868 h 4445577"/>
                  <a:gd name="connsiteX2" fmla="*/ 2866135 w 3129120"/>
                  <a:gd name="connsiteY2" fmla="*/ 118827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819422 w 3129120"/>
                  <a:gd name="connsiteY13" fmla="*/ 1463396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233594 h 4490643"/>
                  <a:gd name="connsiteX1" fmla="*/ 1982493 w 3129120"/>
                  <a:gd name="connsiteY1" fmla="*/ 1231934 h 4490643"/>
                  <a:gd name="connsiteX2" fmla="*/ 2866135 w 3129120"/>
                  <a:gd name="connsiteY2" fmla="*/ 163893 h 4490643"/>
                  <a:gd name="connsiteX3" fmla="*/ 3129120 w 3129120"/>
                  <a:gd name="connsiteY3" fmla="*/ 283005 h 4490643"/>
                  <a:gd name="connsiteX4" fmla="*/ 2146994 w 3129120"/>
                  <a:gd name="connsiteY4" fmla="*/ 1586077 h 4490643"/>
                  <a:gd name="connsiteX5" fmla="*/ 1994798 w 3129120"/>
                  <a:gd name="connsiteY5" fmla="*/ 1703722 h 4490643"/>
                  <a:gd name="connsiteX6" fmla="*/ 2006725 w 3129120"/>
                  <a:gd name="connsiteY6" fmla="*/ 2919018 h 4490643"/>
                  <a:gd name="connsiteX7" fmla="*/ 1840990 w 3129120"/>
                  <a:gd name="connsiteY7" fmla="*/ 4404918 h 4490643"/>
                  <a:gd name="connsiteX8" fmla="*/ 1743835 w 3129120"/>
                  <a:gd name="connsiteY8" fmla="*/ 4490643 h 4490643"/>
                  <a:gd name="connsiteX9" fmla="*/ 1240915 w 3129120"/>
                  <a:gd name="connsiteY9" fmla="*/ 4490643 h 4490643"/>
                  <a:gd name="connsiteX10" fmla="*/ 1143760 w 3129120"/>
                  <a:gd name="connsiteY10" fmla="*/ 4359198 h 4490643"/>
                  <a:gd name="connsiteX11" fmla="*/ 995170 w 3129120"/>
                  <a:gd name="connsiteY11" fmla="*/ 2867583 h 4490643"/>
                  <a:gd name="connsiteX12" fmla="*/ 989455 w 3129120"/>
                  <a:gd name="connsiteY12" fmla="*/ 1633143 h 4490643"/>
                  <a:gd name="connsiteX13" fmla="*/ 819422 w 3129120"/>
                  <a:gd name="connsiteY13" fmla="*/ 1508462 h 4490643"/>
                  <a:gd name="connsiteX14" fmla="*/ 0 w 3129120"/>
                  <a:gd name="connsiteY14" fmla="*/ 238682 h 4490643"/>
                  <a:gd name="connsiteX15" fmla="*/ 318199 w 3129120"/>
                  <a:gd name="connsiteY15" fmla="*/ 44998 h 4490643"/>
                  <a:gd name="connsiteX16" fmla="*/ 1158967 w 3129120"/>
                  <a:gd name="connsiteY16" fmla="*/ 1233594 h 4490643"/>
                  <a:gd name="connsiteX0" fmla="*/ 1121412 w 3091565"/>
                  <a:gd name="connsiteY0" fmla="*/ 1233594 h 4490643"/>
                  <a:gd name="connsiteX1" fmla="*/ 1944938 w 3091565"/>
                  <a:gd name="connsiteY1" fmla="*/ 1231934 h 4490643"/>
                  <a:gd name="connsiteX2" fmla="*/ 2828580 w 3091565"/>
                  <a:gd name="connsiteY2" fmla="*/ 163893 h 4490643"/>
                  <a:gd name="connsiteX3" fmla="*/ 3091565 w 3091565"/>
                  <a:gd name="connsiteY3" fmla="*/ 283005 h 4490643"/>
                  <a:gd name="connsiteX4" fmla="*/ 2109439 w 3091565"/>
                  <a:gd name="connsiteY4" fmla="*/ 1586077 h 4490643"/>
                  <a:gd name="connsiteX5" fmla="*/ 1957243 w 3091565"/>
                  <a:gd name="connsiteY5" fmla="*/ 1703722 h 4490643"/>
                  <a:gd name="connsiteX6" fmla="*/ 1969170 w 3091565"/>
                  <a:gd name="connsiteY6" fmla="*/ 2919018 h 4490643"/>
                  <a:gd name="connsiteX7" fmla="*/ 1803435 w 3091565"/>
                  <a:gd name="connsiteY7" fmla="*/ 4404918 h 4490643"/>
                  <a:gd name="connsiteX8" fmla="*/ 1706280 w 3091565"/>
                  <a:gd name="connsiteY8" fmla="*/ 4490643 h 4490643"/>
                  <a:gd name="connsiteX9" fmla="*/ 1203360 w 3091565"/>
                  <a:gd name="connsiteY9" fmla="*/ 4490643 h 4490643"/>
                  <a:gd name="connsiteX10" fmla="*/ 1106205 w 3091565"/>
                  <a:gd name="connsiteY10" fmla="*/ 4359198 h 4490643"/>
                  <a:gd name="connsiteX11" fmla="*/ 957615 w 3091565"/>
                  <a:gd name="connsiteY11" fmla="*/ 2867583 h 4490643"/>
                  <a:gd name="connsiteX12" fmla="*/ 951900 w 3091565"/>
                  <a:gd name="connsiteY12" fmla="*/ 1633143 h 4490643"/>
                  <a:gd name="connsiteX13" fmla="*/ 781867 w 3091565"/>
                  <a:gd name="connsiteY13" fmla="*/ 1508462 h 4490643"/>
                  <a:gd name="connsiteX14" fmla="*/ 0 w 3091565"/>
                  <a:gd name="connsiteY14" fmla="*/ 167328 h 4490643"/>
                  <a:gd name="connsiteX15" fmla="*/ 280644 w 3091565"/>
                  <a:gd name="connsiteY15" fmla="*/ 44998 h 4490643"/>
                  <a:gd name="connsiteX16" fmla="*/ 1121412 w 3091565"/>
                  <a:gd name="connsiteY16" fmla="*/ 1233594 h 4490643"/>
                  <a:gd name="connsiteX0" fmla="*/ 1121412 w 3091565"/>
                  <a:gd name="connsiteY0" fmla="*/ 1203551 h 4460600"/>
                  <a:gd name="connsiteX1" fmla="*/ 1944938 w 3091565"/>
                  <a:gd name="connsiteY1" fmla="*/ 1201891 h 4460600"/>
                  <a:gd name="connsiteX2" fmla="*/ 2828580 w 3091565"/>
                  <a:gd name="connsiteY2" fmla="*/ 133850 h 4460600"/>
                  <a:gd name="connsiteX3" fmla="*/ 3091565 w 3091565"/>
                  <a:gd name="connsiteY3" fmla="*/ 252962 h 4460600"/>
                  <a:gd name="connsiteX4" fmla="*/ 2109439 w 3091565"/>
                  <a:gd name="connsiteY4" fmla="*/ 1556034 h 4460600"/>
                  <a:gd name="connsiteX5" fmla="*/ 1957243 w 3091565"/>
                  <a:gd name="connsiteY5" fmla="*/ 1673679 h 4460600"/>
                  <a:gd name="connsiteX6" fmla="*/ 1969170 w 3091565"/>
                  <a:gd name="connsiteY6" fmla="*/ 2888975 h 4460600"/>
                  <a:gd name="connsiteX7" fmla="*/ 1803435 w 3091565"/>
                  <a:gd name="connsiteY7" fmla="*/ 4374875 h 4460600"/>
                  <a:gd name="connsiteX8" fmla="*/ 1706280 w 3091565"/>
                  <a:gd name="connsiteY8" fmla="*/ 4460600 h 4460600"/>
                  <a:gd name="connsiteX9" fmla="*/ 1203360 w 3091565"/>
                  <a:gd name="connsiteY9" fmla="*/ 4460600 h 4460600"/>
                  <a:gd name="connsiteX10" fmla="*/ 1106205 w 3091565"/>
                  <a:gd name="connsiteY10" fmla="*/ 4329155 h 4460600"/>
                  <a:gd name="connsiteX11" fmla="*/ 957615 w 3091565"/>
                  <a:gd name="connsiteY11" fmla="*/ 2837540 h 4460600"/>
                  <a:gd name="connsiteX12" fmla="*/ 951900 w 3091565"/>
                  <a:gd name="connsiteY12" fmla="*/ 1603100 h 4460600"/>
                  <a:gd name="connsiteX13" fmla="*/ 781867 w 3091565"/>
                  <a:gd name="connsiteY13" fmla="*/ 1478419 h 4460600"/>
                  <a:gd name="connsiteX14" fmla="*/ 0 w 3091565"/>
                  <a:gd name="connsiteY14" fmla="*/ 137285 h 4460600"/>
                  <a:gd name="connsiteX15" fmla="*/ 295667 w 3091565"/>
                  <a:gd name="connsiteY15" fmla="*/ 44998 h 4460600"/>
                  <a:gd name="connsiteX16" fmla="*/ 1121412 w 3091565"/>
                  <a:gd name="connsiteY16" fmla="*/ 1203551 h 4460600"/>
                  <a:gd name="connsiteX0" fmla="*/ 1132679 w 3102832"/>
                  <a:gd name="connsiteY0" fmla="*/ 1206353 h 4463402"/>
                  <a:gd name="connsiteX1" fmla="*/ 1956205 w 3102832"/>
                  <a:gd name="connsiteY1" fmla="*/ 1204693 h 4463402"/>
                  <a:gd name="connsiteX2" fmla="*/ 2839847 w 3102832"/>
                  <a:gd name="connsiteY2" fmla="*/ 136652 h 4463402"/>
                  <a:gd name="connsiteX3" fmla="*/ 3102832 w 3102832"/>
                  <a:gd name="connsiteY3" fmla="*/ 255764 h 4463402"/>
                  <a:gd name="connsiteX4" fmla="*/ 2120706 w 3102832"/>
                  <a:gd name="connsiteY4" fmla="*/ 1558836 h 4463402"/>
                  <a:gd name="connsiteX5" fmla="*/ 1968510 w 3102832"/>
                  <a:gd name="connsiteY5" fmla="*/ 1676481 h 4463402"/>
                  <a:gd name="connsiteX6" fmla="*/ 1980437 w 3102832"/>
                  <a:gd name="connsiteY6" fmla="*/ 2891777 h 4463402"/>
                  <a:gd name="connsiteX7" fmla="*/ 1814702 w 3102832"/>
                  <a:gd name="connsiteY7" fmla="*/ 4377677 h 4463402"/>
                  <a:gd name="connsiteX8" fmla="*/ 1717547 w 3102832"/>
                  <a:gd name="connsiteY8" fmla="*/ 4463402 h 4463402"/>
                  <a:gd name="connsiteX9" fmla="*/ 1214627 w 3102832"/>
                  <a:gd name="connsiteY9" fmla="*/ 4463402 h 4463402"/>
                  <a:gd name="connsiteX10" fmla="*/ 1117472 w 3102832"/>
                  <a:gd name="connsiteY10" fmla="*/ 4331957 h 4463402"/>
                  <a:gd name="connsiteX11" fmla="*/ 968882 w 3102832"/>
                  <a:gd name="connsiteY11" fmla="*/ 2840342 h 4463402"/>
                  <a:gd name="connsiteX12" fmla="*/ 963167 w 3102832"/>
                  <a:gd name="connsiteY12" fmla="*/ 1605902 h 4463402"/>
                  <a:gd name="connsiteX13" fmla="*/ 793134 w 3102832"/>
                  <a:gd name="connsiteY13" fmla="*/ 1481221 h 4463402"/>
                  <a:gd name="connsiteX14" fmla="*/ 0 w 3102832"/>
                  <a:gd name="connsiteY14" fmla="*/ 113799 h 4463402"/>
                  <a:gd name="connsiteX15" fmla="*/ 306934 w 3102832"/>
                  <a:gd name="connsiteY15" fmla="*/ 47800 h 4463402"/>
                  <a:gd name="connsiteX16" fmla="*/ 1132679 w 3102832"/>
                  <a:gd name="connsiteY16" fmla="*/ 1206353 h 4463402"/>
                  <a:gd name="connsiteX0" fmla="*/ 1132679 w 3102832"/>
                  <a:gd name="connsiteY0" fmla="*/ 1206353 h 4463402"/>
                  <a:gd name="connsiteX1" fmla="*/ 1956205 w 3102832"/>
                  <a:gd name="connsiteY1" fmla="*/ 1204693 h 4463402"/>
                  <a:gd name="connsiteX2" fmla="*/ 2727182 w 3102832"/>
                  <a:gd name="connsiteY2" fmla="*/ 23988 h 4463402"/>
                  <a:gd name="connsiteX3" fmla="*/ 3102832 w 3102832"/>
                  <a:gd name="connsiteY3" fmla="*/ 255764 h 4463402"/>
                  <a:gd name="connsiteX4" fmla="*/ 2120706 w 3102832"/>
                  <a:gd name="connsiteY4" fmla="*/ 1558836 h 4463402"/>
                  <a:gd name="connsiteX5" fmla="*/ 1968510 w 3102832"/>
                  <a:gd name="connsiteY5" fmla="*/ 1676481 h 4463402"/>
                  <a:gd name="connsiteX6" fmla="*/ 1980437 w 3102832"/>
                  <a:gd name="connsiteY6" fmla="*/ 2891777 h 4463402"/>
                  <a:gd name="connsiteX7" fmla="*/ 1814702 w 3102832"/>
                  <a:gd name="connsiteY7" fmla="*/ 4377677 h 4463402"/>
                  <a:gd name="connsiteX8" fmla="*/ 1717547 w 3102832"/>
                  <a:gd name="connsiteY8" fmla="*/ 4463402 h 4463402"/>
                  <a:gd name="connsiteX9" fmla="*/ 1214627 w 3102832"/>
                  <a:gd name="connsiteY9" fmla="*/ 4463402 h 4463402"/>
                  <a:gd name="connsiteX10" fmla="*/ 1117472 w 3102832"/>
                  <a:gd name="connsiteY10" fmla="*/ 4331957 h 4463402"/>
                  <a:gd name="connsiteX11" fmla="*/ 968882 w 3102832"/>
                  <a:gd name="connsiteY11" fmla="*/ 2840342 h 4463402"/>
                  <a:gd name="connsiteX12" fmla="*/ 963167 w 3102832"/>
                  <a:gd name="connsiteY12" fmla="*/ 1605902 h 4463402"/>
                  <a:gd name="connsiteX13" fmla="*/ 793134 w 3102832"/>
                  <a:gd name="connsiteY13" fmla="*/ 1481221 h 4463402"/>
                  <a:gd name="connsiteX14" fmla="*/ 0 w 3102832"/>
                  <a:gd name="connsiteY14" fmla="*/ 113799 h 4463402"/>
                  <a:gd name="connsiteX15" fmla="*/ 306934 w 3102832"/>
                  <a:gd name="connsiteY15" fmla="*/ 47800 h 4463402"/>
                  <a:gd name="connsiteX16" fmla="*/ 1132679 w 3102832"/>
                  <a:gd name="connsiteY16" fmla="*/ 1206353 h 4463402"/>
                  <a:gd name="connsiteX0" fmla="*/ 1132679 w 2982656"/>
                  <a:gd name="connsiteY0" fmla="*/ 1209868 h 4466917"/>
                  <a:gd name="connsiteX1" fmla="*/ 1956205 w 2982656"/>
                  <a:gd name="connsiteY1" fmla="*/ 1208208 h 4466917"/>
                  <a:gd name="connsiteX2" fmla="*/ 2727182 w 2982656"/>
                  <a:gd name="connsiteY2" fmla="*/ 27503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82656"/>
                  <a:gd name="connsiteY0" fmla="*/ 1209868 h 4466917"/>
                  <a:gd name="connsiteX1" fmla="*/ 1956205 w 2982656"/>
                  <a:gd name="connsiteY1" fmla="*/ 1208208 h 4466917"/>
                  <a:gd name="connsiteX2" fmla="*/ 2727182 w 2982656"/>
                  <a:gd name="connsiteY2" fmla="*/ 27503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82656"/>
                  <a:gd name="connsiteY0" fmla="*/ 1209868 h 4466917"/>
                  <a:gd name="connsiteX1" fmla="*/ 1956205 w 2982656"/>
                  <a:gd name="connsiteY1" fmla="*/ 1208208 h 4466917"/>
                  <a:gd name="connsiteX2" fmla="*/ 2689627 w 2982656"/>
                  <a:gd name="connsiteY2" fmla="*/ 46282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15058"/>
                  <a:gd name="connsiteY0" fmla="*/ 1206353 h 4463402"/>
                  <a:gd name="connsiteX1" fmla="*/ 1956205 w 2915058"/>
                  <a:gd name="connsiteY1" fmla="*/ 1204693 h 4463402"/>
                  <a:gd name="connsiteX2" fmla="*/ 2689627 w 2915058"/>
                  <a:gd name="connsiteY2" fmla="*/ 42767 h 4463402"/>
                  <a:gd name="connsiteX3" fmla="*/ 2915058 w 2915058"/>
                  <a:gd name="connsiteY3" fmla="*/ 86767 h 4463402"/>
                  <a:gd name="connsiteX4" fmla="*/ 2120706 w 2915058"/>
                  <a:gd name="connsiteY4" fmla="*/ 1558836 h 4463402"/>
                  <a:gd name="connsiteX5" fmla="*/ 1968510 w 2915058"/>
                  <a:gd name="connsiteY5" fmla="*/ 1676481 h 4463402"/>
                  <a:gd name="connsiteX6" fmla="*/ 1980437 w 2915058"/>
                  <a:gd name="connsiteY6" fmla="*/ 2891777 h 4463402"/>
                  <a:gd name="connsiteX7" fmla="*/ 1814702 w 2915058"/>
                  <a:gd name="connsiteY7" fmla="*/ 4377677 h 4463402"/>
                  <a:gd name="connsiteX8" fmla="*/ 1717547 w 2915058"/>
                  <a:gd name="connsiteY8" fmla="*/ 4463402 h 4463402"/>
                  <a:gd name="connsiteX9" fmla="*/ 1214627 w 2915058"/>
                  <a:gd name="connsiteY9" fmla="*/ 4463402 h 4463402"/>
                  <a:gd name="connsiteX10" fmla="*/ 1117472 w 2915058"/>
                  <a:gd name="connsiteY10" fmla="*/ 4331957 h 4463402"/>
                  <a:gd name="connsiteX11" fmla="*/ 968882 w 2915058"/>
                  <a:gd name="connsiteY11" fmla="*/ 2840342 h 4463402"/>
                  <a:gd name="connsiteX12" fmla="*/ 963167 w 2915058"/>
                  <a:gd name="connsiteY12" fmla="*/ 1605902 h 4463402"/>
                  <a:gd name="connsiteX13" fmla="*/ 793134 w 2915058"/>
                  <a:gd name="connsiteY13" fmla="*/ 1481221 h 4463402"/>
                  <a:gd name="connsiteX14" fmla="*/ 0 w 2915058"/>
                  <a:gd name="connsiteY14" fmla="*/ 113799 h 4463402"/>
                  <a:gd name="connsiteX15" fmla="*/ 306934 w 2915058"/>
                  <a:gd name="connsiteY15" fmla="*/ 47800 h 4463402"/>
                  <a:gd name="connsiteX16" fmla="*/ 1132679 w 2915058"/>
                  <a:gd name="connsiteY16" fmla="*/ 1206353 h 4463402"/>
                  <a:gd name="connsiteX0" fmla="*/ 1132679 w 2915058"/>
                  <a:gd name="connsiteY0" fmla="*/ 1206353 h 4463402"/>
                  <a:gd name="connsiteX1" fmla="*/ 1956205 w 2915058"/>
                  <a:gd name="connsiteY1" fmla="*/ 1204693 h 4463402"/>
                  <a:gd name="connsiteX2" fmla="*/ 2689627 w 2915058"/>
                  <a:gd name="connsiteY2" fmla="*/ 42767 h 4463402"/>
                  <a:gd name="connsiteX3" fmla="*/ 2915058 w 2915058"/>
                  <a:gd name="connsiteY3" fmla="*/ 86767 h 4463402"/>
                  <a:gd name="connsiteX4" fmla="*/ 2120706 w 2915058"/>
                  <a:gd name="connsiteY4" fmla="*/ 1558836 h 4463402"/>
                  <a:gd name="connsiteX5" fmla="*/ 1968510 w 2915058"/>
                  <a:gd name="connsiteY5" fmla="*/ 1676481 h 4463402"/>
                  <a:gd name="connsiteX6" fmla="*/ 1980437 w 2915058"/>
                  <a:gd name="connsiteY6" fmla="*/ 2891777 h 4463402"/>
                  <a:gd name="connsiteX7" fmla="*/ 1814702 w 2915058"/>
                  <a:gd name="connsiteY7" fmla="*/ 4377677 h 4463402"/>
                  <a:gd name="connsiteX8" fmla="*/ 1717547 w 2915058"/>
                  <a:gd name="connsiteY8" fmla="*/ 4463402 h 4463402"/>
                  <a:gd name="connsiteX9" fmla="*/ 1214627 w 2915058"/>
                  <a:gd name="connsiteY9" fmla="*/ 4463402 h 4463402"/>
                  <a:gd name="connsiteX10" fmla="*/ 1117472 w 2915058"/>
                  <a:gd name="connsiteY10" fmla="*/ 4331957 h 4463402"/>
                  <a:gd name="connsiteX11" fmla="*/ 968882 w 2915058"/>
                  <a:gd name="connsiteY11" fmla="*/ 2840342 h 4463402"/>
                  <a:gd name="connsiteX12" fmla="*/ 963167 w 2915058"/>
                  <a:gd name="connsiteY12" fmla="*/ 1605902 h 4463402"/>
                  <a:gd name="connsiteX13" fmla="*/ 793134 w 2915058"/>
                  <a:gd name="connsiteY13" fmla="*/ 1481221 h 4463402"/>
                  <a:gd name="connsiteX14" fmla="*/ 0 w 2915058"/>
                  <a:gd name="connsiteY14" fmla="*/ 113799 h 4463402"/>
                  <a:gd name="connsiteX15" fmla="*/ 306934 w 2915058"/>
                  <a:gd name="connsiteY15" fmla="*/ 47800 h 4463402"/>
                  <a:gd name="connsiteX16" fmla="*/ 1132679 w 2915058"/>
                  <a:gd name="connsiteY16" fmla="*/ 1206353 h 4463402"/>
                  <a:gd name="connsiteX0" fmla="*/ 1132679 w 2915058"/>
                  <a:gd name="connsiteY0" fmla="*/ 1206814 h 4463863"/>
                  <a:gd name="connsiteX1" fmla="*/ 1956205 w 2915058"/>
                  <a:gd name="connsiteY1" fmla="*/ 1205154 h 4463863"/>
                  <a:gd name="connsiteX2" fmla="*/ 2689627 w 2915058"/>
                  <a:gd name="connsiteY2" fmla="*/ 43228 h 4463863"/>
                  <a:gd name="connsiteX3" fmla="*/ 2915058 w 2915058"/>
                  <a:gd name="connsiteY3" fmla="*/ 87228 h 4463863"/>
                  <a:gd name="connsiteX4" fmla="*/ 2120706 w 2915058"/>
                  <a:gd name="connsiteY4" fmla="*/ 1559297 h 4463863"/>
                  <a:gd name="connsiteX5" fmla="*/ 1968510 w 2915058"/>
                  <a:gd name="connsiteY5" fmla="*/ 1676942 h 4463863"/>
                  <a:gd name="connsiteX6" fmla="*/ 1980437 w 2915058"/>
                  <a:gd name="connsiteY6" fmla="*/ 2892238 h 4463863"/>
                  <a:gd name="connsiteX7" fmla="*/ 1814702 w 2915058"/>
                  <a:gd name="connsiteY7" fmla="*/ 4378138 h 4463863"/>
                  <a:gd name="connsiteX8" fmla="*/ 1717547 w 2915058"/>
                  <a:gd name="connsiteY8" fmla="*/ 4463863 h 4463863"/>
                  <a:gd name="connsiteX9" fmla="*/ 1214627 w 2915058"/>
                  <a:gd name="connsiteY9" fmla="*/ 4463863 h 4463863"/>
                  <a:gd name="connsiteX10" fmla="*/ 1117472 w 2915058"/>
                  <a:gd name="connsiteY10" fmla="*/ 4332418 h 4463863"/>
                  <a:gd name="connsiteX11" fmla="*/ 968882 w 2915058"/>
                  <a:gd name="connsiteY11" fmla="*/ 2840803 h 4463863"/>
                  <a:gd name="connsiteX12" fmla="*/ 963167 w 2915058"/>
                  <a:gd name="connsiteY12" fmla="*/ 1606363 h 4463863"/>
                  <a:gd name="connsiteX13" fmla="*/ 793134 w 2915058"/>
                  <a:gd name="connsiteY13" fmla="*/ 1481682 h 4463863"/>
                  <a:gd name="connsiteX14" fmla="*/ 0 w 2915058"/>
                  <a:gd name="connsiteY14" fmla="*/ 114260 h 4463863"/>
                  <a:gd name="connsiteX15" fmla="*/ 306934 w 2915058"/>
                  <a:gd name="connsiteY15" fmla="*/ 48261 h 4463863"/>
                  <a:gd name="connsiteX16" fmla="*/ 1132679 w 2915058"/>
                  <a:gd name="connsiteY16" fmla="*/ 1206814 h 4463863"/>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083368 w 2915058"/>
                  <a:gd name="connsiteY0" fmla="*/ 1197761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 name="connsiteX0" fmla="*/ 1083368 w 2915058"/>
                  <a:gd name="connsiteY0" fmla="*/ 1197761 h 4446592"/>
                  <a:gd name="connsiteX1" fmla="*/ 1906609 w 2915058"/>
                  <a:gd name="connsiteY1" fmla="*/ 1196148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 name="connsiteX0" fmla="*/ 1083368 w 2915058"/>
                  <a:gd name="connsiteY0" fmla="*/ 1197761 h 4446592"/>
                  <a:gd name="connsiteX1" fmla="*/ 1906609 w 2915058"/>
                  <a:gd name="connsiteY1" fmla="*/ 1196148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85044 w 2915058"/>
                  <a:gd name="connsiteY5" fmla="*/ 1651403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15058" h="4446592">
                    <a:moveTo>
                      <a:pt x="1083368" y="1197761"/>
                    </a:moveTo>
                    <a:cubicBezTo>
                      <a:pt x="1417389" y="1191879"/>
                      <a:pt x="1678456" y="1157919"/>
                      <a:pt x="1906609" y="1196148"/>
                    </a:cubicBezTo>
                    <a:cubicBezTo>
                      <a:pt x="2016195" y="1139720"/>
                      <a:pt x="2572084" y="95080"/>
                      <a:pt x="2689627" y="25957"/>
                    </a:cubicBezTo>
                    <a:cubicBezTo>
                      <a:pt x="2692709" y="-17271"/>
                      <a:pt x="2895890" y="-9058"/>
                      <a:pt x="2915058" y="69957"/>
                    </a:cubicBezTo>
                    <a:cubicBezTo>
                      <a:pt x="2688864" y="554611"/>
                      <a:pt x="2476394" y="1141150"/>
                      <a:pt x="2120706" y="1542026"/>
                    </a:cubicBezTo>
                    <a:cubicBezTo>
                      <a:pt x="2059970" y="1591567"/>
                      <a:pt x="2082200" y="1588830"/>
                      <a:pt x="1985044" y="1651403"/>
                    </a:cubicBezTo>
                    <a:cubicBezTo>
                      <a:pt x="1983508" y="2059258"/>
                      <a:pt x="1981973" y="2467112"/>
                      <a:pt x="1980437" y="2874967"/>
                    </a:cubicBezTo>
                    <a:lnTo>
                      <a:pt x="1814702" y="4360867"/>
                    </a:lnTo>
                    <a:cubicBezTo>
                      <a:pt x="1810892" y="4395157"/>
                      <a:pt x="1755647" y="4446592"/>
                      <a:pt x="1717547" y="4446592"/>
                    </a:cubicBezTo>
                    <a:lnTo>
                      <a:pt x="1214627" y="4446592"/>
                    </a:lnTo>
                    <a:cubicBezTo>
                      <a:pt x="1159382" y="4442782"/>
                      <a:pt x="1121282" y="4370392"/>
                      <a:pt x="1117472" y="4315147"/>
                    </a:cubicBezTo>
                    <a:lnTo>
                      <a:pt x="968882" y="2823532"/>
                    </a:lnTo>
                    <a:cubicBezTo>
                      <a:pt x="966977" y="2412052"/>
                      <a:pt x="932195" y="2042790"/>
                      <a:pt x="930290" y="1631310"/>
                    </a:cubicBezTo>
                    <a:cubicBezTo>
                      <a:pt x="827906" y="1534429"/>
                      <a:pt x="844162" y="1516437"/>
                      <a:pt x="793134" y="1464411"/>
                    </a:cubicBezTo>
                    <a:lnTo>
                      <a:pt x="0" y="96989"/>
                    </a:lnTo>
                    <a:cubicBezTo>
                      <a:pt x="14706" y="-16810"/>
                      <a:pt x="204008" y="-14008"/>
                      <a:pt x="306934" y="30990"/>
                    </a:cubicBezTo>
                    <a:cubicBezTo>
                      <a:pt x="487190" y="194785"/>
                      <a:pt x="953828" y="1203476"/>
                      <a:pt x="1083368" y="1197761"/>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200" dirty="0" smtClean="0">
                  <a:solidFill>
                    <a:prstClr val="black"/>
                  </a:solidFill>
                </a:endParaRPr>
              </a:p>
            </p:txBody>
          </p:sp>
          <p:sp>
            <p:nvSpPr>
              <p:cNvPr id="12" name="Freeform 217"/>
              <p:cNvSpPr>
                <a:spLocks/>
              </p:cNvSpPr>
              <p:nvPr/>
            </p:nvSpPr>
            <p:spPr bwMode="auto">
              <a:xfrm rot="10800000">
                <a:off x="5275662" y="419791"/>
                <a:ext cx="258323" cy="271403"/>
              </a:xfrm>
              <a:custGeom>
                <a:avLst/>
                <a:gdLst/>
                <a:ahLst/>
                <a:cxnLst>
                  <a:cxn ang="0">
                    <a:pos x="0" y="84"/>
                  </a:cxn>
                  <a:cxn ang="0">
                    <a:pos x="0" y="84"/>
                  </a:cxn>
                  <a:cxn ang="0">
                    <a:pos x="2" y="104"/>
                  </a:cxn>
                  <a:cxn ang="0">
                    <a:pos x="4" y="122"/>
                  </a:cxn>
                  <a:cxn ang="0">
                    <a:pos x="10" y="136"/>
                  </a:cxn>
                  <a:cxn ang="0">
                    <a:pos x="18" y="148"/>
                  </a:cxn>
                  <a:cxn ang="0">
                    <a:pos x="30" y="156"/>
                  </a:cxn>
                  <a:cxn ang="0">
                    <a:pos x="42" y="162"/>
                  </a:cxn>
                  <a:cxn ang="0">
                    <a:pos x="60" y="166"/>
                  </a:cxn>
                  <a:cxn ang="0">
                    <a:pos x="78" y="166"/>
                  </a:cxn>
                  <a:cxn ang="0">
                    <a:pos x="78" y="166"/>
                  </a:cxn>
                  <a:cxn ang="0">
                    <a:pos x="98" y="166"/>
                  </a:cxn>
                  <a:cxn ang="0">
                    <a:pos x="116" y="162"/>
                  </a:cxn>
                  <a:cxn ang="0">
                    <a:pos x="128" y="156"/>
                  </a:cxn>
                  <a:cxn ang="0">
                    <a:pos x="140" y="148"/>
                  </a:cxn>
                  <a:cxn ang="0">
                    <a:pos x="148" y="136"/>
                  </a:cxn>
                  <a:cxn ang="0">
                    <a:pos x="154" y="122"/>
                  </a:cxn>
                  <a:cxn ang="0">
                    <a:pos x="156" y="104"/>
                  </a:cxn>
                  <a:cxn ang="0">
                    <a:pos x="158" y="84"/>
                  </a:cxn>
                  <a:cxn ang="0">
                    <a:pos x="158" y="84"/>
                  </a:cxn>
                  <a:cxn ang="0">
                    <a:pos x="156" y="62"/>
                  </a:cxn>
                  <a:cxn ang="0">
                    <a:pos x="154" y="46"/>
                  </a:cxn>
                  <a:cxn ang="0">
                    <a:pos x="148" y="30"/>
                  </a:cxn>
                  <a:cxn ang="0">
                    <a:pos x="140" y="20"/>
                  </a:cxn>
                  <a:cxn ang="0">
                    <a:pos x="128" y="10"/>
                  </a:cxn>
                  <a:cxn ang="0">
                    <a:pos x="116" y="4"/>
                  </a:cxn>
                  <a:cxn ang="0">
                    <a:pos x="98" y="2"/>
                  </a:cxn>
                  <a:cxn ang="0">
                    <a:pos x="78" y="0"/>
                  </a:cxn>
                  <a:cxn ang="0">
                    <a:pos x="78" y="0"/>
                  </a:cxn>
                  <a:cxn ang="0">
                    <a:pos x="60" y="2"/>
                  </a:cxn>
                  <a:cxn ang="0">
                    <a:pos x="42" y="4"/>
                  </a:cxn>
                  <a:cxn ang="0">
                    <a:pos x="30" y="10"/>
                  </a:cxn>
                  <a:cxn ang="0">
                    <a:pos x="18" y="20"/>
                  </a:cxn>
                  <a:cxn ang="0">
                    <a:pos x="10" y="30"/>
                  </a:cxn>
                  <a:cxn ang="0">
                    <a:pos x="4" y="46"/>
                  </a:cxn>
                  <a:cxn ang="0">
                    <a:pos x="2" y="62"/>
                  </a:cxn>
                  <a:cxn ang="0">
                    <a:pos x="0" y="84"/>
                  </a:cxn>
                </a:cxnLst>
                <a:rect l="0" t="0" r="r" b="b"/>
                <a:pathLst>
                  <a:path w="158" h="166">
                    <a:moveTo>
                      <a:pt x="0" y="84"/>
                    </a:moveTo>
                    <a:lnTo>
                      <a:pt x="0" y="84"/>
                    </a:lnTo>
                    <a:lnTo>
                      <a:pt x="2" y="104"/>
                    </a:lnTo>
                    <a:lnTo>
                      <a:pt x="4" y="122"/>
                    </a:lnTo>
                    <a:lnTo>
                      <a:pt x="10" y="136"/>
                    </a:lnTo>
                    <a:lnTo>
                      <a:pt x="18" y="148"/>
                    </a:lnTo>
                    <a:lnTo>
                      <a:pt x="30" y="156"/>
                    </a:lnTo>
                    <a:lnTo>
                      <a:pt x="42" y="162"/>
                    </a:lnTo>
                    <a:lnTo>
                      <a:pt x="60" y="166"/>
                    </a:lnTo>
                    <a:lnTo>
                      <a:pt x="78" y="166"/>
                    </a:lnTo>
                    <a:lnTo>
                      <a:pt x="78" y="166"/>
                    </a:lnTo>
                    <a:lnTo>
                      <a:pt x="98" y="166"/>
                    </a:lnTo>
                    <a:lnTo>
                      <a:pt x="116" y="162"/>
                    </a:lnTo>
                    <a:lnTo>
                      <a:pt x="128" y="156"/>
                    </a:lnTo>
                    <a:lnTo>
                      <a:pt x="140" y="148"/>
                    </a:lnTo>
                    <a:lnTo>
                      <a:pt x="148" y="136"/>
                    </a:lnTo>
                    <a:lnTo>
                      <a:pt x="154" y="122"/>
                    </a:lnTo>
                    <a:lnTo>
                      <a:pt x="156" y="104"/>
                    </a:lnTo>
                    <a:lnTo>
                      <a:pt x="158" y="84"/>
                    </a:lnTo>
                    <a:lnTo>
                      <a:pt x="158" y="84"/>
                    </a:lnTo>
                    <a:lnTo>
                      <a:pt x="156" y="62"/>
                    </a:lnTo>
                    <a:lnTo>
                      <a:pt x="154" y="46"/>
                    </a:lnTo>
                    <a:lnTo>
                      <a:pt x="148" y="30"/>
                    </a:lnTo>
                    <a:lnTo>
                      <a:pt x="140" y="20"/>
                    </a:lnTo>
                    <a:lnTo>
                      <a:pt x="128" y="10"/>
                    </a:lnTo>
                    <a:lnTo>
                      <a:pt x="116" y="4"/>
                    </a:lnTo>
                    <a:lnTo>
                      <a:pt x="98" y="2"/>
                    </a:lnTo>
                    <a:lnTo>
                      <a:pt x="78" y="0"/>
                    </a:lnTo>
                    <a:lnTo>
                      <a:pt x="78" y="0"/>
                    </a:lnTo>
                    <a:lnTo>
                      <a:pt x="60" y="2"/>
                    </a:lnTo>
                    <a:lnTo>
                      <a:pt x="42" y="4"/>
                    </a:lnTo>
                    <a:lnTo>
                      <a:pt x="30" y="10"/>
                    </a:lnTo>
                    <a:lnTo>
                      <a:pt x="18" y="20"/>
                    </a:lnTo>
                    <a:lnTo>
                      <a:pt x="10" y="30"/>
                    </a:lnTo>
                    <a:lnTo>
                      <a:pt x="4" y="46"/>
                    </a:lnTo>
                    <a:lnTo>
                      <a:pt x="2" y="62"/>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US" sz="1050" dirty="0">
                  <a:solidFill>
                    <a:prstClr val="black"/>
                  </a:solidFill>
                </a:endParaRPr>
              </a:p>
            </p:txBody>
          </p:sp>
        </p:grpSp>
        <p:sp>
          <p:nvSpPr>
            <p:cNvPr id="10" name="Freeform 66"/>
            <p:cNvSpPr>
              <a:spLocks noEditPoints="1"/>
            </p:cNvSpPr>
            <p:nvPr/>
          </p:nvSpPr>
          <p:spPr bwMode="auto">
            <a:xfrm>
              <a:off x="2644022" y="4054313"/>
              <a:ext cx="258802" cy="123579"/>
            </a:xfrm>
            <a:custGeom>
              <a:avLst/>
              <a:gdLst/>
              <a:ahLst/>
              <a:cxnLst>
                <a:cxn ang="0">
                  <a:pos x="180" y="2"/>
                </a:cxn>
                <a:cxn ang="0">
                  <a:pos x="122" y="16"/>
                </a:cxn>
                <a:cxn ang="0">
                  <a:pos x="72" y="46"/>
                </a:cxn>
                <a:cxn ang="0">
                  <a:pos x="34" y="88"/>
                </a:cxn>
                <a:cxn ang="0">
                  <a:pos x="8" y="142"/>
                </a:cxn>
                <a:cxn ang="0">
                  <a:pos x="0" y="200"/>
                </a:cxn>
                <a:cxn ang="0">
                  <a:pos x="4" y="242"/>
                </a:cxn>
                <a:cxn ang="0">
                  <a:pos x="24" y="296"/>
                </a:cxn>
                <a:cxn ang="0">
                  <a:pos x="58" y="342"/>
                </a:cxn>
                <a:cxn ang="0">
                  <a:pos x="104" y="378"/>
                </a:cxn>
                <a:cxn ang="0">
                  <a:pos x="160" y="398"/>
                </a:cxn>
                <a:cxn ang="0">
                  <a:pos x="200" y="402"/>
                </a:cxn>
                <a:cxn ang="0">
                  <a:pos x="260" y="392"/>
                </a:cxn>
                <a:cxn ang="0">
                  <a:pos x="312" y="368"/>
                </a:cxn>
                <a:cxn ang="0">
                  <a:pos x="354" y="328"/>
                </a:cxn>
                <a:cxn ang="0">
                  <a:pos x="384" y="280"/>
                </a:cxn>
                <a:cxn ang="0">
                  <a:pos x="398" y="222"/>
                </a:cxn>
                <a:cxn ang="0">
                  <a:pos x="398" y="180"/>
                </a:cxn>
                <a:cxn ang="0">
                  <a:pos x="384" y="122"/>
                </a:cxn>
                <a:cxn ang="0">
                  <a:pos x="354" y="74"/>
                </a:cxn>
                <a:cxn ang="0">
                  <a:pos x="312" y="34"/>
                </a:cxn>
                <a:cxn ang="0">
                  <a:pos x="260" y="10"/>
                </a:cxn>
                <a:cxn ang="0">
                  <a:pos x="200" y="0"/>
                </a:cxn>
                <a:cxn ang="0">
                  <a:pos x="200" y="368"/>
                </a:cxn>
                <a:cxn ang="0">
                  <a:pos x="150" y="360"/>
                </a:cxn>
                <a:cxn ang="0">
                  <a:pos x="106" y="338"/>
                </a:cxn>
                <a:cxn ang="0">
                  <a:pos x="72" y="306"/>
                </a:cxn>
                <a:cxn ang="0">
                  <a:pos x="46" y="266"/>
                </a:cxn>
                <a:cxn ang="0">
                  <a:pos x="34" y="218"/>
                </a:cxn>
                <a:cxn ang="0">
                  <a:pos x="34" y="184"/>
                </a:cxn>
                <a:cxn ang="0">
                  <a:pos x="46" y="136"/>
                </a:cxn>
                <a:cxn ang="0">
                  <a:pos x="72" y="96"/>
                </a:cxn>
                <a:cxn ang="0">
                  <a:pos x="106" y="64"/>
                </a:cxn>
                <a:cxn ang="0">
                  <a:pos x="150" y="42"/>
                </a:cxn>
                <a:cxn ang="0">
                  <a:pos x="200" y="34"/>
                </a:cxn>
                <a:cxn ang="0">
                  <a:pos x="234" y="38"/>
                </a:cxn>
                <a:cxn ang="0">
                  <a:pos x="278" y="54"/>
                </a:cxn>
                <a:cxn ang="0">
                  <a:pos x="318" y="84"/>
                </a:cxn>
                <a:cxn ang="0">
                  <a:pos x="346" y="122"/>
                </a:cxn>
                <a:cxn ang="0">
                  <a:pos x="362" y="168"/>
                </a:cxn>
                <a:cxn ang="0">
                  <a:pos x="366" y="200"/>
                </a:cxn>
                <a:cxn ang="0">
                  <a:pos x="358" y="250"/>
                </a:cxn>
                <a:cxn ang="0">
                  <a:pos x="338" y="294"/>
                </a:cxn>
                <a:cxn ang="0">
                  <a:pos x="306" y="330"/>
                </a:cxn>
                <a:cxn ang="0">
                  <a:pos x="264" y="354"/>
                </a:cxn>
                <a:cxn ang="0">
                  <a:pos x="216" y="366"/>
                </a:cxn>
              </a:cxnLst>
              <a:rect l="0" t="0" r="r" b="b"/>
              <a:pathLst>
                <a:path w="400" h="402">
                  <a:moveTo>
                    <a:pt x="200" y="0"/>
                  </a:moveTo>
                  <a:lnTo>
                    <a:pt x="200" y="0"/>
                  </a:lnTo>
                  <a:lnTo>
                    <a:pt x="180" y="2"/>
                  </a:lnTo>
                  <a:lnTo>
                    <a:pt x="160" y="4"/>
                  </a:lnTo>
                  <a:lnTo>
                    <a:pt x="140" y="10"/>
                  </a:lnTo>
                  <a:lnTo>
                    <a:pt x="122" y="16"/>
                  </a:lnTo>
                  <a:lnTo>
                    <a:pt x="104" y="24"/>
                  </a:lnTo>
                  <a:lnTo>
                    <a:pt x="88" y="34"/>
                  </a:lnTo>
                  <a:lnTo>
                    <a:pt x="72" y="46"/>
                  </a:lnTo>
                  <a:lnTo>
                    <a:pt x="58" y="60"/>
                  </a:lnTo>
                  <a:lnTo>
                    <a:pt x="44" y="74"/>
                  </a:lnTo>
                  <a:lnTo>
                    <a:pt x="34" y="88"/>
                  </a:lnTo>
                  <a:lnTo>
                    <a:pt x="24" y="106"/>
                  </a:lnTo>
                  <a:lnTo>
                    <a:pt x="14" y="122"/>
                  </a:lnTo>
                  <a:lnTo>
                    <a:pt x="8" y="142"/>
                  </a:lnTo>
                  <a:lnTo>
                    <a:pt x="4" y="160"/>
                  </a:lnTo>
                  <a:lnTo>
                    <a:pt x="0" y="180"/>
                  </a:lnTo>
                  <a:lnTo>
                    <a:pt x="0" y="200"/>
                  </a:lnTo>
                  <a:lnTo>
                    <a:pt x="0" y="200"/>
                  </a:lnTo>
                  <a:lnTo>
                    <a:pt x="0" y="222"/>
                  </a:lnTo>
                  <a:lnTo>
                    <a:pt x="4" y="242"/>
                  </a:lnTo>
                  <a:lnTo>
                    <a:pt x="8" y="260"/>
                  </a:lnTo>
                  <a:lnTo>
                    <a:pt x="14" y="280"/>
                  </a:lnTo>
                  <a:lnTo>
                    <a:pt x="24" y="296"/>
                  </a:lnTo>
                  <a:lnTo>
                    <a:pt x="34" y="314"/>
                  </a:lnTo>
                  <a:lnTo>
                    <a:pt x="44" y="328"/>
                  </a:lnTo>
                  <a:lnTo>
                    <a:pt x="58" y="342"/>
                  </a:lnTo>
                  <a:lnTo>
                    <a:pt x="72" y="356"/>
                  </a:lnTo>
                  <a:lnTo>
                    <a:pt x="88" y="368"/>
                  </a:lnTo>
                  <a:lnTo>
                    <a:pt x="104" y="378"/>
                  </a:lnTo>
                  <a:lnTo>
                    <a:pt x="122" y="386"/>
                  </a:lnTo>
                  <a:lnTo>
                    <a:pt x="140" y="392"/>
                  </a:lnTo>
                  <a:lnTo>
                    <a:pt x="160" y="398"/>
                  </a:lnTo>
                  <a:lnTo>
                    <a:pt x="180" y="400"/>
                  </a:lnTo>
                  <a:lnTo>
                    <a:pt x="200" y="402"/>
                  </a:lnTo>
                  <a:lnTo>
                    <a:pt x="200" y="402"/>
                  </a:lnTo>
                  <a:lnTo>
                    <a:pt x="220" y="400"/>
                  </a:lnTo>
                  <a:lnTo>
                    <a:pt x="240" y="398"/>
                  </a:lnTo>
                  <a:lnTo>
                    <a:pt x="260" y="392"/>
                  </a:lnTo>
                  <a:lnTo>
                    <a:pt x="278" y="386"/>
                  </a:lnTo>
                  <a:lnTo>
                    <a:pt x="296" y="378"/>
                  </a:lnTo>
                  <a:lnTo>
                    <a:pt x="312" y="368"/>
                  </a:lnTo>
                  <a:lnTo>
                    <a:pt x="328" y="356"/>
                  </a:lnTo>
                  <a:lnTo>
                    <a:pt x="342" y="342"/>
                  </a:lnTo>
                  <a:lnTo>
                    <a:pt x="354" y="328"/>
                  </a:lnTo>
                  <a:lnTo>
                    <a:pt x="366" y="314"/>
                  </a:lnTo>
                  <a:lnTo>
                    <a:pt x="376" y="296"/>
                  </a:lnTo>
                  <a:lnTo>
                    <a:pt x="384" y="280"/>
                  </a:lnTo>
                  <a:lnTo>
                    <a:pt x="390" y="260"/>
                  </a:lnTo>
                  <a:lnTo>
                    <a:pt x="396" y="242"/>
                  </a:lnTo>
                  <a:lnTo>
                    <a:pt x="398" y="222"/>
                  </a:lnTo>
                  <a:lnTo>
                    <a:pt x="400" y="200"/>
                  </a:lnTo>
                  <a:lnTo>
                    <a:pt x="400" y="200"/>
                  </a:lnTo>
                  <a:lnTo>
                    <a:pt x="398" y="180"/>
                  </a:lnTo>
                  <a:lnTo>
                    <a:pt x="396" y="160"/>
                  </a:lnTo>
                  <a:lnTo>
                    <a:pt x="390" y="142"/>
                  </a:lnTo>
                  <a:lnTo>
                    <a:pt x="384" y="122"/>
                  </a:lnTo>
                  <a:lnTo>
                    <a:pt x="376" y="106"/>
                  </a:lnTo>
                  <a:lnTo>
                    <a:pt x="366" y="88"/>
                  </a:lnTo>
                  <a:lnTo>
                    <a:pt x="354" y="74"/>
                  </a:lnTo>
                  <a:lnTo>
                    <a:pt x="342" y="60"/>
                  </a:lnTo>
                  <a:lnTo>
                    <a:pt x="328" y="46"/>
                  </a:lnTo>
                  <a:lnTo>
                    <a:pt x="312" y="34"/>
                  </a:lnTo>
                  <a:lnTo>
                    <a:pt x="296" y="24"/>
                  </a:lnTo>
                  <a:lnTo>
                    <a:pt x="278" y="16"/>
                  </a:lnTo>
                  <a:lnTo>
                    <a:pt x="260" y="10"/>
                  </a:lnTo>
                  <a:lnTo>
                    <a:pt x="240" y="4"/>
                  </a:lnTo>
                  <a:lnTo>
                    <a:pt x="220" y="2"/>
                  </a:lnTo>
                  <a:lnTo>
                    <a:pt x="200" y="0"/>
                  </a:lnTo>
                  <a:lnTo>
                    <a:pt x="200" y="0"/>
                  </a:lnTo>
                  <a:close/>
                  <a:moveTo>
                    <a:pt x="200" y="368"/>
                  </a:moveTo>
                  <a:lnTo>
                    <a:pt x="200" y="368"/>
                  </a:lnTo>
                  <a:lnTo>
                    <a:pt x="182" y="366"/>
                  </a:lnTo>
                  <a:lnTo>
                    <a:pt x="166" y="364"/>
                  </a:lnTo>
                  <a:lnTo>
                    <a:pt x="150" y="360"/>
                  </a:lnTo>
                  <a:lnTo>
                    <a:pt x="134" y="354"/>
                  </a:lnTo>
                  <a:lnTo>
                    <a:pt x="120" y="348"/>
                  </a:lnTo>
                  <a:lnTo>
                    <a:pt x="106" y="338"/>
                  </a:lnTo>
                  <a:lnTo>
                    <a:pt x="94" y="330"/>
                  </a:lnTo>
                  <a:lnTo>
                    <a:pt x="82" y="318"/>
                  </a:lnTo>
                  <a:lnTo>
                    <a:pt x="72" y="306"/>
                  </a:lnTo>
                  <a:lnTo>
                    <a:pt x="62" y="294"/>
                  </a:lnTo>
                  <a:lnTo>
                    <a:pt x="54" y="280"/>
                  </a:lnTo>
                  <a:lnTo>
                    <a:pt x="46" y="266"/>
                  </a:lnTo>
                  <a:lnTo>
                    <a:pt x="40" y="250"/>
                  </a:lnTo>
                  <a:lnTo>
                    <a:pt x="36" y="234"/>
                  </a:lnTo>
                  <a:lnTo>
                    <a:pt x="34" y="218"/>
                  </a:lnTo>
                  <a:lnTo>
                    <a:pt x="34" y="200"/>
                  </a:lnTo>
                  <a:lnTo>
                    <a:pt x="34" y="200"/>
                  </a:lnTo>
                  <a:lnTo>
                    <a:pt x="34" y="184"/>
                  </a:lnTo>
                  <a:lnTo>
                    <a:pt x="36" y="168"/>
                  </a:lnTo>
                  <a:lnTo>
                    <a:pt x="40" y="152"/>
                  </a:lnTo>
                  <a:lnTo>
                    <a:pt x="46" y="136"/>
                  </a:lnTo>
                  <a:lnTo>
                    <a:pt x="54" y="122"/>
                  </a:lnTo>
                  <a:lnTo>
                    <a:pt x="62" y="108"/>
                  </a:lnTo>
                  <a:lnTo>
                    <a:pt x="72" y="96"/>
                  </a:lnTo>
                  <a:lnTo>
                    <a:pt x="82" y="84"/>
                  </a:lnTo>
                  <a:lnTo>
                    <a:pt x="94" y="72"/>
                  </a:lnTo>
                  <a:lnTo>
                    <a:pt x="106" y="64"/>
                  </a:lnTo>
                  <a:lnTo>
                    <a:pt x="120" y="54"/>
                  </a:lnTo>
                  <a:lnTo>
                    <a:pt x="134" y="48"/>
                  </a:lnTo>
                  <a:lnTo>
                    <a:pt x="150" y="42"/>
                  </a:lnTo>
                  <a:lnTo>
                    <a:pt x="166" y="38"/>
                  </a:lnTo>
                  <a:lnTo>
                    <a:pt x="182" y="36"/>
                  </a:lnTo>
                  <a:lnTo>
                    <a:pt x="200" y="34"/>
                  </a:lnTo>
                  <a:lnTo>
                    <a:pt x="200" y="34"/>
                  </a:lnTo>
                  <a:lnTo>
                    <a:pt x="216" y="36"/>
                  </a:lnTo>
                  <a:lnTo>
                    <a:pt x="234" y="38"/>
                  </a:lnTo>
                  <a:lnTo>
                    <a:pt x="250" y="42"/>
                  </a:lnTo>
                  <a:lnTo>
                    <a:pt x="264" y="48"/>
                  </a:lnTo>
                  <a:lnTo>
                    <a:pt x="278" y="54"/>
                  </a:lnTo>
                  <a:lnTo>
                    <a:pt x="292" y="64"/>
                  </a:lnTo>
                  <a:lnTo>
                    <a:pt x="306" y="72"/>
                  </a:lnTo>
                  <a:lnTo>
                    <a:pt x="318" y="84"/>
                  </a:lnTo>
                  <a:lnTo>
                    <a:pt x="328" y="96"/>
                  </a:lnTo>
                  <a:lnTo>
                    <a:pt x="338" y="108"/>
                  </a:lnTo>
                  <a:lnTo>
                    <a:pt x="346" y="122"/>
                  </a:lnTo>
                  <a:lnTo>
                    <a:pt x="352" y="136"/>
                  </a:lnTo>
                  <a:lnTo>
                    <a:pt x="358" y="152"/>
                  </a:lnTo>
                  <a:lnTo>
                    <a:pt x="362" y="168"/>
                  </a:lnTo>
                  <a:lnTo>
                    <a:pt x="366" y="184"/>
                  </a:lnTo>
                  <a:lnTo>
                    <a:pt x="366" y="200"/>
                  </a:lnTo>
                  <a:lnTo>
                    <a:pt x="366" y="200"/>
                  </a:lnTo>
                  <a:lnTo>
                    <a:pt x="366" y="218"/>
                  </a:lnTo>
                  <a:lnTo>
                    <a:pt x="362" y="234"/>
                  </a:lnTo>
                  <a:lnTo>
                    <a:pt x="358" y="250"/>
                  </a:lnTo>
                  <a:lnTo>
                    <a:pt x="352" y="266"/>
                  </a:lnTo>
                  <a:lnTo>
                    <a:pt x="346" y="280"/>
                  </a:lnTo>
                  <a:lnTo>
                    <a:pt x="338" y="294"/>
                  </a:lnTo>
                  <a:lnTo>
                    <a:pt x="328" y="306"/>
                  </a:lnTo>
                  <a:lnTo>
                    <a:pt x="318" y="318"/>
                  </a:lnTo>
                  <a:lnTo>
                    <a:pt x="306" y="330"/>
                  </a:lnTo>
                  <a:lnTo>
                    <a:pt x="292" y="338"/>
                  </a:lnTo>
                  <a:lnTo>
                    <a:pt x="278" y="348"/>
                  </a:lnTo>
                  <a:lnTo>
                    <a:pt x="264" y="354"/>
                  </a:lnTo>
                  <a:lnTo>
                    <a:pt x="250" y="360"/>
                  </a:lnTo>
                  <a:lnTo>
                    <a:pt x="234" y="364"/>
                  </a:lnTo>
                  <a:lnTo>
                    <a:pt x="216" y="366"/>
                  </a:lnTo>
                  <a:lnTo>
                    <a:pt x="200" y="368"/>
                  </a:lnTo>
                  <a:lnTo>
                    <a:pt x="200" y="368"/>
                  </a:lnTo>
                  <a:close/>
                </a:path>
              </a:pathLst>
            </a:custGeom>
            <a:grpFill/>
            <a:ln w="9525">
              <a:noFill/>
              <a:round/>
              <a:headEnd/>
              <a:tailEnd/>
            </a:ln>
          </p:spPr>
          <p:txBody>
            <a:bodyPr/>
            <a:lstStyle/>
            <a:p>
              <a:pPr defTabSz="457200"/>
              <a:endParaRPr lang="en-US" sz="1400" dirty="0">
                <a:solidFill>
                  <a:prstClr val="black"/>
                </a:solidFill>
              </a:endParaRPr>
            </a:p>
          </p:txBody>
        </p:sp>
      </p:grpSp>
      <p:sp>
        <p:nvSpPr>
          <p:cNvPr id="13" name="Oval 12"/>
          <p:cNvSpPr/>
          <p:nvPr/>
        </p:nvSpPr>
        <p:spPr>
          <a:xfrm>
            <a:off x="5515852" y="1207835"/>
            <a:ext cx="2612574" cy="2615184"/>
          </a:xfrm>
          <a:prstGeom prst="ellipse">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pic>
        <p:nvPicPr>
          <p:cNvPr id="14" name="Picture 5" descr="C:\Users\lopezga\Documents\a-FY14\Icons 2014\MIsc_Icons\Certificate_small-usage\Certificate_small-usage_RGB\Certificate_small-usage_RGB_white_NT.png"/>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6420" y="2255828"/>
            <a:ext cx="305023" cy="28634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What will you learn today?</a:t>
            </a:r>
            <a:endParaRPr lang="en-US" dirty="0"/>
          </a:p>
        </p:txBody>
      </p:sp>
    </p:spTree>
    <p:extLst>
      <p:ext uri="{BB962C8B-B14F-4D97-AF65-F5344CB8AC3E}">
        <p14:creationId xmlns:p14="http://schemas.microsoft.com/office/powerpoint/2010/main" val="378408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0692" y="105667"/>
            <a:ext cx="605044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latin typeface="Calibri"/>
                <a:sym typeface="Calibri"/>
                <a:rtl val="0"/>
              </a:rPr>
              <a:t>9 Reasons Why You Should Learn Ruby</a:t>
            </a:r>
            <a:endParaRPr lang="en-US" sz="2600" dirty="0">
              <a:solidFill>
                <a:srgbClr val="262626"/>
              </a:solidFill>
              <a:latin typeface="Calibri"/>
              <a:sym typeface="Calibri"/>
              <a:rtl val="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996" y="819150"/>
            <a:ext cx="2262854" cy="1719769"/>
          </a:xfrm>
          <a:prstGeom prst="rect">
            <a:avLst/>
          </a:prstGeom>
        </p:spPr>
      </p:pic>
      <p:sp>
        <p:nvSpPr>
          <p:cNvPr id="8" name="Rectangle 7"/>
          <p:cNvSpPr/>
          <p:nvPr/>
        </p:nvSpPr>
        <p:spPr>
          <a:xfrm>
            <a:off x="778213" y="2475510"/>
            <a:ext cx="2441642" cy="276999"/>
          </a:xfrm>
          <a:prstGeom prst="rect">
            <a:avLst/>
          </a:prstGeom>
        </p:spPr>
        <p:txBody>
          <a:bodyPr wrap="square">
            <a:spAutoFit/>
          </a:bodyPr>
          <a:lstStyle/>
          <a:p>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It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easy</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to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learn </a:t>
            </a: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042" y="1089499"/>
            <a:ext cx="1332689" cy="1332689"/>
          </a:xfrm>
          <a:prstGeom prst="rect">
            <a:avLst/>
          </a:prstGeom>
        </p:spPr>
      </p:pic>
      <p:sp>
        <p:nvSpPr>
          <p:cNvPr id="10" name="Rectangle 9"/>
          <p:cNvSpPr/>
          <p:nvPr/>
        </p:nvSpPr>
        <p:spPr>
          <a:xfrm>
            <a:off x="3048767" y="2485956"/>
            <a:ext cx="2679451" cy="276999"/>
          </a:xfrm>
          <a:prstGeom prst="rect">
            <a:avLst/>
          </a:prstGeom>
        </p:spPr>
        <p:txBody>
          <a:bodyPr wrap="none">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Saves </a:t>
            </a:r>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time </a:t>
            </a:r>
            <a:r>
              <a:rPr lang="en-IN" sz="1200" dirty="0">
                <a:solidFill>
                  <a:prstClr val="black"/>
                </a:solidFill>
                <a:latin typeface="Tahoma" panose="020B0604030504040204" pitchFamily="34" charset="0"/>
                <a:ea typeface="Tahoma" panose="020B0604030504040204" pitchFamily="34" charset="0"/>
                <a:cs typeface="Tahoma" panose="020B0604030504040204" pitchFamily="34" charset="0"/>
              </a:rPr>
              <a:t>by writing more with less</a:t>
            </a:r>
            <a:endParaRPr lang="en-US" sz="1200" dirty="0">
              <a:solidFill>
                <a:prstClr val="black"/>
              </a:solidFill>
            </a:endParaRPr>
          </a:p>
        </p:txBody>
      </p:sp>
      <p:pic>
        <p:nvPicPr>
          <p:cNvPr id="11" name="Picture 10"/>
          <p:cNvPicPr>
            <a:picLocks noChangeAspect="1"/>
          </p:cNvPicPr>
          <p:nvPr/>
        </p:nvPicPr>
        <p:blipFill>
          <a:blip r:embed="rId4"/>
          <a:stretch>
            <a:fillRect/>
          </a:stretch>
        </p:blipFill>
        <p:spPr>
          <a:xfrm>
            <a:off x="6223370" y="1138137"/>
            <a:ext cx="2517867" cy="1274324"/>
          </a:xfrm>
          <a:prstGeom prst="rect">
            <a:avLst/>
          </a:prstGeom>
        </p:spPr>
      </p:pic>
      <p:sp>
        <p:nvSpPr>
          <p:cNvPr id="12" name="Rectangle 11"/>
          <p:cNvSpPr/>
          <p:nvPr/>
        </p:nvSpPr>
        <p:spPr>
          <a:xfrm>
            <a:off x="6047696" y="2505410"/>
            <a:ext cx="2833981" cy="276999"/>
          </a:xfrm>
          <a:prstGeom prst="rect">
            <a:avLst/>
          </a:prstGeom>
        </p:spPr>
        <p:txBody>
          <a:bodyPr wrap="none">
            <a:spAutoFit/>
          </a:bodyPr>
          <a:lstStyle/>
          <a:p>
            <a:r>
              <a:rPr lang="en-IN" sz="1200" dirty="0">
                <a:solidFill>
                  <a:prstClr val="black"/>
                </a:solidFill>
                <a:latin typeface="Tahoma" pitchFamily="34" charset="0"/>
                <a:ea typeface="Tahoma" pitchFamily="34" charset="0"/>
                <a:cs typeface="Tahoma" pitchFamily="34" charset="0"/>
              </a:rPr>
              <a:t>Create </a:t>
            </a:r>
            <a:r>
              <a:rPr lang="en-IN" sz="1200" dirty="0">
                <a:solidFill>
                  <a:srgbClr val="0070C0"/>
                </a:solidFill>
                <a:latin typeface="Tahoma" pitchFamily="34" charset="0"/>
                <a:ea typeface="Tahoma" pitchFamily="34" charset="0"/>
                <a:cs typeface="Tahoma" pitchFamily="34" charset="0"/>
              </a:rPr>
              <a:t>web apps quickly </a:t>
            </a:r>
            <a:r>
              <a:rPr lang="en-IN" sz="1200" dirty="0">
                <a:solidFill>
                  <a:prstClr val="black"/>
                </a:solidFill>
                <a:latin typeface="Tahoma" pitchFamily="34" charset="0"/>
                <a:ea typeface="Tahoma" pitchFamily="34" charset="0"/>
                <a:cs typeface="Tahoma" pitchFamily="34" charset="0"/>
              </a:rPr>
              <a:t>and with </a:t>
            </a:r>
            <a:r>
              <a:rPr lang="en-IN" sz="1200" dirty="0">
                <a:solidFill>
                  <a:srgbClr val="0070C0"/>
                </a:solidFill>
                <a:latin typeface="Tahoma" pitchFamily="34" charset="0"/>
                <a:ea typeface="Tahoma" pitchFamily="34" charset="0"/>
                <a:cs typeface="Tahoma" pitchFamily="34" charset="0"/>
              </a:rPr>
              <a:t>ease</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3858" y="3158079"/>
            <a:ext cx="1614854" cy="1366166"/>
          </a:xfrm>
          <a:prstGeom prst="rect">
            <a:avLst/>
          </a:prstGeom>
        </p:spPr>
      </p:pic>
      <p:sp>
        <p:nvSpPr>
          <p:cNvPr id="14" name="Rectangle 13"/>
          <p:cNvSpPr/>
          <p:nvPr/>
        </p:nvSpPr>
        <p:spPr>
          <a:xfrm>
            <a:off x="2397151" y="4538065"/>
            <a:ext cx="1450333" cy="276999"/>
          </a:xfrm>
          <a:prstGeom prst="rect">
            <a:avLst/>
          </a:prstGeom>
        </p:spPr>
        <p:txBody>
          <a:bodyPr wrap="none">
            <a:spAutoFit/>
          </a:bodyPr>
          <a:lstStyle/>
          <a:p>
            <a:pPr marL="171450" indent="-171450"/>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It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free</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of charge</a:t>
            </a:r>
          </a:p>
        </p:txBody>
      </p:sp>
      <p:pic>
        <p:nvPicPr>
          <p:cNvPr id="15" name="Picture 14"/>
          <p:cNvPicPr>
            <a:picLocks noChangeAspect="1"/>
          </p:cNvPicPr>
          <p:nvPr/>
        </p:nvPicPr>
        <p:blipFill>
          <a:blip r:embed="rId6"/>
          <a:stretch>
            <a:fillRect/>
          </a:stretch>
        </p:blipFill>
        <p:spPr>
          <a:xfrm>
            <a:off x="5486452" y="3281300"/>
            <a:ext cx="1225846" cy="1219129"/>
          </a:xfrm>
          <a:prstGeom prst="rect">
            <a:avLst/>
          </a:prstGeom>
        </p:spPr>
      </p:pic>
      <p:sp>
        <p:nvSpPr>
          <p:cNvPr id="16" name="Rectangle 15"/>
          <p:cNvSpPr/>
          <p:nvPr/>
        </p:nvSpPr>
        <p:spPr>
          <a:xfrm>
            <a:off x="5212366" y="4519643"/>
            <a:ext cx="1836978" cy="276999"/>
          </a:xfrm>
          <a:prstGeom prst="rect">
            <a:avLst/>
          </a:prstGeom>
        </p:spPr>
        <p:txBody>
          <a:bodyPr wrap="none">
            <a:spAutoFit/>
          </a:bodyPr>
          <a:lstStyle/>
          <a:p>
            <a:pPr marL="171450" indent="-171450"/>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Ruby can be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customized</a:t>
            </a:r>
          </a:p>
        </p:txBody>
      </p:sp>
    </p:spTree>
    <p:extLst>
      <p:ext uri="{BB962C8B-B14F-4D97-AF65-F5344CB8AC3E}">
        <p14:creationId xmlns:p14="http://schemas.microsoft.com/office/powerpoint/2010/main" val="116165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692" y="105667"/>
            <a:ext cx="656431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latin typeface="Calibri"/>
                <a:sym typeface="Calibri"/>
                <a:rtl val="0"/>
              </a:rPr>
              <a:t>9 Reasons Why You Should Learn </a:t>
            </a:r>
            <a:r>
              <a:rPr lang="en-US" sz="2600" dirty="0" smtClean="0">
                <a:solidFill>
                  <a:srgbClr val="262626"/>
                </a:solidFill>
                <a:latin typeface="Calibri"/>
                <a:sym typeface="Calibri"/>
                <a:rtl val="0"/>
              </a:rPr>
              <a:t>Ruby (Contd.)</a:t>
            </a:r>
            <a:endParaRPr lang="en-US" sz="2600" dirty="0">
              <a:solidFill>
                <a:srgbClr val="262626"/>
              </a:solidFill>
              <a:latin typeface="Calibri"/>
              <a:sym typeface="Calibri"/>
              <a:rtl val="0"/>
            </a:endParaRPr>
          </a:p>
        </p:txBody>
      </p:sp>
      <p:sp>
        <p:nvSpPr>
          <p:cNvPr id="3" name="Rectangle 2"/>
          <p:cNvSpPr/>
          <p:nvPr/>
        </p:nvSpPr>
        <p:spPr>
          <a:xfrm>
            <a:off x="1861722" y="2608383"/>
            <a:ext cx="2441642" cy="276999"/>
          </a:xfrm>
          <a:prstGeom prst="rect">
            <a:avLst/>
          </a:prstGeom>
        </p:spPr>
        <p:txBody>
          <a:bodyPr wrap="square">
            <a:spAutoFit/>
          </a:bodyPr>
          <a:lstStyle/>
          <a:p>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It is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Portable</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5209621" y="2667787"/>
            <a:ext cx="2611036" cy="276999"/>
          </a:xfrm>
          <a:prstGeom prst="rect">
            <a:avLst/>
          </a:prstGeom>
        </p:spPr>
        <p:txBody>
          <a:bodyPr wrap="none">
            <a:spAutoFit/>
          </a:bodyPr>
          <a:lstStyle/>
          <a:p>
            <a:r>
              <a:rPr lang="en-US" sz="1200" dirty="0">
                <a:solidFill>
                  <a:prstClr val="black"/>
                </a:solidFill>
                <a:latin typeface="Tahoma" pitchFamily="34" charset="0"/>
                <a:ea typeface="Tahoma" pitchFamily="34" charset="0"/>
                <a:cs typeface="Tahoma" pitchFamily="34" charset="0"/>
              </a:rPr>
              <a:t>Learning Ruby helps you get a </a:t>
            </a:r>
            <a:r>
              <a:rPr lang="en-US" sz="1200" dirty="0" smtClean="0">
                <a:solidFill>
                  <a:srgbClr val="0070C0"/>
                </a:solidFill>
                <a:latin typeface="Tahoma" pitchFamily="34" charset="0"/>
                <a:ea typeface="Tahoma" pitchFamily="34" charset="0"/>
                <a:cs typeface="Tahoma" pitchFamily="34" charset="0"/>
              </a:rPr>
              <a:t>job</a:t>
            </a:r>
            <a:r>
              <a:rPr lang="en-US" sz="1200" dirty="0" smtClean="0">
                <a:solidFill>
                  <a:prstClr val="black"/>
                </a:solidFill>
                <a:latin typeface="Tahoma" pitchFamily="34" charset="0"/>
                <a:ea typeface="Tahoma" pitchFamily="34" charset="0"/>
                <a:cs typeface="Tahoma" pitchFamily="34" charset="0"/>
              </a:rPr>
              <a:t> </a:t>
            </a:r>
            <a:endParaRPr lang="en-IN" sz="1200" dirty="0">
              <a:solidFill>
                <a:prstClr val="black"/>
              </a:solidFill>
              <a:latin typeface="Tahoma" pitchFamily="34" charset="0"/>
              <a:ea typeface="Tahoma" pitchFamily="34" charset="0"/>
              <a:cs typeface="Tahoma" pitchFamily="34" charset="0"/>
            </a:endParaRPr>
          </a:p>
        </p:txBody>
      </p:sp>
      <p:sp>
        <p:nvSpPr>
          <p:cNvPr id="5" name="Rectangle 4"/>
          <p:cNvSpPr/>
          <p:nvPr/>
        </p:nvSpPr>
        <p:spPr>
          <a:xfrm>
            <a:off x="1050349" y="4519953"/>
            <a:ext cx="3107902" cy="276999"/>
          </a:xfrm>
          <a:prstGeom prst="rect">
            <a:avLst/>
          </a:prstGeom>
        </p:spPr>
        <p:txBody>
          <a:bodyPr wrap="none">
            <a:spAutoFit/>
          </a:bodyPr>
          <a:lstStyle/>
          <a:p>
            <a:pPr marL="171450" indent="-171450"/>
            <a:r>
              <a:rPr lang="en-US" sz="1200" dirty="0">
                <a:solidFill>
                  <a:prstClr val="black"/>
                </a:solidFill>
                <a:latin typeface="Tahoma" pitchFamily="34" charset="0"/>
                <a:ea typeface="Tahoma" pitchFamily="34" charset="0"/>
                <a:cs typeface="Tahoma" pitchFamily="34" charset="0"/>
              </a:rPr>
              <a:t>Make your own </a:t>
            </a:r>
            <a:r>
              <a:rPr lang="en-US" sz="1200" dirty="0">
                <a:solidFill>
                  <a:srgbClr val="0070C0"/>
                </a:solidFill>
                <a:latin typeface="Tahoma" pitchFamily="34" charset="0"/>
                <a:ea typeface="Tahoma" pitchFamily="34" charset="0"/>
                <a:cs typeface="Tahoma" pitchFamily="34" charset="0"/>
              </a:rPr>
              <a:t>Domain Specific </a:t>
            </a:r>
            <a:r>
              <a:rPr lang="en-US" sz="1200" dirty="0" smtClean="0">
                <a:solidFill>
                  <a:srgbClr val="0070C0"/>
                </a:solidFill>
                <a:latin typeface="Tahoma" pitchFamily="34" charset="0"/>
                <a:ea typeface="Tahoma" pitchFamily="34" charset="0"/>
                <a:cs typeface="Tahoma" pitchFamily="34" charset="0"/>
              </a:rPr>
              <a:t>Language</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5300329" y="4396797"/>
            <a:ext cx="2683305" cy="461665"/>
          </a:xfrm>
          <a:prstGeom prst="rect">
            <a:avLst/>
          </a:prstGeom>
        </p:spPr>
        <p:txBody>
          <a:bodyPr wrap="square">
            <a:spAutoFit/>
          </a:bodyPr>
          <a:lstStyle/>
          <a:p>
            <a:pPr marL="171450" indent="-171450" algn="ct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The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community</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will help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hlinkClick r:id="rId2"/>
              </a:rPr>
              <a:t>www.rubyonrails.org/community</a:t>
            </a:r>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3"/>
          <a:stretch>
            <a:fillRect/>
          </a:stretch>
        </p:blipFill>
        <p:spPr>
          <a:xfrm>
            <a:off x="1359456" y="819150"/>
            <a:ext cx="2153266" cy="1692938"/>
          </a:xfrm>
          <a:prstGeom prst="rect">
            <a:avLst/>
          </a:prstGeom>
        </p:spPr>
      </p:pic>
      <p:pic>
        <p:nvPicPr>
          <p:cNvPr id="8" name="Picture 7"/>
          <p:cNvPicPr>
            <a:picLocks noChangeAspect="1"/>
          </p:cNvPicPr>
          <p:nvPr/>
        </p:nvPicPr>
        <p:blipFill>
          <a:blip r:embed="rId4" cstate="print">
            <a:clrChange>
              <a:clrFrom>
                <a:srgbClr val="EAEAEA"/>
              </a:clrFrom>
              <a:clrTo>
                <a:srgbClr val="EAEAEA">
                  <a:alpha val="0"/>
                </a:srgbClr>
              </a:clrTo>
            </a:clrChange>
            <a:extLst>
              <a:ext uri="{28A0092B-C50C-407E-A947-70E740481C1C}">
                <a14:useLocalDpi xmlns:a14="http://schemas.microsoft.com/office/drawing/2010/main" val="0"/>
              </a:ext>
            </a:extLst>
          </a:blip>
          <a:stretch>
            <a:fillRect/>
          </a:stretch>
        </p:blipFill>
        <p:spPr>
          <a:xfrm rot="1448378">
            <a:off x="2208948" y="1298884"/>
            <a:ext cx="419578" cy="41957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3934" y="975221"/>
            <a:ext cx="1592356" cy="1592356"/>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b="4560"/>
          <a:stretch/>
        </p:blipFill>
        <p:spPr>
          <a:xfrm>
            <a:off x="1638510" y="2924713"/>
            <a:ext cx="1756577" cy="1676470"/>
          </a:xfrm>
          <a:prstGeom prst="rect">
            <a:avLst/>
          </a:prstGeom>
        </p:spPr>
      </p:pic>
      <p:sp>
        <p:nvSpPr>
          <p:cNvPr id="11" name="TextBox 10"/>
          <p:cNvSpPr txBox="1"/>
          <p:nvPr/>
        </p:nvSpPr>
        <p:spPr>
          <a:xfrm>
            <a:off x="2873508" y="3678659"/>
            <a:ext cx="693336" cy="261610"/>
          </a:xfrm>
          <a:prstGeom prst="rect">
            <a:avLst/>
          </a:prstGeom>
          <a:noFill/>
        </p:spPr>
        <p:txBody>
          <a:bodyPr wrap="square" rtlCol="0">
            <a:spAutoFit/>
          </a:bodyPr>
          <a:lstStyle/>
          <a:p>
            <a:r>
              <a:rPr lang="en-US" sz="1100" dirty="0" smtClean="0">
                <a:solidFill>
                  <a:srgbClr val="FF0000"/>
                </a:solidFill>
                <a:latin typeface="Tahoma" panose="020B0604030504040204" pitchFamily="34" charset="0"/>
                <a:ea typeface="Tahoma" panose="020B0604030504040204" pitchFamily="34" charset="0"/>
                <a:cs typeface="Tahoma" panose="020B0604030504040204" pitchFamily="34" charset="0"/>
              </a:rPr>
              <a:t>DSL</a:t>
            </a:r>
            <a:endParaRPr lang="en-US" sz="11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rotWithShape="1">
          <a:blip r:embed="rId7">
            <a:clrChange>
              <a:clrFrom>
                <a:srgbClr val="FCFCFC"/>
              </a:clrFrom>
              <a:clrTo>
                <a:srgbClr val="FCFCFC">
                  <a:alpha val="0"/>
                </a:srgbClr>
              </a:clrTo>
            </a:clrChange>
          </a:blip>
          <a:srcRect l="20355" t="38576" r="20056"/>
          <a:stretch/>
        </p:blipFill>
        <p:spPr>
          <a:xfrm>
            <a:off x="5700407" y="3190671"/>
            <a:ext cx="1883151" cy="1279014"/>
          </a:xfrm>
          <a:prstGeom prst="rect">
            <a:avLst/>
          </a:prstGeom>
        </p:spPr>
      </p:pic>
    </p:spTree>
    <p:extLst>
      <p:ext uri="{BB962C8B-B14F-4D97-AF65-F5344CB8AC3E}">
        <p14:creationId xmlns:p14="http://schemas.microsoft.com/office/powerpoint/2010/main" val="2460236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Ruby on Rails</a:t>
            </a:r>
            <a:endParaRPr lang="en-US" sz="2600" kern="0" dirty="0">
              <a:solidFill>
                <a:srgbClr val="262626"/>
              </a:solidFill>
              <a:ea typeface="Calibri"/>
              <a:cs typeface="Calibri"/>
              <a:sym typeface="Calibri"/>
              <a:rtl val="0"/>
            </a:endParaRPr>
          </a:p>
        </p:txBody>
      </p:sp>
      <p:sp>
        <p:nvSpPr>
          <p:cNvPr id="4" name="Rectangle 3"/>
          <p:cNvSpPr/>
          <p:nvPr/>
        </p:nvSpPr>
        <p:spPr>
          <a:xfrm>
            <a:off x="4354047" y="2040174"/>
            <a:ext cx="4420084" cy="2677656"/>
          </a:xfrm>
          <a:prstGeom prst="rect">
            <a:avLst/>
          </a:prstGeom>
        </p:spPr>
        <p:txBody>
          <a:bodyPr wrap="square">
            <a:spAutoFit/>
          </a:bodyPr>
          <a:lstStyle/>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Ruby on Rails is a full-stack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framework</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Used to developing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web applications</a:t>
            </a: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It is working under the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Model-View-Control</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pattern</a:t>
            </a: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It is an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open source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framework</a:t>
            </a:r>
          </a:p>
          <a:p>
            <a:pPr marL="514350" lvl="1" indent="-171450">
              <a:buFont typeface="Tahoma" panose="020B0604030504040204" pitchFamily="34" charset="0"/>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Ruby on Rails framework is familiar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for</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Simplicity </a:t>
            </a: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Productivity</a:t>
            </a: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Speed of development</a:t>
            </a:r>
          </a:p>
          <a:p>
            <a:pPr marL="514350" lvl="1" indent="-171450">
              <a:buFont typeface="Tahoma" panose="020B0604030504040204" pitchFamily="34" charset="0"/>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Reliable Solutions</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upload.wikimedia.org/wikipedia/en/thumb/e/e9/Ruby_on_Rails.svg/791px-Ruby_on_Rail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1994" y="2138870"/>
            <a:ext cx="1907431" cy="24692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6175" y="839845"/>
            <a:ext cx="7721774" cy="1200329"/>
          </a:xfrm>
          <a:prstGeom prst="rect">
            <a:avLst/>
          </a:prstGeom>
        </p:spPr>
        <p:txBody>
          <a:bodyPr wrap="square">
            <a:spAutoFit/>
          </a:bodyPr>
          <a:lstStyle/>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Ruby is an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Object Oriented Programming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language</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Ruby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has simple English like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syntax</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Using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Ruby you will write less code</a:t>
            </a: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37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0693" y="105667"/>
            <a:ext cx="6651460"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Examples of Application built on Ruby on Rails</a:t>
            </a:r>
            <a:endParaRPr lang="en-US" sz="2600" dirty="0">
              <a:solidFill>
                <a:srgbClr val="262626"/>
              </a:solidFill>
            </a:endParaRPr>
          </a:p>
        </p:txBody>
      </p:sp>
      <p:pic>
        <p:nvPicPr>
          <p:cNvPr id="5" name="Picture 2"/>
          <p:cNvPicPr>
            <a:picLocks noChangeAspect="1" noChangeArrowheads="1"/>
          </p:cNvPicPr>
          <p:nvPr/>
        </p:nvPicPr>
        <p:blipFill>
          <a:blip r:embed="rId2"/>
          <a:srcRect/>
          <a:stretch>
            <a:fillRect/>
          </a:stretch>
        </p:blipFill>
        <p:spPr>
          <a:xfrm>
            <a:off x="694183" y="3229195"/>
            <a:ext cx="3252788" cy="1198563"/>
          </a:xfrm>
          <a:prstGeom prst="rect">
            <a:avLst/>
          </a:prstGeom>
          <a:noFill/>
        </p:spPr>
      </p:pic>
      <p:pic>
        <p:nvPicPr>
          <p:cNvPr id="7" name="Picture 4"/>
          <p:cNvPicPr>
            <a:picLocks noChangeAspect="1" noChangeArrowheads="1"/>
          </p:cNvPicPr>
          <p:nvPr/>
        </p:nvPicPr>
        <p:blipFill>
          <a:blip r:embed="rId3"/>
          <a:srcRect/>
          <a:stretch>
            <a:fillRect/>
          </a:stretch>
        </p:blipFill>
        <p:spPr bwMode="auto">
          <a:xfrm>
            <a:off x="3618581" y="974509"/>
            <a:ext cx="1801628" cy="2117451"/>
          </a:xfrm>
          <a:prstGeom prst="rect">
            <a:avLst/>
          </a:prstGeom>
          <a:noFill/>
          <a:ln w="9525">
            <a:noFill/>
            <a:miter lim="800000"/>
            <a:headEnd/>
            <a:tailEnd/>
          </a:ln>
        </p:spPr>
      </p:pic>
      <p:pic>
        <p:nvPicPr>
          <p:cNvPr id="8" name="Picture 5"/>
          <p:cNvPicPr>
            <a:picLocks noChangeAspect="1" noChangeArrowheads="1"/>
          </p:cNvPicPr>
          <p:nvPr/>
        </p:nvPicPr>
        <p:blipFill>
          <a:blip r:embed="rId4"/>
          <a:srcRect l="1881" t="6779" r="2118" b="5086"/>
          <a:stretch>
            <a:fillRect/>
          </a:stretch>
        </p:blipFill>
        <p:spPr bwMode="auto">
          <a:xfrm>
            <a:off x="4889358" y="3331490"/>
            <a:ext cx="3886200" cy="990600"/>
          </a:xfrm>
          <a:prstGeom prst="rect">
            <a:avLst/>
          </a:prstGeom>
          <a:noFill/>
          <a:ln w="9525">
            <a:noFill/>
            <a:miter lim="800000"/>
            <a:headEnd/>
            <a:tailEnd/>
          </a:ln>
        </p:spPr>
      </p:pic>
      <p:pic>
        <p:nvPicPr>
          <p:cNvPr id="9" name="Picture 8" descr="shopify.jpg"/>
          <p:cNvPicPr>
            <a:picLocks noChangeAspect="1"/>
          </p:cNvPicPr>
          <p:nvPr/>
        </p:nvPicPr>
        <p:blipFill>
          <a:blip r:embed="rId5"/>
          <a:stretch>
            <a:fillRect/>
          </a:stretch>
        </p:blipFill>
        <p:spPr>
          <a:xfrm>
            <a:off x="6053542" y="1122682"/>
            <a:ext cx="2433710" cy="1440913"/>
          </a:xfrm>
          <a:prstGeom prst="rect">
            <a:avLst/>
          </a:prstGeom>
        </p:spPr>
      </p:pic>
      <p:pic>
        <p:nvPicPr>
          <p:cNvPr id="10" name="Picture 9" descr="github.jpg"/>
          <p:cNvPicPr>
            <a:picLocks noChangeAspect="1"/>
          </p:cNvPicPr>
          <p:nvPr/>
        </p:nvPicPr>
        <p:blipFill>
          <a:blip r:embed="rId6"/>
          <a:stretch>
            <a:fillRect/>
          </a:stretch>
        </p:blipFill>
        <p:spPr>
          <a:xfrm>
            <a:off x="899956" y="1231288"/>
            <a:ext cx="2218813" cy="1352521"/>
          </a:xfrm>
          <a:prstGeom prst="rect">
            <a:avLst/>
          </a:prstGeom>
        </p:spPr>
      </p:pic>
    </p:spTree>
    <p:extLst>
      <p:ext uri="{BB962C8B-B14F-4D97-AF65-F5344CB8AC3E}">
        <p14:creationId xmlns:p14="http://schemas.microsoft.com/office/powerpoint/2010/main" val="296867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5878676" cy="492443"/>
          </a:xfrm>
          <a:prstGeom prst="rect">
            <a:avLst/>
          </a:prstGeom>
          <a:noFill/>
        </p:spPr>
        <p:txBody>
          <a:bodyPr wrap="square" rtlCol="0">
            <a:spAutoFit/>
          </a:bodyPr>
          <a:lstStyle/>
          <a:p>
            <a:r>
              <a:rPr lang="en-US" sz="2600" dirty="0"/>
              <a:t>Rails Golden </a:t>
            </a:r>
            <a:r>
              <a:rPr lang="en-US" sz="2600" dirty="0" smtClean="0"/>
              <a:t>Rule 1 : DRY</a:t>
            </a:r>
            <a:endParaRPr lang="en-IN" sz="2600" dirty="0"/>
          </a:p>
        </p:txBody>
      </p:sp>
      <p:sp>
        <p:nvSpPr>
          <p:cNvPr id="5" name="TextBox 4"/>
          <p:cNvSpPr txBox="1"/>
          <p:nvPr/>
        </p:nvSpPr>
        <p:spPr>
          <a:xfrm>
            <a:off x="398834" y="785476"/>
            <a:ext cx="8377379" cy="830997"/>
          </a:xfrm>
          <a:prstGeom prst="rect">
            <a:avLst/>
          </a:prstGeom>
          <a:noFill/>
        </p:spPr>
        <p:txBody>
          <a:bodyPr wrap="square" rtlCol="0">
            <a:spAutoFit/>
          </a:bodyPr>
          <a:lstStyle/>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DRY just means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"Don't Repeat Yourself". </a:t>
            </a:r>
            <a:r>
              <a:rPr lang="en-US" sz="1200" dirty="0">
                <a:latin typeface="Tahoma" panose="020B0604030504040204" pitchFamily="34" charset="0"/>
                <a:ea typeface="Tahoma" panose="020B0604030504040204" pitchFamily="34" charset="0"/>
                <a:cs typeface="Tahoma" panose="020B0604030504040204" pitchFamily="34" charset="0"/>
              </a:rPr>
              <a:t>Make sure that when you write code, you only write it one time.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DRY principle is stated as "Every piece of knowledge must have a single, unambiguous, authoritative representation within a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17" y="1674841"/>
            <a:ext cx="4564807" cy="2895855"/>
          </a:xfrm>
          <a:prstGeom prst="rect">
            <a:avLst/>
          </a:prstGeom>
        </p:spPr>
      </p:pic>
      <p:sp>
        <p:nvSpPr>
          <p:cNvPr id="4" name="Rectangle 3"/>
          <p:cNvSpPr/>
          <p:nvPr/>
        </p:nvSpPr>
        <p:spPr>
          <a:xfrm>
            <a:off x="2863721" y="4624760"/>
            <a:ext cx="3175228" cy="300082"/>
          </a:xfrm>
          <a:prstGeom prst="rect">
            <a:avLst/>
          </a:prstGeom>
        </p:spPr>
        <p:txBody>
          <a:bodyPr wrap="none">
            <a:spAutoFit/>
          </a:bodyPr>
          <a:lstStyle/>
          <a:p>
            <a:r>
              <a:rPr lang="en-US" b="1" dirty="0" smtClean="0"/>
              <a:t>Reference: </a:t>
            </a:r>
            <a:r>
              <a:rPr lang="en-US" dirty="0" smtClean="0"/>
              <a:t>https</a:t>
            </a:r>
            <a:r>
              <a:rPr lang="en-US" dirty="0"/>
              <a:t>://maurits.wordpress.com</a:t>
            </a:r>
          </a:p>
        </p:txBody>
      </p:sp>
    </p:spTree>
    <p:extLst>
      <p:ext uri="{BB962C8B-B14F-4D97-AF65-F5344CB8AC3E}">
        <p14:creationId xmlns:p14="http://schemas.microsoft.com/office/powerpoint/2010/main" val="3569249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374" y="110200"/>
            <a:ext cx="7779395" cy="492443"/>
          </a:xfrm>
          <a:prstGeom prst="rect">
            <a:avLst/>
          </a:prstGeom>
          <a:noFill/>
        </p:spPr>
        <p:txBody>
          <a:bodyPr wrap="square" rtlCol="0">
            <a:spAutoFit/>
          </a:bodyPr>
          <a:lstStyle/>
          <a:p>
            <a:r>
              <a:rPr lang="en-US" sz="2600" dirty="0"/>
              <a:t>Rails Golden Rule </a:t>
            </a:r>
            <a:r>
              <a:rPr lang="en-US" sz="2600" dirty="0" smtClean="0"/>
              <a:t>2 </a:t>
            </a:r>
            <a:r>
              <a:rPr lang="en-US" sz="2600" dirty="0"/>
              <a:t>: Convention Over Configuration</a:t>
            </a:r>
          </a:p>
        </p:txBody>
      </p:sp>
      <p:sp>
        <p:nvSpPr>
          <p:cNvPr id="5" name="TextBox 4"/>
          <p:cNvSpPr txBox="1"/>
          <p:nvPr/>
        </p:nvSpPr>
        <p:spPr>
          <a:xfrm>
            <a:off x="398834" y="638359"/>
            <a:ext cx="8377379" cy="4154984"/>
          </a:xfrm>
          <a:prstGeom prst="rect">
            <a:avLst/>
          </a:prstGeom>
          <a:noFill/>
        </p:spPr>
        <p:txBody>
          <a:bodyPr wrap="square" rtlCol="0">
            <a:spAutoFit/>
          </a:bodyPr>
          <a:lstStyle/>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Convention over configuration </a:t>
            </a:r>
            <a:r>
              <a:rPr lang="en-US" sz="1200" dirty="0">
                <a:latin typeface="Tahoma" panose="020B0604030504040204" pitchFamily="34" charset="0"/>
                <a:ea typeface="Tahoma" panose="020B0604030504040204" pitchFamily="34" charset="0"/>
                <a:cs typeface="Tahoma" panose="020B0604030504040204" pitchFamily="34" charset="0"/>
              </a:rPr>
              <a:t>(also known as coding by convention) is a software design paradigm which seeks </a:t>
            </a:r>
            <a:r>
              <a:rPr lang="en-US" sz="1200" dirty="0" smtClean="0">
                <a:latin typeface="Tahoma" panose="020B0604030504040204" pitchFamily="34" charset="0"/>
                <a:ea typeface="Tahoma" panose="020B0604030504040204" pitchFamily="34" charset="0"/>
                <a:cs typeface="Tahoma" panose="020B0604030504040204" pitchFamily="34" charset="0"/>
              </a:rPr>
              <a:t>to :</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For </a:t>
            </a:r>
            <a:r>
              <a:rPr lang="en-US" sz="1200" dirty="0">
                <a:latin typeface="Tahoma" panose="020B0604030504040204" pitchFamily="34" charset="0"/>
                <a:ea typeface="Tahoma" panose="020B0604030504040204" pitchFamily="34" charset="0"/>
                <a:cs typeface="Tahoma" panose="020B0604030504040204" pitchFamily="34" charset="0"/>
              </a:rPr>
              <a:t>example, if there is a class Sale in the model, the corresponding table in the database is called "sales" by default. It is only if one deviates from this convention, such as calling the table "product sales", that one needs to write code regarding these names.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949" y="2430242"/>
            <a:ext cx="2262742" cy="1475078"/>
          </a:xfrm>
          <a:prstGeom prst="rect">
            <a:avLst/>
          </a:prstGeom>
        </p:spPr>
      </p:pic>
      <p:sp>
        <p:nvSpPr>
          <p:cNvPr id="8" name="Oval Callout 7"/>
          <p:cNvSpPr/>
          <p:nvPr/>
        </p:nvSpPr>
        <p:spPr>
          <a:xfrm>
            <a:off x="6144077" y="2088995"/>
            <a:ext cx="1793692" cy="943878"/>
          </a:xfrm>
          <a:prstGeom prst="wedgeEllipseCallout">
            <a:avLst>
              <a:gd name="adj1" fmla="val -82963"/>
              <a:gd name="adj2" fmla="val 29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 losing flexibility</a:t>
            </a:r>
            <a:endParaRPr lang="en-US" dirty="0"/>
          </a:p>
        </p:txBody>
      </p:sp>
      <p:sp>
        <p:nvSpPr>
          <p:cNvPr id="9" name="Oval Callout 8"/>
          <p:cNvSpPr/>
          <p:nvPr/>
        </p:nvSpPr>
        <p:spPr>
          <a:xfrm>
            <a:off x="1475362" y="1386044"/>
            <a:ext cx="1941470" cy="972766"/>
          </a:xfrm>
          <a:prstGeom prst="wedgeEllipseCallout">
            <a:avLst>
              <a:gd name="adj1" fmla="val 62842"/>
              <a:gd name="adj2" fmla="val 57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Decrease number of decisions on developers</a:t>
            </a:r>
            <a:endParaRPr lang="en-US" dirty="0"/>
          </a:p>
        </p:txBody>
      </p:sp>
      <p:sp>
        <p:nvSpPr>
          <p:cNvPr id="10" name="Oval Callout 9"/>
          <p:cNvSpPr/>
          <p:nvPr/>
        </p:nvSpPr>
        <p:spPr>
          <a:xfrm>
            <a:off x="4493360" y="1386044"/>
            <a:ext cx="1692353" cy="693223"/>
          </a:xfrm>
          <a:prstGeom prst="wedgeEllipseCallout">
            <a:avLst>
              <a:gd name="adj1" fmla="val -24724"/>
              <a:gd name="adj2" fmla="val 9835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Gain Simplicity</a:t>
            </a:r>
            <a:endParaRPr lang="en-US" dirty="0"/>
          </a:p>
        </p:txBody>
      </p:sp>
    </p:spTree>
    <p:extLst>
      <p:ext uri="{BB962C8B-B14F-4D97-AF65-F5344CB8AC3E}">
        <p14:creationId xmlns:p14="http://schemas.microsoft.com/office/powerpoint/2010/main" val="348203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Rails MVC </a:t>
            </a:r>
            <a:r>
              <a:rPr lang="en-US" sz="2600" dirty="0" smtClean="0">
                <a:solidFill>
                  <a:srgbClr val="262626"/>
                </a:solidFill>
              </a:rPr>
              <a:t>Architecture </a:t>
            </a:r>
            <a:endParaRPr lang="en-US" sz="2600" dirty="0">
              <a:solidFill>
                <a:srgbClr val="26262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598" y="1009414"/>
            <a:ext cx="4852313" cy="3667157"/>
          </a:xfrm>
          <a:prstGeom prst="rect">
            <a:avLst/>
          </a:prstGeom>
        </p:spPr>
      </p:pic>
    </p:spTree>
    <p:extLst>
      <p:ext uri="{BB962C8B-B14F-4D97-AF65-F5344CB8AC3E}">
        <p14:creationId xmlns:p14="http://schemas.microsoft.com/office/powerpoint/2010/main" val="228121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F9F14CF6-D38C-49D2-99F2-2C9F9AA9BBAF}" vid="{DDA1398E-4555-467B-8376-8AFFDA04FD4C}"/>
    </a:ext>
  </a:extLst>
</a:theme>
</file>

<file path=ppt/theme/theme2.xml><?xml version="1.0" encoding="utf-8"?>
<a:theme xmlns:a="http://schemas.openxmlformats.org/drawingml/2006/main" name="2_Brain4ce_course_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5.xml><?xml version="1.0" encoding="utf-8"?>
<a:theme xmlns:a="http://schemas.openxmlformats.org/drawingml/2006/main" name="1_Brain4ce_course_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binar EdurekaTemplate" id="{452A3A16-C0C5-41A8-9027-3FB0E2E247B2}" vid="{95E9C04D-E104-4D45-BFF2-79ABBB5D25A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3776</TotalTime>
  <Words>1012</Words>
  <Application>Microsoft Office PowerPoint</Application>
  <PresentationFormat>On-screen Show (16:9)</PresentationFormat>
  <Paragraphs>167</Paragraphs>
  <Slides>18</Slides>
  <Notes>0</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32" baseType="lpstr">
      <vt:lpstr>Arial</vt:lpstr>
      <vt:lpstr>Calibri</vt:lpstr>
      <vt:lpstr>Castellar</vt:lpstr>
      <vt:lpstr>HP Simplified</vt:lpstr>
      <vt:lpstr>Lucida Grande</vt:lpstr>
      <vt:lpstr>Symbol</vt:lpstr>
      <vt:lpstr>Tahoma</vt:lpstr>
      <vt:lpstr>Wingdings</vt:lpstr>
      <vt:lpstr>Brain4ce_course_template</vt:lpstr>
      <vt:lpstr>2_Brain4ce_course_template</vt:lpstr>
      <vt:lpstr>4_Office Theme</vt:lpstr>
      <vt:lpstr>1_HP_PPT_Standard_16x9</vt:lpstr>
      <vt:lpstr>1_Brain4ce_course_template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Name of the Module</dc:title>
  <dc:creator>Prachi Agrawal</dc:creator>
  <cp:lastModifiedBy>Awanish</cp:lastModifiedBy>
  <cp:revision>780</cp:revision>
  <dcterms:created xsi:type="dcterms:W3CDTF">2015-02-16T06:07:34Z</dcterms:created>
  <dcterms:modified xsi:type="dcterms:W3CDTF">2015-10-07T09:21:17Z</dcterms:modified>
</cp:coreProperties>
</file>