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8" r:id="rId3"/>
  </p:sldMasterIdLst>
  <p:notesMasterIdLst>
    <p:notesMasterId r:id="rId58"/>
  </p:notesMasterIdLst>
  <p:handoutMasterIdLst>
    <p:handoutMasterId r:id="rId59"/>
  </p:handoutMasterIdLst>
  <p:sldIdLst>
    <p:sldId id="279" r:id="rId4"/>
    <p:sldId id="275" r:id="rId5"/>
    <p:sldId id="458" r:id="rId6"/>
    <p:sldId id="522" r:id="rId7"/>
    <p:sldId id="523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496" r:id="rId26"/>
    <p:sldId id="497" r:id="rId27"/>
    <p:sldId id="498" r:id="rId28"/>
    <p:sldId id="499" r:id="rId29"/>
    <p:sldId id="500" r:id="rId30"/>
    <p:sldId id="501" r:id="rId31"/>
    <p:sldId id="502" r:id="rId32"/>
    <p:sldId id="503" r:id="rId33"/>
    <p:sldId id="504" r:id="rId34"/>
    <p:sldId id="505" r:id="rId35"/>
    <p:sldId id="506" r:id="rId36"/>
    <p:sldId id="507" r:id="rId37"/>
    <p:sldId id="508" r:id="rId38"/>
    <p:sldId id="509" r:id="rId39"/>
    <p:sldId id="510" r:id="rId40"/>
    <p:sldId id="511" r:id="rId41"/>
    <p:sldId id="512" r:id="rId42"/>
    <p:sldId id="513" r:id="rId43"/>
    <p:sldId id="524" r:id="rId44"/>
    <p:sldId id="514" r:id="rId45"/>
    <p:sldId id="515" r:id="rId46"/>
    <p:sldId id="516" r:id="rId47"/>
    <p:sldId id="517" r:id="rId48"/>
    <p:sldId id="518" r:id="rId49"/>
    <p:sldId id="519" r:id="rId50"/>
    <p:sldId id="520" r:id="rId51"/>
    <p:sldId id="521" r:id="rId52"/>
    <p:sldId id="266" r:id="rId53"/>
    <p:sldId id="474" r:id="rId54"/>
    <p:sldId id="478" r:id="rId55"/>
    <p:sldId id="525" r:id="rId56"/>
    <p:sldId id="268" r:id="rId5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3" userDrawn="1">
          <p15:clr>
            <a:srgbClr val="A4A3A4"/>
          </p15:clr>
        </p15:guide>
        <p15:guide id="2" pos="544" userDrawn="1">
          <p15:clr>
            <a:srgbClr val="F26B43"/>
          </p15:clr>
        </p15:guide>
        <p15:guide id="3" pos="5375" userDrawn="1">
          <p15:clr>
            <a:srgbClr val="F26B43"/>
          </p15:clr>
        </p15:guide>
        <p15:guide id="4" pos="317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mala" initials="K" lastIdx="7" clrIdx="0">
    <p:extLst>
      <p:ext uri="{19B8F6BF-5375-455C-9EA6-DF929625EA0E}">
        <p15:presenceInfo xmlns:p15="http://schemas.microsoft.com/office/powerpoint/2012/main" userId="Komala" providerId="None"/>
      </p:ext>
    </p:extLst>
  </p:cmAuthor>
  <p:cmAuthor id="2" name="Puja" initials="P" lastIdx="7" clrIdx="1">
    <p:extLst>
      <p:ext uri="{19B8F6BF-5375-455C-9EA6-DF929625EA0E}">
        <p15:presenceInfo xmlns:p15="http://schemas.microsoft.com/office/powerpoint/2012/main" userId="Puja" providerId="None"/>
      </p:ext>
    </p:extLst>
  </p:cmAuthor>
  <p:cmAuthor id="3" name="Varsha Gangadhar" initials="VG" lastIdx="7" clrIdx="2">
    <p:extLst>
      <p:ext uri="{19B8F6BF-5375-455C-9EA6-DF929625EA0E}">
        <p15:presenceInfo xmlns:p15="http://schemas.microsoft.com/office/powerpoint/2012/main" userId="Varsha Gangadh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BE9DD"/>
    <a:srgbClr val="F7EF4F"/>
    <a:srgbClr val="FFFF97"/>
    <a:srgbClr val="FBF9E1"/>
    <a:srgbClr val="FFFFEF"/>
    <a:srgbClr val="E6EDF6"/>
    <a:srgbClr val="F4F3EC"/>
    <a:srgbClr val="E9EFF7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98" d="100"/>
          <a:sy n="98" d="100"/>
        </p:scale>
        <p:origin x="600" y="84"/>
      </p:cViewPr>
      <p:guideLst>
        <p:guide orient="horz" pos="463"/>
        <p:guide pos="544"/>
        <p:guide pos="5375"/>
        <p:guide pos="3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22141C-AAA0-46C9-807C-7EE40C505016}" type="doc">
      <dgm:prSet loTypeId="urn:microsoft.com/office/officeart/2005/8/layout/matrix1" loCatId="matrix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8E039B9-D897-41EC-8969-9192B00B4C87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i="0" dirty="0" smtClean="0"/>
            <a:t>FREE OF COST</a:t>
          </a:r>
          <a:endParaRPr lang="en-US" sz="1400" b="1" dirty="0"/>
        </a:p>
      </dgm:t>
    </dgm:pt>
    <dgm:pt modelId="{9CE1E1B8-5FA2-4D5B-80C6-789BA8368A46}" type="parTrans" cxnId="{170240FC-553B-45CE-ADC7-2008BA917EF1}">
      <dgm:prSet/>
      <dgm:spPr/>
      <dgm:t>
        <a:bodyPr/>
        <a:lstStyle/>
        <a:p>
          <a:endParaRPr lang="en-US" sz="1400" b="1"/>
        </a:p>
      </dgm:t>
    </dgm:pt>
    <dgm:pt modelId="{72858593-F3ED-442F-824E-59A99F9BAFD7}" type="sibTrans" cxnId="{170240FC-553B-45CE-ADC7-2008BA917EF1}">
      <dgm:prSet/>
      <dgm:spPr/>
      <dgm:t>
        <a:bodyPr/>
        <a:lstStyle/>
        <a:p>
          <a:endParaRPr lang="en-US" sz="1400" b="1"/>
        </a:p>
      </dgm:t>
    </dgm:pt>
    <dgm:pt modelId="{A7512237-EF23-4E89-8298-92241988E545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i="0" dirty="0" smtClean="0"/>
            <a:t>CAPABLE</a:t>
          </a:r>
          <a:endParaRPr lang="en-US" sz="1400" b="1" dirty="0"/>
        </a:p>
      </dgm:t>
    </dgm:pt>
    <dgm:pt modelId="{8C9DED15-24F5-4E55-A977-50627A6D0D7B}" type="parTrans" cxnId="{EFBC2EF9-9573-48AF-BF21-79424D1EF8C9}">
      <dgm:prSet/>
      <dgm:spPr/>
      <dgm:t>
        <a:bodyPr/>
        <a:lstStyle/>
        <a:p>
          <a:endParaRPr lang="en-US" sz="1400" b="1"/>
        </a:p>
      </dgm:t>
    </dgm:pt>
    <dgm:pt modelId="{3930DAC6-76A1-4E1D-8377-BFF1F059455C}" type="sibTrans" cxnId="{EFBC2EF9-9573-48AF-BF21-79424D1EF8C9}">
      <dgm:prSet/>
      <dgm:spPr/>
      <dgm:t>
        <a:bodyPr/>
        <a:lstStyle/>
        <a:p>
          <a:endParaRPr lang="en-US" sz="1400" b="1"/>
        </a:p>
      </dgm:t>
    </dgm:pt>
    <dgm:pt modelId="{4557AA78-2B15-4404-963D-7C7B2004175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i="0" dirty="0" smtClean="0"/>
            <a:t>PLATFORM INDEPENDENT</a:t>
          </a:r>
          <a:endParaRPr lang="en-US" sz="1400" b="1" dirty="0"/>
        </a:p>
      </dgm:t>
    </dgm:pt>
    <dgm:pt modelId="{69D661BC-1169-462F-848B-62E1061CC8E2}" type="parTrans" cxnId="{5C180B12-3A67-43D6-993D-8B6D1A1AF679}">
      <dgm:prSet/>
      <dgm:spPr/>
      <dgm:t>
        <a:bodyPr/>
        <a:lstStyle/>
        <a:p>
          <a:endParaRPr lang="en-US" sz="1400" b="1"/>
        </a:p>
      </dgm:t>
    </dgm:pt>
    <dgm:pt modelId="{0E1AD81C-73D9-44E2-913A-68DE61185A5F}" type="sibTrans" cxnId="{5C180B12-3A67-43D6-993D-8B6D1A1AF679}">
      <dgm:prSet/>
      <dgm:spPr/>
      <dgm:t>
        <a:bodyPr/>
        <a:lstStyle/>
        <a:p>
          <a:endParaRPr lang="en-US" sz="1400" b="1"/>
        </a:p>
      </dgm:t>
    </dgm:pt>
    <dgm:pt modelId="{59D31764-06B7-4FA3-9295-96D86C3A0F3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i="0" dirty="0" smtClean="0"/>
            <a:t>SUPPORTS ALL MAJOR WEB SERVERS</a:t>
          </a:r>
          <a:endParaRPr lang="en-US" sz="1400" b="1" dirty="0"/>
        </a:p>
      </dgm:t>
    </dgm:pt>
    <dgm:pt modelId="{992B0A82-6BB0-4F66-9C4C-A295BC55281A}" type="parTrans" cxnId="{C86E9EC4-ADB5-4E81-88F9-BDB0B5D50F30}">
      <dgm:prSet/>
      <dgm:spPr/>
      <dgm:t>
        <a:bodyPr/>
        <a:lstStyle/>
        <a:p>
          <a:endParaRPr lang="en-US" sz="1400" b="1"/>
        </a:p>
      </dgm:t>
    </dgm:pt>
    <dgm:pt modelId="{F3841BA9-D078-4D6E-8563-1ED97ACF85EA}" type="sibTrans" cxnId="{C86E9EC4-ADB5-4E81-88F9-BDB0B5D50F30}">
      <dgm:prSet/>
      <dgm:spPr/>
      <dgm:t>
        <a:bodyPr/>
        <a:lstStyle/>
        <a:p>
          <a:endParaRPr lang="en-US" sz="1400" b="1"/>
        </a:p>
      </dgm:t>
    </dgm:pt>
    <dgm:pt modelId="{9A6EC2BC-66C2-45A2-91B2-70376CE3482E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i="0" dirty="0" smtClean="0"/>
            <a:t>SUPPORTS ALL MAJOR DATABASES</a:t>
          </a:r>
          <a:endParaRPr lang="en-US" sz="1400" b="1" dirty="0"/>
        </a:p>
      </dgm:t>
    </dgm:pt>
    <dgm:pt modelId="{BDDA4C60-74E5-4145-B720-EC63D618C451}" type="parTrans" cxnId="{B055A629-757F-41D0-8AC5-3F90FE501B30}">
      <dgm:prSet/>
      <dgm:spPr/>
      <dgm:t>
        <a:bodyPr/>
        <a:lstStyle/>
        <a:p>
          <a:endParaRPr lang="en-US" sz="1400" b="1"/>
        </a:p>
      </dgm:t>
    </dgm:pt>
    <dgm:pt modelId="{1920EE58-A651-4E47-A3B9-54E838685523}" type="sibTrans" cxnId="{B055A629-757F-41D0-8AC5-3F90FE501B30}">
      <dgm:prSet/>
      <dgm:spPr/>
      <dgm:t>
        <a:bodyPr/>
        <a:lstStyle/>
        <a:p>
          <a:endParaRPr lang="en-US" sz="1400" b="1"/>
        </a:p>
      </dgm:t>
    </dgm:pt>
    <dgm:pt modelId="{AA08B48B-0816-4A36-BFFF-2B68834D2D1A}" type="pres">
      <dgm:prSet presAssocID="{1422141C-AAA0-46C9-807C-7EE40C505016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90021C-F12F-41EA-8DC2-937B52AE5037}" type="pres">
      <dgm:prSet presAssocID="{1422141C-AAA0-46C9-807C-7EE40C505016}" presName="matrix" presStyleCnt="0"/>
      <dgm:spPr/>
    </dgm:pt>
    <dgm:pt modelId="{F8F68DBD-6214-4FB8-9EF3-1CC83FDE7BBE}" type="pres">
      <dgm:prSet presAssocID="{1422141C-AAA0-46C9-807C-7EE40C505016}" presName="tile1" presStyleLbl="node1" presStyleIdx="0" presStyleCnt="4"/>
      <dgm:spPr/>
      <dgm:t>
        <a:bodyPr/>
        <a:lstStyle/>
        <a:p>
          <a:endParaRPr lang="en-US"/>
        </a:p>
      </dgm:t>
    </dgm:pt>
    <dgm:pt modelId="{10C1134C-A14A-452D-BA6B-A53C8AE729A0}" type="pres">
      <dgm:prSet presAssocID="{1422141C-AAA0-46C9-807C-7EE40C50501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C89AF-9B87-424B-A172-2119A990BDBF}" type="pres">
      <dgm:prSet presAssocID="{1422141C-AAA0-46C9-807C-7EE40C505016}" presName="tile2" presStyleLbl="node1" presStyleIdx="1" presStyleCnt="4"/>
      <dgm:spPr/>
      <dgm:t>
        <a:bodyPr/>
        <a:lstStyle/>
        <a:p>
          <a:endParaRPr lang="en-US"/>
        </a:p>
      </dgm:t>
    </dgm:pt>
    <dgm:pt modelId="{332AF581-7D3D-4EB9-8391-34106540A200}" type="pres">
      <dgm:prSet presAssocID="{1422141C-AAA0-46C9-807C-7EE40C50501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DF54F-57F9-4191-8581-F446B3AE7673}" type="pres">
      <dgm:prSet presAssocID="{1422141C-AAA0-46C9-807C-7EE40C505016}" presName="tile3" presStyleLbl="node1" presStyleIdx="2" presStyleCnt="4"/>
      <dgm:spPr/>
      <dgm:t>
        <a:bodyPr/>
        <a:lstStyle/>
        <a:p>
          <a:endParaRPr lang="en-US"/>
        </a:p>
      </dgm:t>
    </dgm:pt>
    <dgm:pt modelId="{220CB16D-7E14-43A1-968C-6A62B271CB7D}" type="pres">
      <dgm:prSet presAssocID="{1422141C-AAA0-46C9-807C-7EE40C50501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6B503-2D8E-4B6C-9028-5531E3D4496C}" type="pres">
      <dgm:prSet presAssocID="{1422141C-AAA0-46C9-807C-7EE40C505016}" presName="tile4" presStyleLbl="node1" presStyleIdx="3" presStyleCnt="4"/>
      <dgm:spPr/>
      <dgm:t>
        <a:bodyPr/>
        <a:lstStyle/>
        <a:p>
          <a:endParaRPr lang="en-US"/>
        </a:p>
      </dgm:t>
    </dgm:pt>
    <dgm:pt modelId="{101553C2-B714-4338-A760-19CBC34F9657}" type="pres">
      <dgm:prSet presAssocID="{1422141C-AAA0-46C9-807C-7EE40C50501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A4246-231C-40FE-9D2F-8087EBF7A3B1}" type="pres">
      <dgm:prSet presAssocID="{1422141C-AAA0-46C9-807C-7EE40C505016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C180B12-3A67-43D6-993D-8B6D1A1AF679}" srcId="{F8E039B9-D897-41EC-8969-9192B00B4C87}" destId="{4557AA78-2B15-4404-963D-7C7B2004175C}" srcOrd="1" destOrd="0" parTransId="{69D661BC-1169-462F-848B-62E1061CC8E2}" sibTransId="{0E1AD81C-73D9-44E2-913A-68DE61185A5F}"/>
    <dgm:cxn modelId="{A463ED40-45F5-4474-A953-B99E556ABE25}" type="presOf" srcId="{9A6EC2BC-66C2-45A2-91B2-70376CE3482E}" destId="{101553C2-B714-4338-A760-19CBC34F9657}" srcOrd="1" destOrd="0" presId="urn:microsoft.com/office/officeart/2005/8/layout/matrix1"/>
    <dgm:cxn modelId="{03EA1AE0-DB43-4D6E-B915-5E0403AFF83E}" type="presOf" srcId="{A7512237-EF23-4E89-8298-92241988E545}" destId="{F8F68DBD-6214-4FB8-9EF3-1CC83FDE7BBE}" srcOrd="0" destOrd="0" presId="urn:microsoft.com/office/officeart/2005/8/layout/matrix1"/>
    <dgm:cxn modelId="{C86E9EC4-ADB5-4E81-88F9-BDB0B5D50F30}" srcId="{F8E039B9-D897-41EC-8969-9192B00B4C87}" destId="{59D31764-06B7-4FA3-9295-96D86C3A0F3D}" srcOrd="2" destOrd="0" parTransId="{992B0A82-6BB0-4F66-9C4C-A295BC55281A}" sibTransId="{F3841BA9-D078-4D6E-8563-1ED97ACF85EA}"/>
    <dgm:cxn modelId="{B055A629-757F-41D0-8AC5-3F90FE501B30}" srcId="{F8E039B9-D897-41EC-8969-9192B00B4C87}" destId="{9A6EC2BC-66C2-45A2-91B2-70376CE3482E}" srcOrd="3" destOrd="0" parTransId="{BDDA4C60-74E5-4145-B720-EC63D618C451}" sibTransId="{1920EE58-A651-4E47-A3B9-54E838685523}"/>
    <dgm:cxn modelId="{27167F46-21FD-4346-A00D-A1702D9BB7B5}" type="presOf" srcId="{4557AA78-2B15-4404-963D-7C7B2004175C}" destId="{6A2C89AF-9B87-424B-A172-2119A990BDBF}" srcOrd="0" destOrd="0" presId="urn:microsoft.com/office/officeart/2005/8/layout/matrix1"/>
    <dgm:cxn modelId="{F90BE89B-AAE8-4149-A167-C16F6742C0F7}" type="presOf" srcId="{59D31764-06B7-4FA3-9295-96D86C3A0F3D}" destId="{15FDF54F-57F9-4191-8581-F446B3AE7673}" srcOrd="0" destOrd="0" presId="urn:microsoft.com/office/officeart/2005/8/layout/matrix1"/>
    <dgm:cxn modelId="{96DE3DF5-FD0D-42DB-A9B5-FD72A1C66554}" type="presOf" srcId="{F8E039B9-D897-41EC-8969-9192B00B4C87}" destId="{0F3A4246-231C-40FE-9D2F-8087EBF7A3B1}" srcOrd="0" destOrd="0" presId="urn:microsoft.com/office/officeart/2005/8/layout/matrix1"/>
    <dgm:cxn modelId="{5E45CCDF-6EE9-4D4C-9686-F452F6536993}" type="presOf" srcId="{9A6EC2BC-66C2-45A2-91B2-70376CE3482E}" destId="{1D06B503-2D8E-4B6C-9028-5531E3D4496C}" srcOrd="0" destOrd="0" presId="urn:microsoft.com/office/officeart/2005/8/layout/matrix1"/>
    <dgm:cxn modelId="{3E829BB9-1039-4B60-97C2-66B0CA094615}" type="presOf" srcId="{59D31764-06B7-4FA3-9295-96D86C3A0F3D}" destId="{220CB16D-7E14-43A1-968C-6A62B271CB7D}" srcOrd="1" destOrd="0" presId="urn:microsoft.com/office/officeart/2005/8/layout/matrix1"/>
    <dgm:cxn modelId="{EFBC2EF9-9573-48AF-BF21-79424D1EF8C9}" srcId="{F8E039B9-D897-41EC-8969-9192B00B4C87}" destId="{A7512237-EF23-4E89-8298-92241988E545}" srcOrd="0" destOrd="0" parTransId="{8C9DED15-24F5-4E55-A977-50627A6D0D7B}" sibTransId="{3930DAC6-76A1-4E1D-8377-BFF1F059455C}"/>
    <dgm:cxn modelId="{170240FC-553B-45CE-ADC7-2008BA917EF1}" srcId="{1422141C-AAA0-46C9-807C-7EE40C505016}" destId="{F8E039B9-D897-41EC-8969-9192B00B4C87}" srcOrd="0" destOrd="0" parTransId="{9CE1E1B8-5FA2-4D5B-80C6-789BA8368A46}" sibTransId="{72858593-F3ED-442F-824E-59A99F9BAFD7}"/>
    <dgm:cxn modelId="{240558DC-9D70-4CDA-9F48-1EA62992D384}" type="presOf" srcId="{A7512237-EF23-4E89-8298-92241988E545}" destId="{10C1134C-A14A-452D-BA6B-A53C8AE729A0}" srcOrd="1" destOrd="0" presId="urn:microsoft.com/office/officeart/2005/8/layout/matrix1"/>
    <dgm:cxn modelId="{DB95FFF3-B58D-4B36-8EC0-C998C99543E3}" type="presOf" srcId="{1422141C-AAA0-46C9-807C-7EE40C505016}" destId="{AA08B48B-0816-4A36-BFFF-2B68834D2D1A}" srcOrd="0" destOrd="0" presId="urn:microsoft.com/office/officeart/2005/8/layout/matrix1"/>
    <dgm:cxn modelId="{54DC36F2-774D-4B17-8098-577FB32DDEA2}" type="presOf" srcId="{4557AA78-2B15-4404-963D-7C7B2004175C}" destId="{332AF581-7D3D-4EB9-8391-34106540A200}" srcOrd="1" destOrd="0" presId="urn:microsoft.com/office/officeart/2005/8/layout/matrix1"/>
    <dgm:cxn modelId="{F6361436-2EEA-4BA3-8FB9-C2573945C794}" type="presParOf" srcId="{AA08B48B-0816-4A36-BFFF-2B68834D2D1A}" destId="{8990021C-F12F-41EA-8DC2-937B52AE5037}" srcOrd="0" destOrd="0" presId="urn:microsoft.com/office/officeart/2005/8/layout/matrix1"/>
    <dgm:cxn modelId="{5E3C37D9-85C0-40DF-91CE-06EA6CFEF1A5}" type="presParOf" srcId="{8990021C-F12F-41EA-8DC2-937B52AE5037}" destId="{F8F68DBD-6214-4FB8-9EF3-1CC83FDE7BBE}" srcOrd="0" destOrd="0" presId="urn:microsoft.com/office/officeart/2005/8/layout/matrix1"/>
    <dgm:cxn modelId="{74D31684-5792-41D1-98B5-540F14FE0DFD}" type="presParOf" srcId="{8990021C-F12F-41EA-8DC2-937B52AE5037}" destId="{10C1134C-A14A-452D-BA6B-A53C8AE729A0}" srcOrd="1" destOrd="0" presId="urn:microsoft.com/office/officeart/2005/8/layout/matrix1"/>
    <dgm:cxn modelId="{7F2E3BA4-C2ED-4141-A5B3-FD3C2DB85CD6}" type="presParOf" srcId="{8990021C-F12F-41EA-8DC2-937B52AE5037}" destId="{6A2C89AF-9B87-424B-A172-2119A990BDBF}" srcOrd="2" destOrd="0" presId="urn:microsoft.com/office/officeart/2005/8/layout/matrix1"/>
    <dgm:cxn modelId="{DF6CD2D2-A5E1-4A18-9FB9-EB8D9B3237FD}" type="presParOf" srcId="{8990021C-F12F-41EA-8DC2-937B52AE5037}" destId="{332AF581-7D3D-4EB9-8391-34106540A200}" srcOrd="3" destOrd="0" presId="urn:microsoft.com/office/officeart/2005/8/layout/matrix1"/>
    <dgm:cxn modelId="{468DB96D-28CA-4E50-9933-2C5084EEF456}" type="presParOf" srcId="{8990021C-F12F-41EA-8DC2-937B52AE5037}" destId="{15FDF54F-57F9-4191-8581-F446B3AE7673}" srcOrd="4" destOrd="0" presId="urn:microsoft.com/office/officeart/2005/8/layout/matrix1"/>
    <dgm:cxn modelId="{7BA11A67-B454-4357-86BF-828F46E8FE55}" type="presParOf" srcId="{8990021C-F12F-41EA-8DC2-937B52AE5037}" destId="{220CB16D-7E14-43A1-968C-6A62B271CB7D}" srcOrd="5" destOrd="0" presId="urn:microsoft.com/office/officeart/2005/8/layout/matrix1"/>
    <dgm:cxn modelId="{0769E561-FBCC-4BCD-BCC5-F74F153A2BDB}" type="presParOf" srcId="{8990021C-F12F-41EA-8DC2-937B52AE5037}" destId="{1D06B503-2D8E-4B6C-9028-5531E3D4496C}" srcOrd="6" destOrd="0" presId="urn:microsoft.com/office/officeart/2005/8/layout/matrix1"/>
    <dgm:cxn modelId="{190C1D37-069E-46F1-A807-5B7EA054A6EE}" type="presParOf" srcId="{8990021C-F12F-41EA-8DC2-937B52AE5037}" destId="{101553C2-B714-4338-A760-19CBC34F9657}" srcOrd="7" destOrd="0" presId="urn:microsoft.com/office/officeart/2005/8/layout/matrix1"/>
    <dgm:cxn modelId="{3982860A-031C-4EE6-91EF-5F9D6143EDA2}" type="presParOf" srcId="{AA08B48B-0816-4A36-BFFF-2B68834D2D1A}" destId="{0F3A4246-231C-40FE-9D2F-8087EBF7A3B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22141C-AAA0-46C9-807C-7EE40C505016}" type="doc">
      <dgm:prSet loTypeId="urn:microsoft.com/office/officeart/2005/8/layout/matrix1" loCatId="matrix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8E039B9-D897-41EC-8969-9192B00B4C87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i="0" dirty="0" smtClean="0"/>
            <a:t>SECURE</a:t>
          </a:r>
          <a:endParaRPr lang="en-US" sz="1400" b="1" i="0" dirty="0"/>
        </a:p>
      </dgm:t>
    </dgm:pt>
    <dgm:pt modelId="{9CE1E1B8-5FA2-4D5B-80C6-789BA8368A46}" type="parTrans" cxnId="{170240FC-553B-45CE-ADC7-2008BA917EF1}">
      <dgm:prSet/>
      <dgm:spPr/>
      <dgm:t>
        <a:bodyPr/>
        <a:lstStyle/>
        <a:p>
          <a:endParaRPr lang="en-US" sz="1400" b="1"/>
        </a:p>
      </dgm:t>
    </dgm:pt>
    <dgm:pt modelId="{72858593-F3ED-442F-824E-59A99F9BAFD7}" type="sibTrans" cxnId="{170240FC-553B-45CE-ADC7-2008BA917EF1}">
      <dgm:prSet/>
      <dgm:spPr/>
      <dgm:t>
        <a:bodyPr/>
        <a:lstStyle/>
        <a:p>
          <a:endParaRPr lang="en-US" sz="1400" b="1"/>
        </a:p>
      </dgm:t>
    </dgm:pt>
    <dgm:pt modelId="{A7512237-EF23-4E89-8298-92241988E545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i="0" dirty="0" smtClean="0"/>
            <a:t>FASTER DEVELOPMENTS</a:t>
          </a:r>
          <a:endParaRPr lang="en-US" sz="1400" b="1" i="0" dirty="0"/>
        </a:p>
      </dgm:t>
    </dgm:pt>
    <dgm:pt modelId="{8C9DED15-24F5-4E55-A977-50627A6D0D7B}" type="parTrans" cxnId="{EFBC2EF9-9573-48AF-BF21-79424D1EF8C9}">
      <dgm:prSet/>
      <dgm:spPr/>
      <dgm:t>
        <a:bodyPr/>
        <a:lstStyle/>
        <a:p>
          <a:endParaRPr lang="en-US" sz="1400" b="1"/>
        </a:p>
      </dgm:t>
    </dgm:pt>
    <dgm:pt modelId="{3930DAC6-76A1-4E1D-8377-BFF1F059455C}" type="sibTrans" cxnId="{EFBC2EF9-9573-48AF-BF21-79424D1EF8C9}">
      <dgm:prSet/>
      <dgm:spPr/>
      <dgm:t>
        <a:bodyPr/>
        <a:lstStyle/>
        <a:p>
          <a:endParaRPr lang="en-US" sz="1400" b="1"/>
        </a:p>
      </dgm:t>
    </dgm:pt>
    <dgm:pt modelId="{4557AA78-2B15-4404-963D-7C7B2004175C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i="0" dirty="0" smtClean="0"/>
            <a:t>LARGE COMMUNITIES</a:t>
          </a:r>
          <a:endParaRPr lang="en-US" sz="1400" b="1" i="0" dirty="0"/>
        </a:p>
      </dgm:t>
    </dgm:pt>
    <dgm:pt modelId="{69D661BC-1169-462F-848B-62E1061CC8E2}" type="parTrans" cxnId="{5C180B12-3A67-43D6-993D-8B6D1A1AF679}">
      <dgm:prSet/>
      <dgm:spPr/>
      <dgm:t>
        <a:bodyPr/>
        <a:lstStyle/>
        <a:p>
          <a:endParaRPr lang="en-US" sz="1400" b="1"/>
        </a:p>
      </dgm:t>
    </dgm:pt>
    <dgm:pt modelId="{0E1AD81C-73D9-44E2-913A-68DE61185A5F}" type="sibTrans" cxnId="{5C180B12-3A67-43D6-993D-8B6D1A1AF679}">
      <dgm:prSet/>
      <dgm:spPr/>
      <dgm:t>
        <a:bodyPr/>
        <a:lstStyle/>
        <a:p>
          <a:endParaRPr lang="en-US" sz="1400" b="1"/>
        </a:p>
      </dgm:t>
    </dgm:pt>
    <dgm:pt modelId="{59D31764-06B7-4FA3-9295-96D86C3A0F3D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i="0" dirty="0" smtClean="0"/>
            <a:t>EASY</a:t>
          </a:r>
          <a:endParaRPr lang="en-US" sz="1400" b="1" dirty="0"/>
        </a:p>
      </dgm:t>
    </dgm:pt>
    <dgm:pt modelId="{992B0A82-6BB0-4F66-9C4C-A295BC55281A}" type="parTrans" cxnId="{C86E9EC4-ADB5-4E81-88F9-BDB0B5D50F30}">
      <dgm:prSet/>
      <dgm:spPr/>
      <dgm:t>
        <a:bodyPr/>
        <a:lstStyle/>
        <a:p>
          <a:endParaRPr lang="en-US" sz="1400" b="1"/>
        </a:p>
      </dgm:t>
    </dgm:pt>
    <dgm:pt modelId="{F3841BA9-D078-4D6E-8563-1ED97ACF85EA}" type="sibTrans" cxnId="{C86E9EC4-ADB5-4E81-88F9-BDB0B5D50F30}">
      <dgm:prSet/>
      <dgm:spPr/>
      <dgm:t>
        <a:bodyPr/>
        <a:lstStyle/>
        <a:p>
          <a:endParaRPr lang="en-US" sz="1400" b="1"/>
        </a:p>
      </dgm:t>
    </dgm:pt>
    <dgm:pt modelId="{9A6EC2BC-66C2-45A2-91B2-70376CE3482E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i="0" dirty="0" smtClean="0"/>
            <a:t>PROVEN AND TRUSTED</a:t>
          </a:r>
          <a:endParaRPr lang="en-US" sz="1400" b="1" i="0" dirty="0"/>
        </a:p>
      </dgm:t>
    </dgm:pt>
    <dgm:pt modelId="{BDDA4C60-74E5-4145-B720-EC63D618C451}" type="parTrans" cxnId="{B055A629-757F-41D0-8AC5-3F90FE501B30}">
      <dgm:prSet/>
      <dgm:spPr/>
      <dgm:t>
        <a:bodyPr/>
        <a:lstStyle/>
        <a:p>
          <a:endParaRPr lang="en-US" sz="1400" b="1"/>
        </a:p>
      </dgm:t>
    </dgm:pt>
    <dgm:pt modelId="{1920EE58-A651-4E47-A3B9-54E838685523}" type="sibTrans" cxnId="{B055A629-757F-41D0-8AC5-3F90FE501B30}">
      <dgm:prSet/>
      <dgm:spPr/>
      <dgm:t>
        <a:bodyPr/>
        <a:lstStyle/>
        <a:p>
          <a:endParaRPr lang="en-US" sz="1400" b="1"/>
        </a:p>
      </dgm:t>
    </dgm:pt>
    <dgm:pt modelId="{AA08B48B-0816-4A36-BFFF-2B68834D2D1A}" type="pres">
      <dgm:prSet presAssocID="{1422141C-AAA0-46C9-807C-7EE40C505016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90021C-F12F-41EA-8DC2-937B52AE5037}" type="pres">
      <dgm:prSet presAssocID="{1422141C-AAA0-46C9-807C-7EE40C505016}" presName="matrix" presStyleCnt="0"/>
      <dgm:spPr/>
    </dgm:pt>
    <dgm:pt modelId="{F8F68DBD-6214-4FB8-9EF3-1CC83FDE7BBE}" type="pres">
      <dgm:prSet presAssocID="{1422141C-AAA0-46C9-807C-7EE40C505016}" presName="tile1" presStyleLbl="node1" presStyleIdx="0" presStyleCnt="4"/>
      <dgm:spPr/>
      <dgm:t>
        <a:bodyPr/>
        <a:lstStyle/>
        <a:p>
          <a:endParaRPr lang="en-US"/>
        </a:p>
      </dgm:t>
    </dgm:pt>
    <dgm:pt modelId="{10C1134C-A14A-452D-BA6B-A53C8AE729A0}" type="pres">
      <dgm:prSet presAssocID="{1422141C-AAA0-46C9-807C-7EE40C50501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C89AF-9B87-424B-A172-2119A990BDBF}" type="pres">
      <dgm:prSet presAssocID="{1422141C-AAA0-46C9-807C-7EE40C505016}" presName="tile2" presStyleLbl="node1" presStyleIdx="1" presStyleCnt="4"/>
      <dgm:spPr/>
      <dgm:t>
        <a:bodyPr/>
        <a:lstStyle/>
        <a:p>
          <a:endParaRPr lang="en-US"/>
        </a:p>
      </dgm:t>
    </dgm:pt>
    <dgm:pt modelId="{332AF581-7D3D-4EB9-8391-34106540A200}" type="pres">
      <dgm:prSet presAssocID="{1422141C-AAA0-46C9-807C-7EE40C50501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DF54F-57F9-4191-8581-F446B3AE7673}" type="pres">
      <dgm:prSet presAssocID="{1422141C-AAA0-46C9-807C-7EE40C505016}" presName="tile3" presStyleLbl="node1" presStyleIdx="2" presStyleCnt="4"/>
      <dgm:spPr/>
      <dgm:t>
        <a:bodyPr/>
        <a:lstStyle/>
        <a:p>
          <a:endParaRPr lang="en-US"/>
        </a:p>
      </dgm:t>
    </dgm:pt>
    <dgm:pt modelId="{220CB16D-7E14-43A1-968C-6A62B271CB7D}" type="pres">
      <dgm:prSet presAssocID="{1422141C-AAA0-46C9-807C-7EE40C50501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6B503-2D8E-4B6C-9028-5531E3D4496C}" type="pres">
      <dgm:prSet presAssocID="{1422141C-AAA0-46C9-807C-7EE40C505016}" presName="tile4" presStyleLbl="node1" presStyleIdx="3" presStyleCnt="4"/>
      <dgm:spPr/>
      <dgm:t>
        <a:bodyPr/>
        <a:lstStyle/>
        <a:p>
          <a:endParaRPr lang="en-US"/>
        </a:p>
      </dgm:t>
    </dgm:pt>
    <dgm:pt modelId="{101553C2-B714-4338-A760-19CBC34F9657}" type="pres">
      <dgm:prSet presAssocID="{1422141C-AAA0-46C9-807C-7EE40C50501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A4246-231C-40FE-9D2F-8087EBF7A3B1}" type="pres">
      <dgm:prSet presAssocID="{1422141C-AAA0-46C9-807C-7EE40C505016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86E9EC4-ADB5-4E81-88F9-BDB0B5D50F30}" srcId="{F8E039B9-D897-41EC-8969-9192B00B4C87}" destId="{59D31764-06B7-4FA3-9295-96D86C3A0F3D}" srcOrd="2" destOrd="0" parTransId="{992B0A82-6BB0-4F66-9C4C-A295BC55281A}" sibTransId="{F3841BA9-D078-4D6E-8563-1ED97ACF85EA}"/>
    <dgm:cxn modelId="{2238B562-084B-42A1-9B27-9687F303EF93}" type="presOf" srcId="{9A6EC2BC-66C2-45A2-91B2-70376CE3482E}" destId="{101553C2-B714-4338-A760-19CBC34F9657}" srcOrd="1" destOrd="0" presId="urn:microsoft.com/office/officeart/2005/8/layout/matrix1"/>
    <dgm:cxn modelId="{86B2D1C4-D3F9-4846-B3D1-0DB35FDF1273}" type="presOf" srcId="{1422141C-AAA0-46C9-807C-7EE40C505016}" destId="{AA08B48B-0816-4A36-BFFF-2B68834D2D1A}" srcOrd="0" destOrd="0" presId="urn:microsoft.com/office/officeart/2005/8/layout/matrix1"/>
    <dgm:cxn modelId="{28758434-2B88-4970-A1AA-36048FFF1CF2}" type="presOf" srcId="{4557AA78-2B15-4404-963D-7C7B2004175C}" destId="{6A2C89AF-9B87-424B-A172-2119A990BDBF}" srcOrd="0" destOrd="0" presId="urn:microsoft.com/office/officeart/2005/8/layout/matrix1"/>
    <dgm:cxn modelId="{56343424-BD65-41D8-9A5F-E62DDA9C886B}" type="presOf" srcId="{9A6EC2BC-66C2-45A2-91B2-70376CE3482E}" destId="{1D06B503-2D8E-4B6C-9028-5531E3D4496C}" srcOrd="0" destOrd="0" presId="urn:microsoft.com/office/officeart/2005/8/layout/matrix1"/>
    <dgm:cxn modelId="{CDA68FCC-ECF4-4997-89AB-F86191EA45C6}" type="presOf" srcId="{59D31764-06B7-4FA3-9295-96D86C3A0F3D}" destId="{15FDF54F-57F9-4191-8581-F446B3AE7673}" srcOrd="0" destOrd="0" presId="urn:microsoft.com/office/officeart/2005/8/layout/matrix1"/>
    <dgm:cxn modelId="{170240FC-553B-45CE-ADC7-2008BA917EF1}" srcId="{1422141C-AAA0-46C9-807C-7EE40C505016}" destId="{F8E039B9-D897-41EC-8969-9192B00B4C87}" srcOrd="0" destOrd="0" parTransId="{9CE1E1B8-5FA2-4D5B-80C6-789BA8368A46}" sibTransId="{72858593-F3ED-442F-824E-59A99F9BAFD7}"/>
    <dgm:cxn modelId="{4C2F9F73-2D32-4745-84EC-A0EE65938CB0}" type="presOf" srcId="{59D31764-06B7-4FA3-9295-96D86C3A0F3D}" destId="{220CB16D-7E14-43A1-968C-6A62B271CB7D}" srcOrd="1" destOrd="0" presId="urn:microsoft.com/office/officeart/2005/8/layout/matrix1"/>
    <dgm:cxn modelId="{B055A629-757F-41D0-8AC5-3F90FE501B30}" srcId="{F8E039B9-D897-41EC-8969-9192B00B4C87}" destId="{9A6EC2BC-66C2-45A2-91B2-70376CE3482E}" srcOrd="3" destOrd="0" parTransId="{BDDA4C60-74E5-4145-B720-EC63D618C451}" sibTransId="{1920EE58-A651-4E47-A3B9-54E838685523}"/>
    <dgm:cxn modelId="{3B79EAA0-1BE5-4676-B6F7-4852CD356872}" type="presOf" srcId="{A7512237-EF23-4E89-8298-92241988E545}" destId="{10C1134C-A14A-452D-BA6B-A53C8AE729A0}" srcOrd="1" destOrd="0" presId="urn:microsoft.com/office/officeart/2005/8/layout/matrix1"/>
    <dgm:cxn modelId="{5C180B12-3A67-43D6-993D-8B6D1A1AF679}" srcId="{F8E039B9-D897-41EC-8969-9192B00B4C87}" destId="{4557AA78-2B15-4404-963D-7C7B2004175C}" srcOrd="1" destOrd="0" parTransId="{69D661BC-1169-462F-848B-62E1061CC8E2}" sibTransId="{0E1AD81C-73D9-44E2-913A-68DE61185A5F}"/>
    <dgm:cxn modelId="{2D212BBF-F9F3-4425-9457-F097AADD097A}" type="presOf" srcId="{4557AA78-2B15-4404-963D-7C7B2004175C}" destId="{332AF581-7D3D-4EB9-8391-34106540A200}" srcOrd="1" destOrd="0" presId="urn:microsoft.com/office/officeart/2005/8/layout/matrix1"/>
    <dgm:cxn modelId="{9258A586-7407-47BC-950C-2E29E4361158}" type="presOf" srcId="{A7512237-EF23-4E89-8298-92241988E545}" destId="{F8F68DBD-6214-4FB8-9EF3-1CC83FDE7BBE}" srcOrd="0" destOrd="0" presId="urn:microsoft.com/office/officeart/2005/8/layout/matrix1"/>
    <dgm:cxn modelId="{EFBC2EF9-9573-48AF-BF21-79424D1EF8C9}" srcId="{F8E039B9-D897-41EC-8969-9192B00B4C87}" destId="{A7512237-EF23-4E89-8298-92241988E545}" srcOrd="0" destOrd="0" parTransId="{8C9DED15-24F5-4E55-A977-50627A6D0D7B}" sibTransId="{3930DAC6-76A1-4E1D-8377-BFF1F059455C}"/>
    <dgm:cxn modelId="{E397E790-0628-45AB-9007-7D371A5EA0AF}" type="presOf" srcId="{F8E039B9-D897-41EC-8969-9192B00B4C87}" destId="{0F3A4246-231C-40FE-9D2F-8087EBF7A3B1}" srcOrd="0" destOrd="0" presId="urn:microsoft.com/office/officeart/2005/8/layout/matrix1"/>
    <dgm:cxn modelId="{470765DB-500A-482E-956C-6D88A9212817}" type="presParOf" srcId="{AA08B48B-0816-4A36-BFFF-2B68834D2D1A}" destId="{8990021C-F12F-41EA-8DC2-937B52AE5037}" srcOrd="0" destOrd="0" presId="urn:microsoft.com/office/officeart/2005/8/layout/matrix1"/>
    <dgm:cxn modelId="{69212465-AD7F-425A-A30E-C1A34D9D6EAB}" type="presParOf" srcId="{8990021C-F12F-41EA-8DC2-937B52AE5037}" destId="{F8F68DBD-6214-4FB8-9EF3-1CC83FDE7BBE}" srcOrd="0" destOrd="0" presId="urn:microsoft.com/office/officeart/2005/8/layout/matrix1"/>
    <dgm:cxn modelId="{2722D389-F7D1-45FD-AAD2-662DB0304056}" type="presParOf" srcId="{8990021C-F12F-41EA-8DC2-937B52AE5037}" destId="{10C1134C-A14A-452D-BA6B-A53C8AE729A0}" srcOrd="1" destOrd="0" presId="urn:microsoft.com/office/officeart/2005/8/layout/matrix1"/>
    <dgm:cxn modelId="{808A89C4-280B-4370-9E1A-5C6CA56C67FD}" type="presParOf" srcId="{8990021C-F12F-41EA-8DC2-937B52AE5037}" destId="{6A2C89AF-9B87-424B-A172-2119A990BDBF}" srcOrd="2" destOrd="0" presId="urn:microsoft.com/office/officeart/2005/8/layout/matrix1"/>
    <dgm:cxn modelId="{E1BAA1A8-8268-4F84-80CD-18FEBAEB7540}" type="presParOf" srcId="{8990021C-F12F-41EA-8DC2-937B52AE5037}" destId="{332AF581-7D3D-4EB9-8391-34106540A200}" srcOrd="3" destOrd="0" presId="urn:microsoft.com/office/officeart/2005/8/layout/matrix1"/>
    <dgm:cxn modelId="{95FE51E8-A3B9-41B3-AF24-45FB7A7E228B}" type="presParOf" srcId="{8990021C-F12F-41EA-8DC2-937B52AE5037}" destId="{15FDF54F-57F9-4191-8581-F446B3AE7673}" srcOrd="4" destOrd="0" presId="urn:microsoft.com/office/officeart/2005/8/layout/matrix1"/>
    <dgm:cxn modelId="{EC9A0D04-03D8-4AF7-9CF8-7C720623245E}" type="presParOf" srcId="{8990021C-F12F-41EA-8DC2-937B52AE5037}" destId="{220CB16D-7E14-43A1-968C-6A62B271CB7D}" srcOrd="5" destOrd="0" presId="urn:microsoft.com/office/officeart/2005/8/layout/matrix1"/>
    <dgm:cxn modelId="{ED1362D6-579A-4246-961B-83C18E80DEF2}" type="presParOf" srcId="{8990021C-F12F-41EA-8DC2-937B52AE5037}" destId="{1D06B503-2D8E-4B6C-9028-5531E3D4496C}" srcOrd="6" destOrd="0" presId="urn:microsoft.com/office/officeart/2005/8/layout/matrix1"/>
    <dgm:cxn modelId="{97992868-BCDD-486E-A3F2-0C19430510A4}" type="presParOf" srcId="{8990021C-F12F-41EA-8DC2-937B52AE5037}" destId="{101553C2-B714-4338-A760-19CBC34F9657}" srcOrd="7" destOrd="0" presId="urn:microsoft.com/office/officeart/2005/8/layout/matrix1"/>
    <dgm:cxn modelId="{91C8D4E4-E6C5-4B7F-AD10-B8AAE517D74D}" type="presParOf" srcId="{AA08B48B-0816-4A36-BFFF-2B68834D2D1A}" destId="{0F3A4246-231C-40FE-9D2F-8087EBF7A3B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54AE36-3305-4211-97CF-86A2ED827AE0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352238A7-BA9D-4CF4-82BA-AF326FFA6D9A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Dynamic and Weak Typing</a:t>
          </a:r>
          <a:endParaRPr lang="en-US" dirty="0"/>
        </a:p>
      </dgm:t>
    </dgm:pt>
    <dgm:pt modelId="{66AC657E-66AF-4734-9CCC-0E80A05640DC}" type="parTrans" cxnId="{02256431-5952-4767-8A38-071DAD2670C7}">
      <dgm:prSet/>
      <dgm:spPr/>
      <dgm:t>
        <a:bodyPr/>
        <a:lstStyle/>
        <a:p>
          <a:endParaRPr lang="en-US"/>
        </a:p>
      </dgm:t>
    </dgm:pt>
    <dgm:pt modelId="{6C261DFC-5813-42DB-907D-79A35C4D52A8}" type="sibTrans" cxnId="{02256431-5952-4767-8A38-071DAD2670C7}">
      <dgm:prSet/>
      <dgm:spPr/>
      <dgm:t>
        <a:bodyPr/>
        <a:lstStyle/>
        <a:p>
          <a:endParaRPr lang="en-US"/>
        </a:p>
      </dgm:t>
    </dgm:pt>
    <dgm:pt modelId="{319D7C3F-376F-4F03-AB61-6F10A91A9AF4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Variable Variables</a:t>
          </a:r>
          <a:endParaRPr lang="en-US" dirty="0"/>
        </a:p>
      </dgm:t>
    </dgm:pt>
    <dgm:pt modelId="{7B989E18-68B9-4FD8-92A4-22DA20540EDB}" type="parTrans" cxnId="{FE7BAFBA-908A-42CC-BCFF-A86A7246F2BA}">
      <dgm:prSet/>
      <dgm:spPr/>
      <dgm:t>
        <a:bodyPr/>
        <a:lstStyle/>
        <a:p>
          <a:endParaRPr lang="en-US"/>
        </a:p>
      </dgm:t>
    </dgm:pt>
    <dgm:pt modelId="{70240707-AC03-4D19-86F3-B46F95C8A7D1}" type="sibTrans" cxnId="{FE7BAFBA-908A-42CC-BCFF-A86A7246F2BA}">
      <dgm:prSet/>
      <dgm:spPr/>
      <dgm:t>
        <a:bodyPr/>
        <a:lstStyle/>
        <a:p>
          <a:endParaRPr lang="en-US"/>
        </a:p>
      </dgm:t>
    </dgm:pt>
    <dgm:pt modelId="{EB041467-ECF7-4090-860B-4B567963CB94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Dynamic Arrays</a:t>
          </a:r>
          <a:endParaRPr lang="en-US" dirty="0"/>
        </a:p>
      </dgm:t>
    </dgm:pt>
    <dgm:pt modelId="{17956D79-4028-4552-90A5-04B8BCADC039}" type="parTrans" cxnId="{8556DE1C-612C-4641-81C6-E0A05335EDDA}">
      <dgm:prSet/>
      <dgm:spPr/>
      <dgm:t>
        <a:bodyPr/>
        <a:lstStyle/>
        <a:p>
          <a:endParaRPr lang="en-US"/>
        </a:p>
      </dgm:t>
    </dgm:pt>
    <dgm:pt modelId="{A5EE00D1-D47B-426F-B121-D4FDC426FC50}" type="sibTrans" cxnId="{8556DE1C-612C-4641-81C6-E0A05335EDDA}">
      <dgm:prSet/>
      <dgm:spPr/>
      <dgm:t>
        <a:bodyPr/>
        <a:lstStyle/>
        <a:p>
          <a:endParaRPr lang="en-US"/>
        </a:p>
      </dgm:t>
    </dgm:pt>
    <dgm:pt modelId="{6C15D582-3882-4EF1-904A-E2AD99F62026}">
      <dgm:prSet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Dynamic Constants</a:t>
          </a:r>
          <a:endParaRPr lang="en-US" dirty="0"/>
        </a:p>
      </dgm:t>
    </dgm:pt>
    <dgm:pt modelId="{882C2D51-C47D-42FE-9D49-11DC6E33B309}" type="parTrans" cxnId="{B636D30B-863E-4EEE-826C-2FBBC49FC27F}">
      <dgm:prSet/>
      <dgm:spPr/>
      <dgm:t>
        <a:bodyPr/>
        <a:lstStyle/>
        <a:p>
          <a:endParaRPr lang="en-US"/>
        </a:p>
      </dgm:t>
    </dgm:pt>
    <dgm:pt modelId="{3EDD25D6-9C34-479C-A610-0E62EF3DB0D0}" type="sibTrans" cxnId="{B636D30B-863E-4EEE-826C-2FBBC49FC27F}">
      <dgm:prSet/>
      <dgm:spPr/>
      <dgm:t>
        <a:bodyPr/>
        <a:lstStyle/>
        <a:p>
          <a:endParaRPr lang="en-US"/>
        </a:p>
      </dgm:t>
    </dgm:pt>
    <dgm:pt modelId="{CC7D93B9-0245-4E25-BC48-535DC7E63252}">
      <dgm:prSet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Dynamic Functions</a:t>
          </a:r>
          <a:endParaRPr lang="en-US" dirty="0"/>
        </a:p>
      </dgm:t>
    </dgm:pt>
    <dgm:pt modelId="{FE46DB7C-A9FD-4744-B738-772D6A39102C}" type="parTrans" cxnId="{9B91B2C9-AB9D-47B8-989D-DC51FFD6751B}">
      <dgm:prSet/>
      <dgm:spPr/>
      <dgm:t>
        <a:bodyPr/>
        <a:lstStyle/>
        <a:p>
          <a:endParaRPr lang="en-US"/>
        </a:p>
      </dgm:t>
    </dgm:pt>
    <dgm:pt modelId="{618C6C33-0337-4AC0-83CC-983E92990357}" type="sibTrans" cxnId="{9B91B2C9-AB9D-47B8-989D-DC51FFD6751B}">
      <dgm:prSet/>
      <dgm:spPr/>
      <dgm:t>
        <a:bodyPr/>
        <a:lstStyle/>
        <a:p>
          <a:endParaRPr lang="en-US"/>
        </a:p>
      </dgm:t>
    </dgm:pt>
    <dgm:pt modelId="{0554FF5A-7C99-4DDF-B9C9-3AE7C7C3B27E}">
      <dgm:prSet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Dynamic Code</a:t>
          </a:r>
          <a:endParaRPr lang="en-US" dirty="0"/>
        </a:p>
      </dgm:t>
    </dgm:pt>
    <dgm:pt modelId="{33F6C852-9C66-49D8-A1C4-8A2DD8D2639F}" type="parTrans" cxnId="{377D30CC-CAF1-4D2E-BF76-6212336F12A9}">
      <dgm:prSet/>
      <dgm:spPr/>
      <dgm:t>
        <a:bodyPr/>
        <a:lstStyle/>
        <a:p>
          <a:endParaRPr lang="en-US"/>
        </a:p>
      </dgm:t>
    </dgm:pt>
    <dgm:pt modelId="{472E2651-9A77-492D-AB22-76F2A0B6C239}" type="sibTrans" cxnId="{377D30CC-CAF1-4D2E-BF76-6212336F12A9}">
      <dgm:prSet/>
      <dgm:spPr/>
      <dgm:t>
        <a:bodyPr/>
        <a:lstStyle/>
        <a:p>
          <a:endParaRPr lang="en-US"/>
        </a:p>
      </dgm:t>
    </dgm:pt>
    <dgm:pt modelId="{20C6A8C2-CBDC-40CC-BA3D-5123EAF0C96C}">
      <dgm:prSet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Dynamic Includes</a:t>
          </a:r>
          <a:endParaRPr lang="en-US" dirty="0"/>
        </a:p>
      </dgm:t>
    </dgm:pt>
    <dgm:pt modelId="{D91AB4CA-A0C2-4FCC-BFB2-411F06028238}" type="parTrans" cxnId="{369C422E-D8CD-472C-8ABD-66886F1FA7AC}">
      <dgm:prSet/>
      <dgm:spPr/>
      <dgm:t>
        <a:bodyPr/>
        <a:lstStyle/>
        <a:p>
          <a:endParaRPr lang="en-US"/>
        </a:p>
      </dgm:t>
    </dgm:pt>
    <dgm:pt modelId="{AFA5F240-83F4-4E49-9C86-A3F568BC88E4}" type="sibTrans" cxnId="{369C422E-D8CD-472C-8ABD-66886F1FA7AC}">
      <dgm:prSet/>
      <dgm:spPr/>
      <dgm:t>
        <a:bodyPr/>
        <a:lstStyle/>
        <a:p>
          <a:endParaRPr lang="en-US"/>
        </a:p>
      </dgm:t>
    </dgm:pt>
    <dgm:pt modelId="{88D38436-3081-457E-BE8C-3B76D53B9813}">
      <dgm:prSet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Built-in Functions</a:t>
          </a:r>
          <a:endParaRPr lang="en-US" dirty="0"/>
        </a:p>
      </dgm:t>
    </dgm:pt>
    <dgm:pt modelId="{466C15FE-678D-423A-9951-AD2B122BEDCB}" type="parTrans" cxnId="{8B61509C-4BA2-41CC-9057-D3BBE7320608}">
      <dgm:prSet/>
      <dgm:spPr/>
      <dgm:t>
        <a:bodyPr/>
        <a:lstStyle/>
        <a:p>
          <a:endParaRPr lang="en-US"/>
        </a:p>
      </dgm:t>
    </dgm:pt>
    <dgm:pt modelId="{8AE68F5F-BC66-41BD-BC08-56285686973C}" type="sibTrans" cxnId="{8B61509C-4BA2-41CC-9057-D3BBE7320608}">
      <dgm:prSet/>
      <dgm:spPr/>
      <dgm:t>
        <a:bodyPr/>
        <a:lstStyle/>
        <a:p>
          <a:endParaRPr lang="en-US"/>
        </a:p>
      </dgm:t>
    </dgm:pt>
    <dgm:pt modelId="{7AD191B2-C034-4592-9A93-1542A0EE76DF}">
      <dgm:prSet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Superglobals</a:t>
          </a:r>
          <a:endParaRPr lang="en-US" dirty="0"/>
        </a:p>
      </dgm:t>
    </dgm:pt>
    <dgm:pt modelId="{5C8030BD-600C-4110-BE68-6309A767E924}" type="parTrans" cxnId="{8700BB44-B06D-4FA9-A9AE-165F76FB3DB2}">
      <dgm:prSet/>
      <dgm:spPr/>
      <dgm:t>
        <a:bodyPr/>
        <a:lstStyle/>
        <a:p>
          <a:endParaRPr lang="en-US"/>
        </a:p>
      </dgm:t>
    </dgm:pt>
    <dgm:pt modelId="{3B38339B-2F0B-4500-B4F6-4158D8D3E867}" type="sibTrans" cxnId="{8700BB44-B06D-4FA9-A9AE-165F76FB3DB2}">
      <dgm:prSet/>
      <dgm:spPr/>
      <dgm:t>
        <a:bodyPr/>
        <a:lstStyle/>
        <a:p>
          <a:endParaRPr lang="en-US"/>
        </a:p>
      </dgm:t>
    </dgm:pt>
    <dgm:pt modelId="{6A3C9833-04CB-48C0-B57F-81E762C19D9D}" type="pres">
      <dgm:prSet presAssocID="{CF54AE36-3305-4211-97CF-86A2ED827AE0}" presName="compositeShape" presStyleCnt="0">
        <dgm:presLayoutVars>
          <dgm:dir/>
          <dgm:resizeHandles/>
        </dgm:presLayoutVars>
      </dgm:prSet>
      <dgm:spPr/>
    </dgm:pt>
    <dgm:pt modelId="{81A6E0FD-45DD-4EF2-A7CA-4149D94D4E9F}" type="pres">
      <dgm:prSet presAssocID="{CF54AE36-3305-4211-97CF-86A2ED827AE0}" presName="pyramid" presStyleLbl="node1" presStyleIdx="0" presStyleCnt="1" custScaleY="90335" custLinFactNeighborY="-274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</dgm:pt>
    <dgm:pt modelId="{E15587FB-D0BE-439A-8D37-3A2C41D704D0}" type="pres">
      <dgm:prSet presAssocID="{CF54AE36-3305-4211-97CF-86A2ED827AE0}" presName="theList" presStyleCnt="0"/>
      <dgm:spPr/>
    </dgm:pt>
    <dgm:pt modelId="{5729EEDA-9762-46CA-870F-E7B70F53A149}" type="pres">
      <dgm:prSet presAssocID="{352238A7-BA9D-4CF4-82BA-AF326FFA6D9A}" presName="aNode" presStyleLbl="f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855A5-AB81-4280-AB0B-05E69C475EBC}" type="pres">
      <dgm:prSet presAssocID="{352238A7-BA9D-4CF4-82BA-AF326FFA6D9A}" presName="aSpace" presStyleCnt="0"/>
      <dgm:spPr/>
    </dgm:pt>
    <dgm:pt modelId="{8F29FD35-D96D-455A-BFF0-45B2B7A7E108}" type="pres">
      <dgm:prSet presAssocID="{319D7C3F-376F-4F03-AB61-6F10A91A9AF4}" presName="aNode" presStyleLbl="f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85C269-5993-48B3-9049-12BE2C4E835E}" type="pres">
      <dgm:prSet presAssocID="{319D7C3F-376F-4F03-AB61-6F10A91A9AF4}" presName="aSpace" presStyleCnt="0"/>
      <dgm:spPr/>
    </dgm:pt>
    <dgm:pt modelId="{E7DF6943-A1C2-44A3-B536-CD86D28AEB46}" type="pres">
      <dgm:prSet presAssocID="{EB041467-ECF7-4090-860B-4B567963CB94}" presName="aNode" presStyleLbl="f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AA37E-B87E-4845-882D-3BDEA8E4313A}" type="pres">
      <dgm:prSet presAssocID="{EB041467-ECF7-4090-860B-4B567963CB94}" presName="aSpace" presStyleCnt="0"/>
      <dgm:spPr/>
    </dgm:pt>
    <dgm:pt modelId="{4CAC8998-2669-429A-8601-01886BF0ECF4}" type="pres">
      <dgm:prSet presAssocID="{6C15D582-3882-4EF1-904A-E2AD99F62026}" presName="aNode" presStyleLbl="f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681F2-F96F-4F9E-98CB-554E04EC532A}" type="pres">
      <dgm:prSet presAssocID="{6C15D582-3882-4EF1-904A-E2AD99F62026}" presName="aSpace" presStyleCnt="0"/>
      <dgm:spPr/>
    </dgm:pt>
    <dgm:pt modelId="{ED2FC95C-2155-48A5-A26F-99D217663C1C}" type="pres">
      <dgm:prSet presAssocID="{CC7D93B9-0245-4E25-BC48-535DC7E63252}" presName="aNode" presStyleLbl="f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17315-8274-440E-8D08-4FCEEE0847CC}" type="pres">
      <dgm:prSet presAssocID="{CC7D93B9-0245-4E25-BC48-535DC7E63252}" presName="aSpace" presStyleCnt="0"/>
      <dgm:spPr/>
    </dgm:pt>
    <dgm:pt modelId="{E22A1A48-04CE-4E80-9E63-5AFAFBE6E868}" type="pres">
      <dgm:prSet presAssocID="{0554FF5A-7C99-4DDF-B9C9-3AE7C7C3B27E}" presName="aNode" presStyleLbl="f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5A90A-6A82-4A85-8602-30EEA0BBF49A}" type="pres">
      <dgm:prSet presAssocID="{0554FF5A-7C99-4DDF-B9C9-3AE7C7C3B27E}" presName="aSpace" presStyleCnt="0"/>
      <dgm:spPr/>
    </dgm:pt>
    <dgm:pt modelId="{E95573FA-787B-459B-98D5-410E2B71CB8C}" type="pres">
      <dgm:prSet presAssocID="{20C6A8C2-CBDC-40CC-BA3D-5123EAF0C96C}" presName="aNode" presStyleLbl="f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CBF9A-01E8-486B-8C0F-1D358AB11B29}" type="pres">
      <dgm:prSet presAssocID="{20C6A8C2-CBDC-40CC-BA3D-5123EAF0C96C}" presName="aSpace" presStyleCnt="0"/>
      <dgm:spPr/>
    </dgm:pt>
    <dgm:pt modelId="{A4DC3B32-8EBE-400F-A929-22C818FFF948}" type="pres">
      <dgm:prSet presAssocID="{88D38436-3081-457E-BE8C-3B76D53B9813}" presName="aNode" presStyleLbl="f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A8E99-472A-4A85-9E85-49E202E5AC62}" type="pres">
      <dgm:prSet presAssocID="{88D38436-3081-457E-BE8C-3B76D53B9813}" presName="aSpace" presStyleCnt="0"/>
      <dgm:spPr/>
    </dgm:pt>
    <dgm:pt modelId="{BEAF533D-263A-4597-9155-567FED9C2470}" type="pres">
      <dgm:prSet presAssocID="{7AD191B2-C034-4592-9A93-1542A0EE76DF}" presName="aNode" presStyleLbl="f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3BA606-511E-4979-A411-8880B64677B3}" type="pres">
      <dgm:prSet presAssocID="{7AD191B2-C034-4592-9A93-1542A0EE76DF}" presName="aSpace" presStyleCnt="0"/>
      <dgm:spPr/>
    </dgm:pt>
  </dgm:ptLst>
  <dgm:cxnLst>
    <dgm:cxn modelId="{357370AE-8159-4433-B9C8-D561C4183B7D}" type="presOf" srcId="{7AD191B2-C034-4592-9A93-1542A0EE76DF}" destId="{BEAF533D-263A-4597-9155-567FED9C2470}" srcOrd="0" destOrd="0" presId="urn:microsoft.com/office/officeart/2005/8/layout/pyramid2"/>
    <dgm:cxn modelId="{FE7BAFBA-908A-42CC-BCFF-A86A7246F2BA}" srcId="{CF54AE36-3305-4211-97CF-86A2ED827AE0}" destId="{319D7C3F-376F-4F03-AB61-6F10A91A9AF4}" srcOrd="1" destOrd="0" parTransId="{7B989E18-68B9-4FD8-92A4-22DA20540EDB}" sibTransId="{70240707-AC03-4D19-86F3-B46F95C8A7D1}"/>
    <dgm:cxn modelId="{9B91B2C9-AB9D-47B8-989D-DC51FFD6751B}" srcId="{CF54AE36-3305-4211-97CF-86A2ED827AE0}" destId="{CC7D93B9-0245-4E25-BC48-535DC7E63252}" srcOrd="4" destOrd="0" parTransId="{FE46DB7C-A9FD-4744-B738-772D6A39102C}" sibTransId="{618C6C33-0337-4AC0-83CC-983E92990357}"/>
    <dgm:cxn modelId="{13FF09E7-1BF7-4048-82F5-D91459118AD3}" type="presOf" srcId="{CF54AE36-3305-4211-97CF-86A2ED827AE0}" destId="{6A3C9833-04CB-48C0-B57F-81E762C19D9D}" srcOrd="0" destOrd="0" presId="urn:microsoft.com/office/officeart/2005/8/layout/pyramid2"/>
    <dgm:cxn modelId="{377D30CC-CAF1-4D2E-BF76-6212336F12A9}" srcId="{CF54AE36-3305-4211-97CF-86A2ED827AE0}" destId="{0554FF5A-7C99-4DDF-B9C9-3AE7C7C3B27E}" srcOrd="5" destOrd="0" parTransId="{33F6C852-9C66-49D8-A1C4-8A2DD8D2639F}" sibTransId="{472E2651-9A77-492D-AB22-76F2A0B6C239}"/>
    <dgm:cxn modelId="{FFAFF66F-65B8-45E3-B97B-86FF6BB006DF}" type="presOf" srcId="{0554FF5A-7C99-4DDF-B9C9-3AE7C7C3B27E}" destId="{E22A1A48-04CE-4E80-9E63-5AFAFBE6E868}" srcOrd="0" destOrd="0" presId="urn:microsoft.com/office/officeart/2005/8/layout/pyramid2"/>
    <dgm:cxn modelId="{369C422E-D8CD-472C-8ABD-66886F1FA7AC}" srcId="{CF54AE36-3305-4211-97CF-86A2ED827AE0}" destId="{20C6A8C2-CBDC-40CC-BA3D-5123EAF0C96C}" srcOrd="6" destOrd="0" parTransId="{D91AB4CA-A0C2-4FCC-BFB2-411F06028238}" sibTransId="{AFA5F240-83F4-4E49-9C86-A3F568BC88E4}"/>
    <dgm:cxn modelId="{70BF19A9-C36C-453C-945C-B9C9A4D74101}" type="presOf" srcId="{20C6A8C2-CBDC-40CC-BA3D-5123EAF0C96C}" destId="{E95573FA-787B-459B-98D5-410E2B71CB8C}" srcOrd="0" destOrd="0" presId="urn:microsoft.com/office/officeart/2005/8/layout/pyramid2"/>
    <dgm:cxn modelId="{B636D30B-863E-4EEE-826C-2FBBC49FC27F}" srcId="{CF54AE36-3305-4211-97CF-86A2ED827AE0}" destId="{6C15D582-3882-4EF1-904A-E2AD99F62026}" srcOrd="3" destOrd="0" parTransId="{882C2D51-C47D-42FE-9D49-11DC6E33B309}" sibTransId="{3EDD25D6-9C34-479C-A610-0E62EF3DB0D0}"/>
    <dgm:cxn modelId="{34DE4366-FF40-4282-8D8E-11A2C53C9DD1}" type="presOf" srcId="{319D7C3F-376F-4F03-AB61-6F10A91A9AF4}" destId="{8F29FD35-D96D-455A-BFF0-45B2B7A7E108}" srcOrd="0" destOrd="0" presId="urn:microsoft.com/office/officeart/2005/8/layout/pyramid2"/>
    <dgm:cxn modelId="{34170C91-FB51-4C6D-B06B-CBA5A5A33562}" type="presOf" srcId="{CC7D93B9-0245-4E25-BC48-535DC7E63252}" destId="{ED2FC95C-2155-48A5-A26F-99D217663C1C}" srcOrd="0" destOrd="0" presId="urn:microsoft.com/office/officeart/2005/8/layout/pyramid2"/>
    <dgm:cxn modelId="{6C9625A8-820B-4D61-8BE0-71F8EC0F0733}" type="presOf" srcId="{EB041467-ECF7-4090-860B-4B567963CB94}" destId="{E7DF6943-A1C2-44A3-B536-CD86D28AEB46}" srcOrd="0" destOrd="0" presId="urn:microsoft.com/office/officeart/2005/8/layout/pyramid2"/>
    <dgm:cxn modelId="{8700BB44-B06D-4FA9-A9AE-165F76FB3DB2}" srcId="{CF54AE36-3305-4211-97CF-86A2ED827AE0}" destId="{7AD191B2-C034-4592-9A93-1542A0EE76DF}" srcOrd="8" destOrd="0" parTransId="{5C8030BD-600C-4110-BE68-6309A767E924}" sibTransId="{3B38339B-2F0B-4500-B4F6-4158D8D3E867}"/>
    <dgm:cxn modelId="{8B61509C-4BA2-41CC-9057-D3BBE7320608}" srcId="{CF54AE36-3305-4211-97CF-86A2ED827AE0}" destId="{88D38436-3081-457E-BE8C-3B76D53B9813}" srcOrd="7" destOrd="0" parTransId="{466C15FE-678D-423A-9951-AD2B122BEDCB}" sibTransId="{8AE68F5F-BC66-41BD-BC08-56285686973C}"/>
    <dgm:cxn modelId="{87A627F4-68D6-4822-B4A0-BF115A0DD3C3}" type="presOf" srcId="{6C15D582-3882-4EF1-904A-E2AD99F62026}" destId="{4CAC8998-2669-429A-8601-01886BF0ECF4}" srcOrd="0" destOrd="0" presId="urn:microsoft.com/office/officeart/2005/8/layout/pyramid2"/>
    <dgm:cxn modelId="{4D16DF75-FC2C-4764-B27A-0E37F500389E}" type="presOf" srcId="{352238A7-BA9D-4CF4-82BA-AF326FFA6D9A}" destId="{5729EEDA-9762-46CA-870F-E7B70F53A149}" srcOrd="0" destOrd="0" presId="urn:microsoft.com/office/officeart/2005/8/layout/pyramid2"/>
    <dgm:cxn modelId="{413CA439-9B26-4ECF-8006-21FBBF275A10}" type="presOf" srcId="{88D38436-3081-457E-BE8C-3B76D53B9813}" destId="{A4DC3B32-8EBE-400F-A929-22C818FFF948}" srcOrd="0" destOrd="0" presId="urn:microsoft.com/office/officeart/2005/8/layout/pyramid2"/>
    <dgm:cxn modelId="{8556DE1C-612C-4641-81C6-E0A05335EDDA}" srcId="{CF54AE36-3305-4211-97CF-86A2ED827AE0}" destId="{EB041467-ECF7-4090-860B-4B567963CB94}" srcOrd="2" destOrd="0" parTransId="{17956D79-4028-4552-90A5-04B8BCADC039}" sibTransId="{A5EE00D1-D47B-426F-B121-D4FDC426FC50}"/>
    <dgm:cxn modelId="{02256431-5952-4767-8A38-071DAD2670C7}" srcId="{CF54AE36-3305-4211-97CF-86A2ED827AE0}" destId="{352238A7-BA9D-4CF4-82BA-AF326FFA6D9A}" srcOrd="0" destOrd="0" parTransId="{66AC657E-66AF-4734-9CCC-0E80A05640DC}" sibTransId="{6C261DFC-5813-42DB-907D-79A35C4D52A8}"/>
    <dgm:cxn modelId="{9E57328D-4574-4A11-8D91-5B3A03571324}" type="presParOf" srcId="{6A3C9833-04CB-48C0-B57F-81E762C19D9D}" destId="{81A6E0FD-45DD-4EF2-A7CA-4149D94D4E9F}" srcOrd="0" destOrd="0" presId="urn:microsoft.com/office/officeart/2005/8/layout/pyramid2"/>
    <dgm:cxn modelId="{7C48BEB5-CD9E-42FB-AD00-5F0AC5373CAB}" type="presParOf" srcId="{6A3C9833-04CB-48C0-B57F-81E762C19D9D}" destId="{E15587FB-D0BE-439A-8D37-3A2C41D704D0}" srcOrd="1" destOrd="0" presId="urn:microsoft.com/office/officeart/2005/8/layout/pyramid2"/>
    <dgm:cxn modelId="{3616BD33-2C40-4E03-8885-FAAEEB9F955B}" type="presParOf" srcId="{E15587FB-D0BE-439A-8D37-3A2C41D704D0}" destId="{5729EEDA-9762-46CA-870F-E7B70F53A149}" srcOrd="0" destOrd="0" presId="urn:microsoft.com/office/officeart/2005/8/layout/pyramid2"/>
    <dgm:cxn modelId="{DE7A66F8-1173-4DCD-A354-AB7B994418A7}" type="presParOf" srcId="{E15587FB-D0BE-439A-8D37-3A2C41D704D0}" destId="{0EC855A5-AB81-4280-AB0B-05E69C475EBC}" srcOrd="1" destOrd="0" presId="urn:microsoft.com/office/officeart/2005/8/layout/pyramid2"/>
    <dgm:cxn modelId="{B0E097BE-1086-45EC-A68F-775E8EF30DCD}" type="presParOf" srcId="{E15587FB-D0BE-439A-8D37-3A2C41D704D0}" destId="{8F29FD35-D96D-455A-BFF0-45B2B7A7E108}" srcOrd="2" destOrd="0" presId="urn:microsoft.com/office/officeart/2005/8/layout/pyramid2"/>
    <dgm:cxn modelId="{CF9B4CA9-D189-4E6F-8D83-BF10EEFE5414}" type="presParOf" srcId="{E15587FB-D0BE-439A-8D37-3A2C41D704D0}" destId="{0785C269-5993-48B3-9049-12BE2C4E835E}" srcOrd="3" destOrd="0" presId="urn:microsoft.com/office/officeart/2005/8/layout/pyramid2"/>
    <dgm:cxn modelId="{C46B6F53-0FC6-4604-AF06-3C5C13A17050}" type="presParOf" srcId="{E15587FB-D0BE-439A-8D37-3A2C41D704D0}" destId="{E7DF6943-A1C2-44A3-B536-CD86D28AEB46}" srcOrd="4" destOrd="0" presId="urn:microsoft.com/office/officeart/2005/8/layout/pyramid2"/>
    <dgm:cxn modelId="{11656B78-3F04-4882-8B4A-C76C32FB174F}" type="presParOf" srcId="{E15587FB-D0BE-439A-8D37-3A2C41D704D0}" destId="{4F9AA37E-B87E-4845-882D-3BDEA8E4313A}" srcOrd="5" destOrd="0" presId="urn:microsoft.com/office/officeart/2005/8/layout/pyramid2"/>
    <dgm:cxn modelId="{53F0C806-AE66-4DAD-B3B7-918C968D84F0}" type="presParOf" srcId="{E15587FB-D0BE-439A-8D37-3A2C41D704D0}" destId="{4CAC8998-2669-429A-8601-01886BF0ECF4}" srcOrd="6" destOrd="0" presId="urn:microsoft.com/office/officeart/2005/8/layout/pyramid2"/>
    <dgm:cxn modelId="{84DA41E8-8837-4303-8C0D-06DBDA56F531}" type="presParOf" srcId="{E15587FB-D0BE-439A-8D37-3A2C41D704D0}" destId="{817681F2-F96F-4F9E-98CB-554E04EC532A}" srcOrd="7" destOrd="0" presId="urn:microsoft.com/office/officeart/2005/8/layout/pyramid2"/>
    <dgm:cxn modelId="{0D22B1A4-A37A-453D-89B4-9905802C307B}" type="presParOf" srcId="{E15587FB-D0BE-439A-8D37-3A2C41D704D0}" destId="{ED2FC95C-2155-48A5-A26F-99D217663C1C}" srcOrd="8" destOrd="0" presId="urn:microsoft.com/office/officeart/2005/8/layout/pyramid2"/>
    <dgm:cxn modelId="{0E7511D1-2437-4AED-B97F-8D495AC5B5DA}" type="presParOf" srcId="{E15587FB-D0BE-439A-8D37-3A2C41D704D0}" destId="{E7D17315-8274-440E-8D08-4FCEEE0847CC}" srcOrd="9" destOrd="0" presId="urn:microsoft.com/office/officeart/2005/8/layout/pyramid2"/>
    <dgm:cxn modelId="{C9777919-986B-4CFA-AEF5-123E2B711D51}" type="presParOf" srcId="{E15587FB-D0BE-439A-8D37-3A2C41D704D0}" destId="{E22A1A48-04CE-4E80-9E63-5AFAFBE6E868}" srcOrd="10" destOrd="0" presId="urn:microsoft.com/office/officeart/2005/8/layout/pyramid2"/>
    <dgm:cxn modelId="{970E468B-A42C-4057-8B15-4D3864AE56F0}" type="presParOf" srcId="{E15587FB-D0BE-439A-8D37-3A2C41D704D0}" destId="{21D5A90A-6A82-4A85-8602-30EEA0BBF49A}" srcOrd="11" destOrd="0" presId="urn:microsoft.com/office/officeart/2005/8/layout/pyramid2"/>
    <dgm:cxn modelId="{DB1286D5-E33B-47D6-9080-B68F88139764}" type="presParOf" srcId="{E15587FB-D0BE-439A-8D37-3A2C41D704D0}" destId="{E95573FA-787B-459B-98D5-410E2B71CB8C}" srcOrd="12" destOrd="0" presId="urn:microsoft.com/office/officeart/2005/8/layout/pyramid2"/>
    <dgm:cxn modelId="{F1889740-27A2-4D69-97CA-2DA0D3BA5109}" type="presParOf" srcId="{E15587FB-D0BE-439A-8D37-3A2C41D704D0}" destId="{A56CBF9A-01E8-486B-8C0F-1D358AB11B29}" srcOrd="13" destOrd="0" presId="urn:microsoft.com/office/officeart/2005/8/layout/pyramid2"/>
    <dgm:cxn modelId="{C4E9042A-88F8-4677-BF30-897913114DA2}" type="presParOf" srcId="{E15587FB-D0BE-439A-8D37-3A2C41D704D0}" destId="{A4DC3B32-8EBE-400F-A929-22C818FFF948}" srcOrd="14" destOrd="0" presId="urn:microsoft.com/office/officeart/2005/8/layout/pyramid2"/>
    <dgm:cxn modelId="{53ABB03E-0EF5-4F2A-ADDC-DDE8BC346FB9}" type="presParOf" srcId="{E15587FB-D0BE-439A-8D37-3A2C41D704D0}" destId="{DF2A8E99-472A-4A85-9E85-49E202E5AC62}" srcOrd="15" destOrd="0" presId="urn:microsoft.com/office/officeart/2005/8/layout/pyramid2"/>
    <dgm:cxn modelId="{AA065828-1FFD-4B61-9CC2-8F6B0F090CEB}" type="presParOf" srcId="{E15587FB-D0BE-439A-8D37-3A2C41D704D0}" destId="{BEAF533D-263A-4597-9155-567FED9C2470}" srcOrd="16" destOrd="0" presId="urn:microsoft.com/office/officeart/2005/8/layout/pyramid2"/>
    <dgm:cxn modelId="{F75C5223-96A4-4982-8B3D-074555FCF830}" type="presParOf" srcId="{E15587FB-D0BE-439A-8D37-3A2C41D704D0}" destId="{693BA606-511E-4979-A411-8880B64677B3}" srcOrd="1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68DBD-6214-4FB8-9EF3-1CC83FDE7BBE}">
      <dsp:nvSpPr>
        <dsp:cNvPr id="0" name=""/>
        <dsp:cNvSpPr/>
      </dsp:nvSpPr>
      <dsp:spPr>
        <a:xfrm rot="16200000">
          <a:off x="123242" y="-123242"/>
          <a:ext cx="1416411" cy="1662895"/>
        </a:xfrm>
        <a:prstGeom prst="round1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CAPABLE</a:t>
          </a:r>
          <a:endParaRPr lang="en-US" sz="1400" b="1" kern="1200" dirty="0"/>
        </a:p>
      </dsp:txBody>
      <dsp:txXfrm rot="5400000">
        <a:off x="0" y="0"/>
        <a:ext cx="1662895" cy="1062308"/>
      </dsp:txXfrm>
    </dsp:sp>
    <dsp:sp modelId="{6A2C89AF-9B87-424B-A172-2119A990BDBF}">
      <dsp:nvSpPr>
        <dsp:cNvPr id="0" name=""/>
        <dsp:cNvSpPr/>
      </dsp:nvSpPr>
      <dsp:spPr>
        <a:xfrm>
          <a:off x="1662895" y="0"/>
          <a:ext cx="1662895" cy="1416411"/>
        </a:xfrm>
        <a:prstGeom prst="round1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PLATFORM INDEPENDENT</a:t>
          </a:r>
          <a:endParaRPr lang="en-US" sz="1400" b="1" kern="1200" dirty="0"/>
        </a:p>
      </dsp:txBody>
      <dsp:txXfrm>
        <a:off x="1662895" y="0"/>
        <a:ext cx="1662895" cy="1062308"/>
      </dsp:txXfrm>
    </dsp:sp>
    <dsp:sp modelId="{15FDF54F-57F9-4191-8581-F446B3AE7673}">
      <dsp:nvSpPr>
        <dsp:cNvPr id="0" name=""/>
        <dsp:cNvSpPr/>
      </dsp:nvSpPr>
      <dsp:spPr>
        <a:xfrm rot="10800000">
          <a:off x="0" y="1416411"/>
          <a:ext cx="1662895" cy="1416411"/>
        </a:xfrm>
        <a:prstGeom prst="round1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SUPPORTS ALL MAJOR WEB SERVERS</a:t>
          </a:r>
          <a:endParaRPr lang="en-US" sz="1400" b="1" kern="1200" dirty="0"/>
        </a:p>
      </dsp:txBody>
      <dsp:txXfrm rot="10800000">
        <a:off x="0" y="1770514"/>
        <a:ext cx="1662895" cy="1062308"/>
      </dsp:txXfrm>
    </dsp:sp>
    <dsp:sp modelId="{1D06B503-2D8E-4B6C-9028-5531E3D4496C}">
      <dsp:nvSpPr>
        <dsp:cNvPr id="0" name=""/>
        <dsp:cNvSpPr/>
      </dsp:nvSpPr>
      <dsp:spPr>
        <a:xfrm rot="5400000">
          <a:off x="1786138" y="1293169"/>
          <a:ext cx="1416411" cy="1662895"/>
        </a:xfrm>
        <a:prstGeom prst="round1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SUPPORTS ALL MAJOR DATABASES</a:t>
          </a:r>
          <a:endParaRPr lang="en-US" sz="1400" b="1" kern="1200" dirty="0"/>
        </a:p>
      </dsp:txBody>
      <dsp:txXfrm rot="-5400000">
        <a:off x="1662896" y="1770513"/>
        <a:ext cx="1662895" cy="1062308"/>
      </dsp:txXfrm>
    </dsp:sp>
    <dsp:sp modelId="{0F3A4246-231C-40FE-9D2F-8087EBF7A3B1}">
      <dsp:nvSpPr>
        <dsp:cNvPr id="0" name=""/>
        <dsp:cNvSpPr/>
      </dsp:nvSpPr>
      <dsp:spPr>
        <a:xfrm>
          <a:off x="1164027" y="1062308"/>
          <a:ext cx="997737" cy="708205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FREE OF COST</a:t>
          </a:r>
          <a:endParaRPr lang="en-US" sz="1400" b="1" kern="1200" dirty="0"/>
        </a:p>
      </dsp:txBody>
      <dsp:txXfrm>
        <a:off x="1198599" y="1096880"/>
        <a:ext cx="928593" cy="6390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68DBD-6214-4FB8-9EF3-1CC83FDE7BBE}">
      <dsp:nvSpPr>
        <dsp:cNvPr id="0" name=""/>
        <dsp:cNvSpPr/>
      </dsp:nvSpPr>
      <dsp:spPr>
        <a:xfrm rot="16200000">
          <a:off x="123242" y="-123242"/>
          <a:ext cx="1416411" cy="1662895"/>
        </a:xfrm>
        <a:prstGeom prst="round1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FASTER DEVELOPMENTS</a:t>
          </a:r>
          <a:endParaRPr lang="en-US" sz="1400" b="1" i="0" kern="1200" dirty="0"/>
        </a:p>
      </dsp:txBody>
      <dsp:txXfrm rot="5400000">
        <a:off x="0" y="0"/>
        <a:ext cx="1662895" cy="1062308"/>
      </dsp:txXfrm>
    </dsp:sp>
    <dsp:sp modelId="{6A2C89AF-9B87-424B-A172-2119A990BDBF}">
      <dsp:nvSpPr>
        <dsp:cNvPr id="0" name=""/>
        <dsp:cNvSpPr/>
      </dsp:nvSpPr>
      <dsp:spPr>
        <a:xfrm>
          <a:off x="1662895" y="0"/>
          <a:ext cx="1662895" cy="1416411"/>
        </a:xfrm>
        <a:prstGeom prst="round1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LARGE COMMUNITIES</a:t>
          </a:r>
          <a:endParaRPr lang="en-US" sz="1400" b="1" i="0" kern="1200" dirty="0"/>
        </a:p>
      </dsp:txBody>
      <dsp:txXfrm>
        <a:off x="1662895" y="0"/>
        <a:ext cx="1662895" cy="1062308"/>
      </dsp:txXfrm>
    </dsp:sp>
    <dsp:sp modelId="{15FDF54F-57F9-4191-8581-F446B3AE7673}">
      <dsp:nvSpPr>
        <dsp:cNvPr id="0" name=""/>
        <dsp:cNvSpPr/>
      </dsp:nvSpPr>
      <dsp:spPr>
        <a:xfrm rot="10800000">
          <a:off x="0" y="1416411"/>
          <a:ext cx="1662895" cy="1416411"/>
        </a:xfrm>
        <a:prstGeom prst="round1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EASY</a:t>
          </a:r>
          <a:endParaRPr lang="en-US" sz="1400" b="1" kern="1200" dirty="0"/>
        </a:p>
      </dsp:txBody>
      <dsp:txXfrm rot="10800000">
        <a:off x="0" y="1770514"/>
        <a:ext cx="1662895" cy="1062308"/>
      </dsp:txXfrm>
    </dsp:sp>
    <dsp:sp modelId="{1D06B503-2D8E-4B6C-9028-5531E3D4496C}">
      <dsp:nvSpPr>
        <dsp:cNvPr id="0" name=""/>
        <dsp:cNvSpPr/>
      </dsp:nvSpPr>
      <dsp:spPr>
        <a:xfrm rot="5400000">
          <a:off x="1786138" y="1293169"/>
          <a:ext cx="1416411" cy="1662895"/>
        </a:xfrm>
        <a:prstGeom prst="round1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PROVEN AND TRUSTED</a:t>
          </a:r>
          <a:endParaRPr lang="en-US" sz="1400" b="1" i="0" kern="1200" dirty="0"/>
        </a:p>
      </dsp:txBody>
      <dsp:txXfrm rot="-5400000">
        <a:off x="1662896" y="1770513"/>
        <a:ext cx="1662895" cy="1062308"/>
      </dsp:txXfrm>
    </dsp:sp>
    <dsp:sp modelId="{0F3A4246-231C-40FE-9D2F-8087EBF7A3B1}">
      <dsp:nvSpPr>
        <dsp:cNvPr id="0" name=""/>
        <dsp:cNvSpPr/>
      </dsp:nvSpPr>
      <dsp:spPr>
        <a:xfrm>
          <a:off x="1164027" y="1062308"/>
          <a:ext cx="997737" cy="70820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SECURE</a:t>
          </a:r>
          <a:endParaRPr lang="en-US" sz="1400" b="1" i="0" kern="1200" dirty="0"/>
        </a:p>
      </dsp:txBody>
      <dsp:txXfrm>
        <a:off x="1198599" y="1096880"/>
        <a:ext cx="928593" cy="6390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6E0FD-45DD-4EF2-A7CA-4149D94D4E9F}">
      <dsp:nvSpPr>
        <dsp:cNvPr id="0" name=""/>
        <dsp:cNvSpPr/>
      </dsp:nvSpPr>
      <dsp:spPr>
        <a:xfrm>
          <a:off x="711199" y="185257"/>
          <a:ext cx="4064000" cy="3671214"/>
        </a:xfrm>
        <a:prstGeom prst="triangle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</dsp:sp>
    <dsp:sp modelId="{5729EEDA-9762-46CA-870F-E7B70F53A149}">
      <dsp:nvSpPr>
        <dsp:cNvPr id="0" name=""/>
        <dsp:cNvSpPr/>
      </dsp:nvSpPr>
      <dsp:spPr>
        <a:xfrm>
          <a:off x="2743199" y="406573"/>
          <a:ext cx="2641600" cy="3210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Dynamic and Weak Typing</a:t>
          </a:r>
          <a:endParaRPr lang="en-US" sz="1300" kern="1200" dirty="0"/>
        </a:p>
      </dsp:txBody>
      <dsp:txXfrm>
        <a:off x="2758872" y="422246"/>
        <a:ext cx="2610254" cy="289725"/>
      </dsp:txXfrm>
    </dsp:sp>
    <dsp:sp modelId="{8F29FD35-D96D-455A-BFF0-45B2B7A7E108}">
      <dsp:nvSpPr>
        <dsp:cNvPr id="0" name=""/>
        <dsp:cNvSpPr/>
      </dsp:nvSpPr>
      <dsp:spPr>
        <a:xfrm>
          <a:off x="2743199" y="767779"/>
          <a:ext cx="2641600" cy="3210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Variable Variables</a:t>
          </a:r>
          <a:endParaRPr lang="en-US" sz="1300" kern="1200" dirty="0"/>
        </a:p>
      </dsp:txBody>
      <dsp:txXfrm>
        <a:off x="2758872" y="783452"/>
        <a:ext cx="2610254" cy="289725"/>
      </dsp:txXfrm>
    </dsp:sp>
    <dsp:sp modelId="{E7DF6943-A1C2-44A3-B536-CD86D28AEB46}">
      <dsp:nvSpPr>
        <dsp:cNvPr id="0" name=""/>
        <dsp:cNvSpPr/>
      </dsp:nvSpPr>
      <dsp:spPr>
        <a:xfrm>
          <a:off x="2743199" y="1128985"/>
          <a:ext cx="2641600" cy="3210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Dynamic Arrays</a:t>
          </a:r>
          <a:endParaRPr lang="en-US" sz="1300" kern="1200" dirty="0"/>
        </a:p>
      </dsp:txBody>
      <dsp:txXfrm>
        <a:off x="2758872" y="1144658"/>
        <a:ext cx="2610254" cy="289725"/>
      </dsp:txXfrm>
    </dsp:sp>
    <dsp:sp modelId="{4CAC8998-2669-429A-8601-01886BF0ECF4}">
      <dsp:nvSpPr>
        <dsp:cNvPr id="0" name=""/>
        <dsp:cNvSpPr/>
      </dsp:nvSpPr>
      <dsp:spPr>
        <a:xfrm>
          <a:off x="2743199" y="1490191"/>
          <a:ext cx="2641600" cy="3210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Dynamic Constants</a:t>
          </a:r>
          <a:endParaRPr lang="en-US" sz="1300" kern="1200" dirty="0"/>
        </a:p>
      </dsp:txBody>
      <dsp:txXfrm>
        <a:off x="2758872" y="1505864"/>
        <a:ext cx="2610254" cy="289725"/>
      </dsp:txXfrm>
    </dsp:sp>
    <dsp:sp modelId="{ED2FC95C-2155-48A5-A26F-99D217663C1C}">
      <dsp:nvSpPr>
        <dsp:cNvPr id="0" name=""/>
        <dsp:cNvSpPr/>
      </dsp:nvSpPr>
      <dsp:spPr>
        <a:xfrm>
          <a:off x="2743199" y="1851397"/>
          <a:ext cx="2641600" cy="3210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Dynamic Functions</a:t>
          </a:r>
          <a:endParaRPr lang="en-US" sz="1300" kern="1200" dirty="0"/>
        </a:p>
      </dsp:txBody>
      <dsp:txXfrm>
        <a:off x="2758872" y="1867070"/>
        <a:ext cx="2610254" cy="289725"/>
      </dsp:txXfrm>
    </dsp:sp>
    <dsp:sp modelId="{E22A1A48-04CE-4E80-9E63-5AFAFBE6E868}">
      <dsp:nvSpPr>
        <dsp:cNvPr id="0" name=""/>
        <dsp:cNvSpPr/>
      </dsp:nvSpPr>
      <dsp:spPr>
        <a:xfrm>
          <a:off x="2743199" y="2212602"/>
          <a:ext cx="2641600" cy="3210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Dynamic Code</a:t>
          </a:r>
          <a:endParaRPr lang="en-US" sz="1300" kern="1200" dirty="0"/>
        </a:p>
      </dsp:txBody>
      <dsp:txXfrm>
        <a:off x="2758872" y="2228275"/>
        <a:ext cx="2610254" cy="289725"/>
      </dsp:txXfrm>
    </dsp:sp>
    <dsp:sp modelId="{E95573FA-787B-459B-98D5-410E2B71CB8C}">
      <dsp:nvSpPr>
        <dsp:cNvPr id="0" name=""/>
        <dsp:cNvSpPr/>
      </dsp:nvSpPr>
      <dsp:spPr>
        <a:xfrm>
          <a:off x="2743199" y="2573808"/>
          <a:ext cx="2641600" cy="3210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Dynamic Includes</a:t>
          </a:r>
          <a:endParaRPr lang="en-US" sz="1300" kern="1200" dirty="0"/>
        </a:p>
      </dsp:txBody>
      <dsp:txXfrm>
        <a:off x="2758872" y="2589481"/>
        <a:ext cx="2610254" cy="289725"/>
      </dsp:txXfrm>
    </dsp:sp>
    <dsp:sp modelId="{A4DC3B32-8EBE-400F-A929-22C818FFF948}">
      <dsp:nvSpPr>
        <dsp:cNvPr id="0" name=""/>
        <dsp:cNvSpPr/>
      </dsp:nvSpPr>
      <dsp:spPr>
        <a:xfrm>
          <a:off x="2743199" y="2935014"/>
          <a:ext cx="2641600" cy="3210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Built-in Functions</a:t>
          </a:r>
          <a:endParaRPr lang="en-US" sz="1300" kern="1200" dirty="0"/>
        </a:p>
      </dsp:txBody>
      <dsp:txXfrm>
        <a:off x="2758872" y="2950687"/>
        <a:ext cx="2610254" cy="289725"/>
      </dsp:txXfrm>
    </dsp:sp>
    <dsp:sp modelId="{BEAF533D-263A-4597-9155-567FED9C2470}">
      <dsp:nvSpPr>
        <dsp:cNvPr id="0" name=""/>
        <dsp:cNvSpPr/>
      </dsp:nvSpPr>
      <dsp:spPr>
        <a:xfrm>
          <a:off x="2743199" y="3296220"/>
          <a:ext cx="2641600" cy="3210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Superglobals</a:t>
          </a:r>
          <a:endParaRPr lang="en-US" sz="1300" kern="1200" dirty="0"/>
        </a:p>
      </dsp:txBody>
      <dsp:txXfrm>
        <a:off x="2758872" y="3311893"/>
        <a:ext cx="2610254" cy="289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26E7E-2F0B-4AC2-AD6F-93B1B88AF8C8}" type="datetimeFigureOut">
              <a:rPr lang="en-IN" smtClean="0"/>
              <a:pPr/>
              <a:t>18-06-2015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8A833-AE93-4139-817F-FAF153CDC7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822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10E-CA69-4419-8132-CB4BA6DBC7A0}" type="datetimeFigureOut">
              <a:rPr lang="en-IN" smtClean="0"/>
              <a:pPr/>
              <a:t>18-06-2015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33455-0439-48A9-8026-64001E22A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52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REF:</a:t>
            </a:r>
            <a:r>
              <a:rPr lang="en-US" baseline="0" smtClean="0"/>
              <a:t> http://www.justlogin.com/leave-management-software/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7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A1AA-4758-4E3A-9885-8BE729F15173}" type="slidenum">
              <a:rPr lang="en-IN" smtClean="0">
                <a:solidFill>
                  <a:prstClr val="black"/>
                </a:solidFill>
              </a:rPr>
              <a:pPr/>
              <a:t>51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40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2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5715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opyright stamp - stock photo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76" y="666749"/>
            <a:ext cx="4286250" cy="447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33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529492" y="4801172"/>
            <a:ext cx="2609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685800" rtl="0" eaLnBrk="1" latinLnBrk="0" hangingPunct="1"/>
            <a:r>
              <a:rPr lang="en-IN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kern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85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1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574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371368" y="4356249"/>
            <a:ext cx="772633" cy="822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3200400" y="1200152"/>
            <a:ext cx="3238500" cy="65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04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529492" y="4801172"/>
            <a:ext cx="2609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685800" rtl="0" eaLnBrk="1" latinLnBrk="0" hangingPunct="1"/>
            <a:r>
              <a:rPr lang="en-IN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kern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87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2589"/>
            <a:ext cx="5914368" cy="184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0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ow it works?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 userDrawn="1">
            <p:extLst/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14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 userDrawn="1"/>
        </p:nvSpPr>
        <p:spPr>
          <a:xfrm>
            <a:off x="6529492" y="4801172"/>
            <a:ext cx="2609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685800" rtl="0" eaLnBrk="1" latinLnBrk="0" hangingPunct="1"/>
            <a:r>
              <a:rPr lang="en-IN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kern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9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66275" y="4786214"/>
            <a:ext cx="64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 smtClean="0"/>
              <a:t> </a:t>
            </a:r>
            <a:r>
              <a:rPr lang="en-US" sz="1200" dirty="0" smtClean="0"/>
              <a:t>Twitter </a:t>
            </a:r>
            <a:r>
              <a:rPr lang="en-US" sz="1200" dirty="0">
                <a:solidFill>
                  <a:srgbClr val="00B0F0"/>
                </a:solidFill>
              </a:rPr>
              <a:t>@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Facebook </a:t>
            </a:r>
            <a:r>
              <a:rPr lang="en-US" sz="1200" dirty="0">
                <a:solidFill>
                  <a:srgbClr val="00B0F0"/>
                </a:solidFill>
              </a:rPr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use </a:t>
            </a:r>
            <a:r>
              <a:rPr lang="en-US" sz="1200" dirty="0" smtClean="0">
                <a:solidFill>
                  <a:srgbClr val="00B0F0"/>
                </a:solidFill>
              </a:rPr>
              <a:t>#askEdureka </a:t>
            </a:r>
            <a:r>
              <a:rPr lang="en-US" sz="1200" dirty="0" smtClean="0"/>
              <a:t>for Questions</a:t>
            </a:r>
          </a:p>
          <a:p>
            <a:pPr lvl="1"/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413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6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6771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1" y="2880361"/>
            <a:ext cx="6400799" cy="4924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1" y="4783456"/>
            <a:ext cx="2926079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6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91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529492" y="4801172"/>
            <a:ext cx="2609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685800" rtl="0" eaLnBrk="1" latinLnBrk="0" hangingPunct="1"/>
            <a:r>
              <a:rPr lang="en-IN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kern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005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7950" y="14228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2600" b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Table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3226866"/>
              </p:ext>
            </p:extLst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On-line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 on Large Data Base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26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sp>
        <p:nvSpPr>
          <p:cNvPr id="21" name="TextBox 10"/>
          <p:cNvSpPr txBox="1"/>
          <p:nvPr userDrawn="1"/>
        </p:nvSpPr>
        <p:spPr>
          <a:xfrm>
            <a:off x="152517" y="4800141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786932" y="4789345"/>
            <a:ext cx="64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914400"/>
            <a:r>
              <a:rPr lang="en-US" sz="1400" dirty="0" smtClean="0">
                <a:solidFill>
                  <a:srgbClr val="262626"/>
                </a:solidFill>
              </a:rPr>
              <a:t> </a:t>
            </a:r>
            <a:r>
              <a:rPr lang="en-US" sz="1200" dirty="0" smtClean="0">
                <a:solidFill>
                  <a:srgbClr val="262626"/>
                </a:solidFill>
              </a:rPr>
              <a:t>Twitter </a:t>
            </a:r>
            <a:r>
              <a:rPr lang="en-US" sz="1200" dirty="0">
                <a:solidFill>
                  <a:srgbClr val="0070C0"/>
                </a:solidFill>
              </a:rPr>
              <a:t>@</a:t>
            </a:r>
            <a:r>
              <a:rPr lang="en-US" sz="1200" dirty="0" err="1" smtClean="0">
                <a:solidFill>
                  <a:srgbClr val="0070C0"/>
                </a:solidFill>
              </a:rPr>
              <a:t>edurekaIN</a:t>
            </a:r>
            <a:r>
              <a:rPr lang="en-US" sz="1200" dirty="0" smtClean="0">
                <a:solidFill>
                  <a:srgbClr val="262626"/>
                </a:solidFill>
              </a:rPr>
              <a:t>, Facebook </a:t>
            </a:r>
            <a:r>
              <a:rPr lang="en-US" sz="1200" dirty="0">
                <a:solidFill>
                  <a:srgbClr val="0070C0"/>
                </a:solidFill>
              </a:rPr>
              <a:t>/</a:t>
            </a:r>
            <a:r>
              <a:rPr lang="en-US" sz="1200" dirty="0" err="1" smtClean="0">
                <a:solidFill>
                  <a:srgbClr val="0070C0"/>
                </a:solidFill>
              </a:rPr>
              <a:t>edurekaIN</a:t>
            </a:r>
            <a:r>
              <a:rPr lang="en-US" sz="1200" dirty="0" smtClean="0">
                <a:solidFill>
                  <a:srgbClr val="262626"/>
                </a:solidFill>
              </a:rPr>
              <a:t>, use </a:t>
            </a:r>
            <a:r>
              <a:rPr lang="en-US" sz="1200" b="1" dirty="0" smtClean="0">
                <a:solidFill>
                  <a:srgbClr val="0070C0"/>
                </a:solidFill>
              </a:rPr>
              <a:t>#</a:t>
            </a:r>
            <a:r>
              <a:rPr lang="en-US" sz="1200" b="1" dirty="0" err="1" smtClean="0">
                <a:solidFill>
                  <a:srgbClr val="0070C0"/>
                </a:solidFill>
              </a:rPr>
              <a:t>AskEdureka</a:t>
            </a:r>
            <a:r>
              <a:rPr lang="en-US" sz="1200" b="1" dirty="0" smtClean="0">
                <a:solidFill>
                  <a:srgbClr val="0070C0"/>
                </a:solidFill>
              </a:rPr>
              <a:t> </a:t>
            </a:r>
            <a:r>
              <a:rPr lang="en-US" sz="1200" dirty="0" smtClean="0">
                <a:solidFill>
                  <a:srgbClr val="262626"/>
                </a:solidFill>
              </a:rPr>
              <a:t>for Questions</a:t>
            </a:r>
          </a:p>
          <a:p>
            <a:pPr marL="457200" lvl="1" defTabSz="914400"/>
            <a:endParaRPr lang="en-US" sz="1200" dirty="0">
              <a:solidFill>
                <a:srgbClr val="5959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529492" y="4801172"/>
            <a:ext cx="2609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685800" rtl="0" eaLnBrk="1" latinLnBrk="0" hangingPunct="1"/>
            <a:r>
              <a:rPr lang="en-IN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kern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ic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529492" y="4801172"/>
            <a:ext cx="2609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685800" rtl="0" eaLnBrk="1" latinLnBrk="0" hangingPunct="1"/>
            <a:r>
              <a:rPr lang="en-IN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kern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839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529492" y="4801172"/>
            <a:ext cx="2609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685800" rtl="0" eaLnBrk="1" latinLnBrk="0" hangingPunct="1"/>
            <a:r>
              <a:rPr lang="en-IN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kern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459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4"/>
          <p:cNvGrpSpPr>
            <a:grpSpLocks/>
          </p:cNvGrpSpPr>
          <p:nvPr userDrawn="1"/>
        </p:nvGrpSpPr>
        <p:grpSpPr bwMode="auto">
          <a:xfrm>
            <a:off x="722070" y="2258039"/>
            <a:ext cx="2601913" cy="2371712"/>
            <a:chOff x="684209" y="1762202"/>
            <a:chExt cx="2804581" cy="2175717"/>
          </a:xfrm>
        </p:grpSpPr>
        <p:sp>
          <p:nvSpPr>
            <p:cNvPr id="18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800">
                <a:solidFill>
                  <a:srgbClr val="262626"/>
                </a:solidFill>
              </a:endParaRPr>
            </a:p>
          </p:txBody>
        </p:sp>
        <p:sp>
          <p:nvSpPr>
            <p:cNvPr id="19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sz="1800">
                <a:solidFill>
                  <a:srgbClr val="262626"/>
                </a:solidFill>
              </a:endParaRPr>
            </a:p>
          </p:txBody>
        </p:sp>
      </p:grp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4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12" name="TextBox 10"/>
          <p:cNvSpPr txBox="1"/>
          <p:nvPr userDrawn="1"/>
        </p:nvSpPr>
        <p:spPr>
          <a:xfrm>
            <a:off x="152517" y="4800141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529492" y="4801172"/>
            <a:ext cx="2609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685800" rtl="0" eaLnBrk="1" latinLnBrk="0" hangingPunct="1"/>
            <a:r>
              <a:rPr lang="en-IN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kern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18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45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529492" y="4801172"/>
            <a:ext cx="2609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685800" rtl="0" eaLnBrk="1" latinLnBrk="0" hangingPunct="1"/>
            <a:r>
              <a:rPr lang="en-IN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kern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3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78" y="743186"/>
            <a:ext cx="6624736" cy="4161000"/>
          </a:xfrm>
          <a:prstGeom prst="rect">
            <a:avLst/>
          </a:prstGeom>
        </p:spPr>
      </p:pic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80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529492" y="4801172"/>
            <a:ext cx="2609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685800" rtl="0" eaLnBrk="1" latinLnBrk="0" hangingPunct="1"/>
            <a:r>
              <a:rPr lang="en-IN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kern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3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2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12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529492" y="4801172"/>
            <a:ext cx="2609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685800" rtl="0" eaLnBrk="1" latinLnBrk="0" hangingPunct="1"/>
            <a:r>
              <a:rPr lang="en-IN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kern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86932" y="4789345"/>
            <a:ext cx="64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914400"/>
            <a:r>
              <a:rPr lang="en-US" sz="1400" dirty="0" smtClean="0">
                <a:solidFill>
                  <a:srgbClr val="262626"/>
                </a:solidFill>
              </a:rPr>
              <a:t> </a:t>
            </a:r>
            <a:r>
              <a:rPr lang="en-US" sz="1200" dirty="0" smtClean="0">
                <a:solidFill>
                  <a:srgbClr val="262626"/>
                </a:solidFill>
              </a:rPr>
              <a:t>Twitter </a:t>
            </a:r>
            <a:r>
              <a:rPr lang="en-US" sz="1200" dirty="0">
                <a:solidFill>
                  <a:srgbClr val="0070C0"/>
                </a:solidFill>
              </a:rPr>
              <a:t>@</a:t>
            </a:r>
            <a:r>
              <a:rPr lang="en-US" sz="1200" dirty="0" err="1" smtClean="0">
                <a:solidFill>
                  <a:srgbClr val="0070C0"/>
                </a:solidFill>
              </a:rPr>
              <a:t>edurekaIN</a:t>
            </a:r>
            <a:r>
              <a:rPr lang="en-US" sz="1200" dirty="0" smtClean="0">
                <a:solidFill>
                  <a:srgbClr val="262626"/>
                </a:solidFill>
              </a:rPr>
              <a:t>, Facebook </a:t>
            </a:r>
            <a:r>
              <a:rPr lang="en-US" sz="1200" dirty="0">
                <a:solidFill>
                  <a:srgbClr val="0070C0"/>
                </a:solidFill>
              </a:rPr>
              <a:t>/</a:t>
            </a:r>
            <a:r>
              <a:rPr lang="en-US" sz="1200" dirty="0" err="1" smtClean="0">
                <a:solidFill>
                  <a:srgbClr val="0070C0"/>
                </a:solidFill>
              </a:rPr>
              <a:t>edurekaIN</a:t>
            </a:r>
            <a:r>
              <a:rPr lang="en-US" sz="1200" dirty="0" smtClean="0">
                <a:solidFill>
                  <a:srgbClr val="262626"/>
                </a:solidFill>
              </a:rPr>
              <a:t>, use </a:t>
            </a:r>
            <a:r>
              <a:rPr lang="en-US" sz="1200" b="1" dirty="0" smtClean="0">
                <a:solidFill>
                  <a:srgbClr val="0070C0"/>
                </a:solidFill>
              </a:rPr>
              <a:t>#</a:t>
            </a:r>
            <a:r>
              <a:rPr lang="en-US" sz="1200" b="1" dirty="0" err="1" smtClean="0">
                <a:solidFill>
                  <a:srgbClr val="0070C0"/>
                </a:solidFill>
              </a:rPr>
              <a:t>AskEdureka</a:t>
            </a:r>
            <a:r>
              <a:rPr lang="en-US" sz="1200" b="1" dirty="0" smtClean="0">
                <a:solidFill>
                  <a:srgbClr val="0070C0"/>
                </a:solidFill>
              </a:rPr>
              <a:t> </a:t>
            </a:r>
            <a:r>
              <a:rPr lang="en-US" sz="1200" dirty="0" smtClean="0">
                <a:solidFill>
                  <a:srgbClr val="262626"/>
                </a:solidFill>
              </a:rPr>
              <a:t>for Questions</a:t>
            </a:r>
          </a:p>
          <a:p>
            <a:pPr marL="457200" lvl="1" defTabSz="914400"/>
            <a:endParaRPr lang="en-US" sz="1200" dirty="0">
              <a:solidFill>
                <a:srgbClr val="5959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56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8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83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9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84" r:id="rId4"/>
    <p:sldLayoutId id="2147483669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62" r:id="rId12"/>
    <p:sldLayoutId id="2147483663" r:id="rId13"/>
    <p:sldLayoutId id="2147483685" r:id="rId14"/>
    <p:sldLayoutId id="2147483686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5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9143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7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7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37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edureka.co" TargetMode="External"/><Relationship Id="rId2" Type="http://schemas.openxmlformats.org/officeDocument/2006/relationships/hyperlink" Target="http://www.edureka.co/php-mysql" TargetMode="Externa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co/php-mysql-course-curriculum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1.xml"/><Relationship Id="rId4" Type="http://schemas.openxmlformats.org/officeDocument/2006/relationships/hyperlink" Target="mailto:sales@edureka.co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4295" y="2163340"/>
            <a:ext cx="5348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stellar" panose="020A0402060406010301" pitchFamily="18" charset="0"/>
              </a:rPr>
              <a:t>PHP and MySQL : Server Side Scripting For Web Development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894295" y="2890223"/>
            <a:ext cx="53877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PHP &amp; MYSQL Course at: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://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www.edureka.co/php-mysql</a:t>
            </a:r>
            <a:endParaRPr lang="en-IN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0181" y="3189344"/>
            <a:ext cx="2619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more details please contact us: 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 : 1800 275 9730 (toll free)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INDIA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+91 88808 62004</a:t>
            </a:r>
          </a:p>
          <a:p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Us :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sales@edureka.co</a:t>
            </a: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253" y="3223211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Queries:</a:t>
            </a:r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4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Twitter @edurekaIN: </a:t>
            </a:r>
            <a:r>
              <a:rPr lang="en-US" sz="1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en-US" sz="14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askEdureka</a:t>
            </a:r>
            <a:endParaRPr lang="en-US" sz="14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Facebook </a:t>
            </a:r>
            <a:r>
              <a:rPr lang="en-US" sz="1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4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edurekaIN</a:t>
            </a:r>
            <a:endParaRPr lang="en-US" sz="14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PHP Variables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515566" y="961883"/>
            <a:ext cx="8336604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A variable in any programming language is a name to store a value that can be referenced later as required</a:t>
            </a:r>
            <a:r>
              <a:rPr lang="en-US" dirty="0" smtClean="0"/>
              <a:t>.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In PHP, Variables are defined a name preceded by a dollar sign </a:t>
            </a:r>
            <a:r>
              <a:rPr lang="en-US" dirty="0">
                <a:solidFill>
                  <a:srgbClr val="0070C0"/>
                </a:solidFill>
              </a:rPr>
              <a:t>($)</a:t>
            </a:r>
            <a:r>
              <a:rPr lang="en-US" dirty="0"/>
              <a:t>. </a:t>
            </a:r>
            <a:r>
              <a:rPr lang="en-US" dirty="0" err="1"/>
              <a:t>Eg</a:t>
            </a:r>
            <a:r>
              <a:rPr lang="en-US" dirty="0">
                <a:solidFill>
                  <a:srgbClr val="0070C0"/>
                </a:solidFill>
              </a:rPr>
              <a:t>. $</a:t>
            </a:r>
            <a:r>
              <a:rPr lang="en-US" dirty="0" err="1">
                <a:solidFill>
                  <a:srgbClr val="0070C0"/>
                </a:solidFill>
              </a:rPr>
              <a:t>firstName</a:t>
            </a:r>
            <a:r>
              <a:rPr lang="en-US" dirty="0">
                <a:solidFill>
                  <a:srgbClr val="0070C0"/>
                </a:solidFill>
              </a:rPr>
              <a:t>, $</a:t>
            </a:r>
            <a:r>
              <a:rPr lang="en-US" dirty="0" err="1">
                <a:solidFill>
                  <a:srgbClr val="0070C0"/>
                </a:solidFill>
              </a:rPr>
              <a:t>last_Name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The type of a variable depends upon the value of its values</a:t>
            </a:r>
            <a:r>
              <a:rPr lang="en-US" dirty="0" smtClean="0"/>
              <a:t>.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Equal to (=) operator is used to assign a value to a variable name, on the left-hand side and the value on the right-hand side</a:t>
            </a:r>
            <a:r>
              <a:rPr lang="en-US" dirty="0" smtClean="0"/>
              <a:t>.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In PHP, variables are not required to be declared before assigning a value</a:t>
            </a:r>
            <a:r>
              <a:rPr lang="en-US" dirty="0" smtClean="0"/>
              <a:t>.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Data type for a variables is not required to be declared for a variable in PHP. Depending upon the value it is automatically interpreted.</a:t>
            </a:r>
          </a:p>
        </p:txBody>
      </p:sp>
    </p:spTree>
    <p:extLst>
      <p:ext uri="{BB962C8B-B14F-4D97-AF65-F5344CB8AC3E}">
        <p14:creationId xmlns:p14="http://schemas.microsoft.com/office/powerpoint/2010/main" val="406195178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Decision Making Statements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398834" y="942428"/>
            <a:ext cx="83366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Statements that are used to perform certain functions depending on certain conditions are called Decision making statements as given below:</a:t>
            </a:r>
          </a:p>
          <a:p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If…else </a:t>
            </a:r>
            <a:r>
              <a:rPr lang="en-US" dirty="0" smtClean="0">
                <a:solidFill>
                  <a:srgbClr val="0070C0"/>
                </a:solidFill>
              </a:rPr>
              <a:t>statement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</a:rPr>
              <a:t>elseif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statement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334706167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If-else Statement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807396" y="1049433"/>
            <a:ext cx="83366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   If($user == “</a:t>
            </a:r>
            <a:r>
              <a:rPr lang="en-US" dirty="0" err="1"/>
              <a:t>Mohit</a:t>
            </a:r>
            <a:r>
              <a:rPr lang="en-US" dirty="0"/>
              <a:t>”)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print “Hello </a:t>
            </a:r>
            <a:r>
              <a:rPr lang="en-US" dirty="0" err="1"/>
              <a:t>Mohit</a:t>
            </a:r>
            <a:r>
              <a:rPr lang="en-US" dirty="0"/>
              <a:t>.”;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print “You are not </a:t>
            </a:r>
            <a:r>
              <a:rPr lang="en-US" dirty="0" err="1"/>
              <a:t>Mohit</a:t>
            </a:r>
            <a:r>
              <a:rPr lang="en-US" dirty="0"/>
              <a:t>.”;</a:t>
            </a:r>
          </a:p>
          <a:p>
            <a:r>
              <a:rPr lang="en-US" dirty="0"/>
              <a:t>    }</a:t>
            </a:r>
          </a:p>
          <a:p>
            <a:r>
              <a:rPr lang="en-US" dirty="0">
                <a:solidFill>
                  <a:srgbClr val="0070C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71123307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If-</a:t>
            </a:r>
            <a:r>
              <a:rPr lang="en-US" sz="2600" dirty="0" err="1"/>
              <a:t>elseif</a:t>
            </a:r>
            <a:r>
              <a:rPr lang="en-US" sz="2600" dirty="0"/>
              <a:t> Statement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807396" y="1068888"/>
            <a:ext cx="8336604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   if($day ==5) {</a:t>
            </a:r>
          </a:p>
          <a:p>
            <a:r>
              <a:rPr lang="en-US" dirty="0"/>
              <a:t>        print(“Five team members. 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r>
              <a:rPr lang="en-US" dirty="0"/>
              <a:t>    } </a:t>
            </a:r>
            <a:r>
              <a:rPr lang="en-US" dirty="0" err="1"/>
              <a:t>elseif</a:t>
            </a:r>
            <a:r>
              <a:rPr lang="en-US" dirty="0"/>
              <a:t>($day ==4) {</a:t>
            </a:r>
          </a:p>
          <a:p>
            <a:r>
              <a:rPr lang="en-US" dirty="0"/>
              <a:t>        print(“Four team members 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r>
              <a:rPr lang="en-US" dirty="0"/>
              <a:t>    } </a:t>
            </a:r>
            <a:r>
              <a:rPr lang="en-US" dirty="0" err="1"/>
              <a:t>elseif</a:t>
            </a:r>
            <a:r>
              <a:rPr lang="en-US" dirty="0"/>
              <a:t>($day ==3) {</a:t>
            </a:r>
          </a:p>
          <a:p>
            <a:r>
              <a:rPr lang="en-US" dirty="0"/>
              <a:t>        print(“Three team members 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r>
              <a:rPr lang="en-US" dirty="0"/>
              <a:t>    } </a:t>
            </a:r>
            <a:r>
              <a:rPr lang="en-US" dirty="0" err="1"/>
              <a:t>elseif</a:t>
            </a:r>
            <a:r>
              <a:rPr lang="en-US" dirty="0"/>
              <a:t>($day ==2) {</a:t>
            </a:r>
          </a:p>
          <a:p>
            <a:r>
              <a:rPr lang="en-US" dirty="0"/>
              <a:t>        print(“Two team members 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r>
              <a:rPr lang="en-US" dirty="0"/>
              <a:t>    } </a:t>
            </a:r>
            <a:r>
              <a:rPr lang="en-US" dirty="0" err="1"/>
              <a:t>elseif</a:t>
            </a:r>
            <a:r>
              <a:rPr lang="en-US" dirty="0"/>
              <a:t>($day ==1) {</a:t>
            </a:r>
          </a:p>
          <a:p>
            <a:r>
              <a:rPr lang="en-US" dirty="0"/>
              <a:t>        print(“One team members &lt;</a:t>
            </a:r>
            <a:r>
              <a:rPr lang="en-US" dirty="0" err="1"/>
              <a:t>br</a:t>
            </a:r>
            <a:r>
              <a:rPr lang="en-US" dirty="0"/>
              <a:t>&gt;”);</a:t>
            </a:r>
            <a:br>
              <a:rPr lang="en-US" dirty="0"/>
            </a:br>
            <a:r>
              <a:rPr lang="en-US" dirty="0"/>
              <a:t>    }</a:t>
            </a:r>
          </a:p>
          <a:p>
            <a:r>
              <a:rPr lang="en-US" dirty="0">
                <a:solidFill>
                  <a:srgbClr val="0070C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658324561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Switch Statement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807396" y="1088343"/>
            <a:ext cx="8336604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   switch($day)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case 3:</a:t>
            </a:r>
          </a:p>
          <a:p>
            <a:r>
              <a:rPr lang="en-US" dirty="0"/>
              <a:t>            print(“Three golden rings 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r>
              <a:rPr lang="en-US" dirty="0"/>
              <a:t>            break;</a:t>
            </a:r>
          </a:p>
          <a:p>
            <a:r>
              <a:rPr lang="en-US" dirty="0"/>
              <a:t>        case 2:</a:t>
            </a:r>
          </a:p>
          <a:p>
            <a:r>
              <a:rPr lang="en-US" dirty="0"/>
              <a:t>            print(“Two golden rings 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r>
              <a:rPr lang="en-US" dirty="0"/>
              <a:t>            break;</a:t>
            </a:r>
          </a:p>
          <a:p>
            <a:r>
              <a:rPr lang="en-US" dirty="0"/>
              <a:t>        default:</a:t>
            </a:r>
          </a:p>
          <a:p>
            <a:r>
              <a:rPr lang="en-US" dirty="0"/>
              <a:t>            print(“One golden ring 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r>
              <a:rPr lang="en-US" dirty="0"/>
              <a:t>    }</a:t>
            </a:r>
          </a:p>
          <a:p>
            <a:r>
              <a:rPr lang="en-US" dirty="0">
                <a:solidFill>
                  <a:srgbClr val="0070C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87379948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Looping Statements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671208" y="971611"/>
            <a:ext cx="8336604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Following are the various looping statements in PHP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For </a:t>
            </a:r>
            <a:r>
              <a:rPr lang="en-US" dirty="0" smtClean="0">
                <a:solidFill>
                  <a:srgbClr val="0070C0"/>
                </a:solidFill>
              </a:rPr>
              <a:t>loop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</a:rPr>
              <a:t>Foreach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loop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While </a:t>
            </a:r>
            <a:r>
              <a:rPr lang="en-US" dirty="0" smtClean="0">
                <a:solidFill>
                  <a:srgbClr val="0070C0"/>
                </a:solidFill>
              </a:rPr>
              <a:t>loop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Do…while loop</a:t>
            </a:r>
          </a:p>
        </p:txBody>
      </p:sp>
    </p:spTree>
    <p:extLst>
      <p:ext uri="{BB962C8B-B14F-4D97-AF65-F5344CB8AC3E}">
        <p14:creationId xmlns:p14="http://schemas.microsoft.com/office/powerpoint/2010/main" val="3796886611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For Statement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398834" y="835422"/>
            <a:ext cx="8336604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A for statement execution starts with evaluation of initial-expression, which is initialization of counter variable </a:t>
            </a:r>
            <a:r>
              <a:rPr lang="en-US" dirty="0" smtClean="0"/>
              <a:t>.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 smtClean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 smtClean="0"/>
              <a:t>Then </a:t>
            </a:r>
            <a:r>
              <a:rPr lang="en-US" dirty="0"/>
              <a:t>evaluation of termination-check is done. if false, the for statement concludes, and if true, the statement executes</a:t>
            </a:r>
            <a:r>
              <a:rPr lang="en-US" dirty="0" smtClean="0"/>
              <a:t>.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Finally, the loop-end-expression is executed and the loop begins again with termination–check.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Example:</a:t>
            </a:r>
          </a:p>
          <a:p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    for($counter=1 //initial expression</a:t>
            </a:r>
          </a:p>
          <a:p>
            <a:pPr lvl="2"/>
            <a:r>
              <a:rPr lang="en-US" dirty="0"/>
              <a:t>    $counter&lt;4; //termination checks</a:t>
            </a:r>
          </a:p>
          <a:p>
            <a:pPr lvl="2"/>
            <a:r>
              <a:rPr lang="en-US" dirty="0"/>
              <a:t>    $counter++ //loop-end expressions)  {</a:t>
            </a:r>
          </a:p>
          <a:p>
            <a:pPr lvl="2"/>
            <a:r>
              <a:rPr lang="en-US" dirty="0"/>
              <a:t>        print(“$counter&lt;</a:t>
            </a:r>
            <a:r>
              <a:rPr lang="en-US" dirty="0" err="1"/>
              <a:t>br</a:t>
            </a:r>
            <a:r>
              <a:rPr lang="en-US" dirty="0"/>
              <a:t> /&gt;”);</a:t>
            </a:r>
          </a:p>
          <a:p>
            <a:pPr lvl="2"/>
            <a:r>
              <a:rPr lang="en-US" dirty="0"/>
              <a:t>    }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?&gt;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8501" y="2305454"/>
            <a:ext cx="160506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Result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923313" y="2305454"/>
            <a:ext cx="0" cy="23054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4654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Foreach</a:t>
            </a:r>
            <a:r>
              <a:rPr lang="en-US" sz="2600" dirty="0"/>
              <a:t> Statement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573932" y="738147"/>
            <a:ext cx="45866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We use </a:t>
            </a:r>
            <a:r>
              <a:rPr lang="en-US" dirty="0" err="1"/>
              <a:t>foreach</a:t>
            </a:r>
            <a:r>
              <a:rPr lang="en-US" dirty="0"/>
              <a:t> loop to iterate through arrays and objects</a:t>
            </a:r>
            <a:r>
              <a:rPr lang="en-US" dirty="0" smtClean="0"/>
              <a:t>.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Example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$months = array(“January", “February", “March",      “April“, ”May”, ”June”, ”July”, ”August”, ”September”, ”October”, ”November”, ”December”);</a:t>
            </a:r>
          </a:p>
          <a:p>
            <a:r>
              <a:rPr lang="en-US" dirty="0" err="1"/>
              <a:t>foreach</a:t>
            </a:r>
            <a:r>
              <a:rPr lang="en-US" dirty="0"/>
              <a:t> ($months as $value) {</a:t>
            </a:r>
          </a:p>
          <a:p>
            <a:r>
              <a:rPr lang="en-US" dirty="0"/>
              <a:t>    echo "$value 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}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?&gt;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84077" y="1149316"/>
            <a:ext cx="22957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Result</a:t>
            </a:r>
            <a:r>
              <a:rPr lang="en-US" sz="1200" dirty="0" smtClean="0">
                <a:solidFill>
                  <a:srgbClr val="0070C0"/>
                </a:solidFill>
              </a:rPr>
              <a:t>:</a:t>
            </a:r>
          </a:p>
          <a:p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/>
              <a:t>January</a:t>
            </a:r>
          </a:p>
          <a:p>
            <a:r>
              <a:rPr lang="en-US" sz="1200" dirty="0"/>
              <a:t>February</a:t>
            </a:r>
          </a:p>
          <a:p>
            <a:r>
              <a:rPr lang="en-US" sz="1200" dirty="0"/>
              <a:t>March</a:t>
            </a:r>
          </a:p>
          <a:p>
            <a:r>
              <a:rPr lang="en-US" sz="1200" dirty="0"/>
              <a:t>April</a:t>
            </a:r>
          </a:p>
          <a:p>
            <a:r>
              <a:rPr lang="en-US" sz="1200" dirty="0"/>
              <a:t>May</a:t>
            </a:r>
          </a:p>
          <a:p>
            <a:r>
              <a:rPr lang="en-US" sz="1200" dirty="0"/>
              <a:t>June</a:t>
            </a:r>
          </a:p>
          <a:p>
            <a:r>
              <a:rPr lang="en-US" sz="1200" dirty="0"/>
              <a:t>July</a:t>
            </a:r>
          </a:p>
          <a:p>
            <a:r>
              <a:rPr lang="en-US" sz="1200" dirty="0"/>
              <a:t>August </a:t>
            </a:r>
          </a:p>
          <a:p>
            <a:r>
              <a:rPr lang="en-US" sz="1200" dirty="0"/>
              <a:t>September</a:t>
            </a:r>
          </a:p>
          <a:p>
            <a:r>
              <a:rPr lang="en-US" sz="1200" dirty="0"/>
              <a:t>October</a:t>
            </a:r>
          </a:p>
          <a:p>
            <a:r>
              <a:rPr lang="en-US" sz="1200" dirty="0"/>
              <a:t>November</a:t>
            </a:r>
          </a:p>
          <a:p>
            <a:r>
              <a:rPr lang="en-US" sz="1200" dirty="0"/>
              <a:t>December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412828" y="1159826"/>
            <a:ext cx="4472" cy="2667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6668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While Statement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486383" y="786785"/>
            <a:ext cx="83366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The while loop evaluates the condition expression as Boolean. if true, it executes statements and then starts again by evaluating condition. If the condition is false, the loop terminates</a:t>
            </a:r>
            <a:r>
              <a:rPr lang="en-US" dirty="0" smtClean="0"/>
              <a:t>.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Example: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$count=1;</a:t>
            </a:r>
          </a:p>
          <a:p>
            <a:r>
              <a:rPr lang="en-US" dirty="0"/>
              <a:t>While($counter&lt;=6)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print(“Counter value is $counter 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r>
              <a:rPr lang="en-US" dirty="0"/>
              <a:t>    $counter =  $counter++;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?&gt;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0593" y="1723696"/>
            <a:ext cx="13346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Result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Count value  is 1</a:t>
            </a:r>
          </a:p>
          <a:p>
            <a:r>
              <a:rPr lang="en-US" dirty="0"/>
              <a:t>Count value  is 2</a:t>
            </a:r>
          </a:p>
          <a:p>
            <a:r>
              <a:rPr lang="en-US" dirty="0"/>
              <a:t>Count value  is 3</a:t>
            </a:r>
          </a:p>
          <a:p>
            <a:r>
              <a:rPr lang="en-US" dirty="0"/>
              <a:t>Count value  is 4</a:t>
            </a:r>
          </a:p>
          <a:p>
            <a:r>
              <a:rPr lang="en-US" dirty="0"/>
              <a:t>Count value  is 5</a:t>
            </a:r>
          </a:p>
          <a:p>
            <a:r>
              <a:rPr lang="en-US" dirty="0"/>
              <a:t>Count value  is 6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28721" y="1590747"/>
            <a:ext cx="0" cy="23054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2617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Do-While Statement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496111" y="932701"/>
            <a:ext cx="8336604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The only difference between while and do-while is that the do-while will execute the statement at least once. </a:t>
            </a:r>
            <a:endParaRPr lang="en-US" dirty="0" smtClean="0"/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 smtClean="0"/>
              <a:t>The </a:t>
            </a:r>
            <a:r>
              <a:rPr lang="en-US" dirty="0"/>
              <a:t>statement is executed once, and then the expression is evaluated. If the expression is true, the statement is repeated until the expression becomes false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Example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lvl="1"/>
            <a:r>
              <a:rPr lang="en-US" dirty="0"/>
              <a:t>$counter=50;</a:t>
            </a:r>
          </a:p>
          <a:p>
            <a:pPr lvl="1"/>
            <a:r>
              <a:rPr lang="en-US" dirty="0"/>
              <a:t>do {</a:t>
            </a:r>
          </a:p>
          <a:p>
            <a:pPr lvl="1"/>
            <a:r>
              <a:rPr lang="en-US" dirty="0"/>
              <a:t>    print(“Counter value is $counter. 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lvl="1"/>
            <a:r>
              <a:rPr lang="en-US" dirty="0"/>
              <a:t>    $counter = $counter + 1;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While($counter&lt;=10)</a:t>
            </a:r>
          </a:p>
          <a:p>
            <a:pPr lvl="1"/>
            <a:r>
              <a:rPr lang="en-US" dirty="0"/>
              <a:t>?&gt;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85792" y="2219569"/>
            <a:ext cx="15732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Result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Counter value is 50.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28721" y="2011160"/>
            <a:ext cx="0" cy="23054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2019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Objectives</a:t>
            </a:r>
            <a:endParaRPr lang="en-IN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3" y="913642"/>
            <a:ext cx="5504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module, you will be able to understand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3" y="1197416"/>
            <a:ext cx="5504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3464">
              <a:lnSpc>
                <a:spcPct val="150000"/>
              </a:lnSpc>
              <a:buFont typeface="Symbol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PHP</a:t>
            </a:r>
          </a:p>
          <a:p>
            <a:pPr indent="-283464">
              <a:lnSpc>
                <a:spcPct val="150000"/>
              </a:lnSpc>
              <a:buFont typeface="Symbol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Conditional Logic and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Loops</a:t>
            </a:r>
          </a:p>
          <a:p>
            <a:pPr indent="-283464">
              <a:lnSpc>
                <a:spcPct val="150000"/>
              </a:lnSpc>
              <a:buFont typeface="Symbol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 Form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Handling</a:t>
            </a:r>
          </a:p>
          <a:p>
            <a:pPr indent="-283464">
              <a:lnSpc>
                <a:spcPct val="150000"/>
              </a:lnSpc>
              <a:buFont typeface="Symbol" pitchFamily="18" charset="2"/>
              <a:buChar char="®"/>
            </a:pPr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PHP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Functions</a:t>
            </a:r>
          </a:p>
          <a:p>
            <a:pPr indent="-283464">
              <a:lnSpc>
                <a:spcPct val="150000"/>
              </a:lnSpc>
              <a:buFont typeface="Symbol" pitchFamily="18" charset="2"/>
              <a:buChar char="®"/>
            </a:pPr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Object Oriented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Concepts</a:t>
            </a:r>
          </a:p>
          <a:p>
            <a:pPr indent="-283464">
              <a:lnSpc>
                <a:spcPct val="150000"/>
              </a:lnSpc>
              <a:buFont typeface="Symbol" pitchFamily="18" charset="2"/>
              <a:buChar char="®"/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Implement </a:t>
            </a:r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MySQL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with PHP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8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Break Statement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632299" y="1098071"/>
            <a:ext cx="8336604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The break command exits from the inner most loop statements that contain it</a:t>
            </a:r>
            <a:r>
              <a:rPr lang="en-US" dirty="0" smtClean="0"/>
              <a:t>.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Example: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lvl="2"/>
            <a:r>
              <a:rPr lang="en-US" dirty="0"/>
              <a:t>for($x=1; $x&lt;10; $x++) {</a:t>
            </a:r>
          </a:p>
          <a:p>
            <a:pPr lvl="2"/>
            <a:r>
              <a:rPr lang="en-US" dirty="0"/>
              <a:t>    If($x % 2 !=0) {</a:t>
            </a:r>
          </a:p>
          <a:p>
            <a:pPr lvl="2"/>
            <a:r>
              <a:rPr lang="en-US" dirty="0"/>
              <a:t>        break;</a:t>
            </a:r>
          </a:p>
          <a:p>
            <a:pPr lvl="2"/>
            <a:r>
              <a:rPr lang="en-US" dirty="0"/>
              <a:t>        print(“$x “);</a:t>
            </a:r>
          </a:p>
          <a:p>
            <a:pPr lvl="2"/>
            <a:r>
              <a:rPr lang="en-US" dirty="0"/>
              <a:t>    }</a:t>
            </a:r>
          </a:p>
          <a:p>
            <a:pPr lvl="2"/>
            <a:r>
              <a:rPr lang="en-US" dirty="0"/>
              <a:t>}</a:t>
            </a:r>
          </a:p>
          <a:p>
            <a:pPr lvl="2"/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72917" y="1929067"/>
            <a:ext cx="301791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Result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The above code prints nothing because 1 is odd which terminates the for loop immediately.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13716" y="1653811"/>
            <a:ext cx="0" cy="23054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017220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Continue Statement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496111" y="1020249"/>
            <a:ext cx="8336604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The continue command skips to the end of the current iteration of the innermost loop that contains it</a:t>
            </a:r>
            <a:r>
              <a:rPr lang="en-US" dirty="0" smtClean="0"/>
              <a:t>.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Example: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lvl="2"/>
            <a:r>
              <a:rPr lang="en-US" dirty="0"/>
              <a:t>for($x=1; $x&lt;10; $x++) {</a:t>
            </a:r>
          </a:p>
          <a:p>
            <a:pPr lvl="2"/>
            <a:r>
              <a:rPr lang="en-US" dirty="0"/>
              <a:t>    if($x % 2 !=0) {</a:t>
            </a:r>
          </a:p>
          <a:p>
            <a:pPr lvl="2"/>
            <a:r>
              <a:rPr lang="en-US" dirty="0"/>
              <a:t>        continue;</a:t>
            </a:r>
          </a:p>
          <a:p>
            <a:pPr lvl="2"/>
            <a:r>
              <a:rPr lang="en-US" dirty="0"/>
              <a:t>    }</a:t>
            </a:r>
          </a:p>
          <a:p>
            <a:pPr lvl="2"/>
            <a:r>
              <a:rPr lang="en-US" dirty="0"/>
              <a:t>    print(“$x “);</a:t>
            </a:r>
          </a:p>
          <a:p>
            <a:pPr lvl="2"/>
            <a:r>
              <a:rPr lang="en-US" dirty="0"/>
              <a:t>}</a:t>
            </a:r>
          </a:p>
          <a:p>
            <a:pPr lvl="2"/>
            <a:r>
              <a:rPr lang="en-US" dirty="0"/>
              <a:t>?&gt;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0070" y="2081050"/>
            <a:ext cx="317412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Result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endParaRPr lang="en-US" dirty="0"/>
          </a:p>
          <a:p>
            <a:r>
              <a:rPr lang="en-US" dirty="0"/>
              <a:t>2 4 6 8</a:t>
            </a:r>
          </a:p>
          <a:p>
            <a:r>
              <a:rPr lang="en-US" dirty="0"/>
              <a:t>Here, the continue statement will skip any of odd numbers. It will print only the even numbers.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313716" y="1716871"/>
            <a:ext cx="0" cy="23054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584416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PHP Forms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369831" y="989165"/>
            <a:ext cx="8336604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Form is a </a:t>
            </a:r>
            <a:r>
              <a:rPr lang="en-US" dirty="0">
                <a:solidFill>
                  <a:srgbClr val="0070C0"/>
                </a:solidFill>
              </a:rPr>
              <a:t>web page </a:t>
            </a:r>
            <a:r>
              <a:rPr lang="en-US" dirty="0"/>
              <a:t>which allows user to enter data. </a:t>
            </a:r>
            <a:endParaRPr lang="en-US" dirty="0" smtClean="0"/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Forms contains many elements like text box, text area, checkbox, radio button and submit </a:t>
            </a:r>
            <a:r>
              <a:rPr lang="en-US" dirty="0" smtClean="0"/>
              <a:t>button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User enters information in the form </a:t>
            </a:r>
            <a:r>
              <a:rPr lang="en-US" dirty="0" smtClean="0"/>
              <a:t>elements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And, the entered information are sent to the server for </a:t>
            </a:r>
            <a:r>
              <a:rPr lang="en-US" dirty="0" smtClean="0"/>
              <a:t>processing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Using </a:t>
            </a:r>
            <a:r>
              <a:rPr lang="en-US" dirty="0">
                <a:solidFill>
                  <a:srgbClr val="0070C0"/>
                </a:solidFill>
              </a:rPr>
              <a:t>HTML </a:t>
            </a:r>
            <a:r>
              <a:rPr lang="en-US" dirty="0"/>
              <a:t>we can create forms and using PHP we can process form </a:t>
            </a:r>
            <a:r>
              <a:rPr lang="en-US" dirty="0" smtClean="0"/>
              <a:t>elements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Let us see an example in the upcoming slides</a:t>
            </a:r>
          </a:p>
        </p:txBody>
      </p:sp>
    </p:spTree>
    <p:extLst>
      <p:ext uri="{BB962C8B-B14F-4D97-AF65-F5344CB8AC3E}">
        <p14:creationId xmlns:p14="http://schemas.microsoft.com/office/powerpoint/2010/main" val="430472505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HTML Form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525294" y="1000794"/>
            <a:ext cx="833660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See the below example for HTML form with two text boxes and one submit button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&lt;html&gt;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	&lt;</a:t>
            </a:r>
            <a:r>
              <a:rPr lang="en-US" dirty="0">
                <a:solidFill>
                  <a:srgbClr val="0070C0"/>
                </a:solidFill>
              </a:rPr>
              <a:t>body&gt;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&lt;</a:t>
            </a:r>
            <a:r>
              <a:rPr lang="en-US" dirty="0">
                <a:solidFill>
                  <a:srgbClr val="0070C0"/>
                </a:solidFill>
              </a:rPr>
              <a:t>form action=“</a:t>
            </a:r>
            <a:r>
              <a:rPr lang="en-US" dirty="0" err="1">
                <a:solidFill>
                  <a:srgbClr val="0070C0"/>
                </a:solidFill>
              </a:rPr>
              <a:t>save.php</a:t>
            </a:r>
            <a:r>
              <a:rPr lang="en-US" dirty="0">
                <a:solidFill>
                  <a:srgbClr val="0070C0"/>
                </a:solidFill>
              </a:rPr>
              <a:t>" method="post"&gt;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	First </a:t>
            </a:r>
            <a:r>
              <a:rPr lang="en-US" dirty="0">
                <a:solidFill>
                  <a:srgbClr val="0070C0"/>
                </a:solidFill>
              </a:rPr>
              <a:t>Name: &lt;input type="text" name=“</a:t>
            </a:r>
            <a:r>
              <a:rPr lang="en-US" dirty="0" err="1">
                <a:solidFill>
                  <a:srgbClr val="0070C0"/>
                </a:solidFill>
              </a:rPr>
              <a:t>firstname</a:t>
            </a:r>
            <a:r>
              <a:rPr lang="en-US" dirty="0">
                <a:solidFill>
                  <a:srgbClr val="0070C0"/>
                </a:solidFill>
              </a:rPr>
              <a:t>"&gt;&lt;</a:t>
            </a:r>
            <a:r>
              <a:rPr lang="en-US" dirty="0" err="1">
                <a:solidFill>
                  <a:srgbClr val="0070C0"/>
                </a:solidFill>
              </a:rPr>
              <a:t>br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	Last </a:t>
            </a:r>
            <a:r>
              <a:rPr lang="en-US" dirty="0">
                <a:solidFill>
                  <a:srgbClr val="0070C0"/>
                </a:solidFill>
              </a:rPr>
              <a:t>Name: &lt;input type="text" name=“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"&gt;&lt;</a:t>
            </a:r>
            <a:r>
              <a:rPr lang="en-US" dirty="0" err="1">
                <a:solidFill>
                  <a:srgbClr val="0070C0"/>
                </a:solidFill>
              </a:rPr>
              <a:t>br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	&lt;</a:t>
            </a:r>
            <a:r>
              <a:rPr lang="en-US" dirty="0">
                <a:solidFill>
                  <a:srgbClr val="0070C0"/>
                </a:solidFill>
              </a:rPr>
              <a:t>input type="submit"&gt;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	&lt;/</a:t>
            </a:r>
            <a:r>
              <a:rPr lang="en-US" dirty="0">
                <a:solidFill>
                  <a:srgbClr val="0070C0"/>
                </a:solidFill>
              </a:rPr>
              <a:t>form&gt;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	&lt;/</a:t>
            </a:r>
            <a:r>
              <a:rPr lang="en-US" dirty="0">
                <a:solidFill>
                  <a:srgbClr val="0070C0"/>
                </a:solidFill>
              </a:rPr>
              <a:t>body&gt;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&lt;/html&gt;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The user enters the above information and clicks the submit button, the information is sent to a file called “</a:t>
            </a:r>
            <a:r>
              <a:rPr lang="en-US" dirty="0" err="1">
                <a:solidFill>
                  <a:srgbClr val="0070C0"/>
                </a:solidFill>
              </a:rPr>
              <a:t>save.php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1939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Processing Forms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513554" y="943546"/>
            <a:ext cx="833660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The form data is sent to a PHP file for </a:t>
            </a:r>
            <a:r>
              <a:rPr lang="en-US" dirty="0" smtClean="0"/>
              <a:t>processing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We can send form data to server using two </a:t>
            </a:r>
            <a:r>
              <a:rPr lang="en-US" dirty="0" smtClean="0"/>
              <a:t>methods</a:t>
            </a:r>
            <a:endParaRPr lang="en-US" dirty="0"/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GET </a:t>
            </a:r>
            <a:r>
              <a:rPr lang="en-US" dirty="0">
                <a:solidFill>
                  <a:srgbClr val="0070C0"/>
                </a:solidFill>
              </a:rPr>
              <a:t>method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POST method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In the previous code, we used POST method to send data. See the below example, to display the submitted data. To print the values, use the below code in </a:t>
            </a:r>
            <a:r>
              <a:rPr lang="en-US" dirty="0" err="1"/>
              <a:t>save.php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Your First name is: &lt;?</a:t>
            </a:r>
            <a:r>
              <a:rPr lang="en-US" dirty="0" err="1"/>
              <a:t>php</a:t>
            </a:r>
            <a:r>
              <a:rPr lang="en-US" dirty="0"/>
              <a:t> echo $_POST["</a:t>
            </a:r>
            <a:r>
              <a:rPr lang="en-US" dirty="0" err="1"/>
              <a:t>firstname</a:t>
            </a:r>
            <a:r>
              <a:rPr lang="en-US" dirty="0"/>
              <a:t>"]; ?&gt;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Your </a:t>
            </a:r>
            <a:r>
              <a:rPr lang="en-US" dirty="0" err="1"/>
              <a:t>Lastname</a:t>
            </a:r>
            <a:r>
              <a:rPr lang="en-US" dirty="0"/>
              <a:t> is: &lt;?</a:t>
            </a:r>
            <a:r>
              <a:rPr lang="en-US" dirty="0" err="1"/>
              <a:t>php</a:t>
            </a:r>
            <a:r>
              <a:rPr lang="en-US" dirty="0"/>
              <a:t> echo $_POST["</a:t>
            </a:r>
            <a:r>
              <a:rPr lang="en-US" dirty="0" err="1"/>
              <a:t>lastname</a:t>
            </a:r>
            <a:r>
              <a:rPr lang="en-US" dirty="0"/>
              <a:t>"]; ?&gt;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4111500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Get Method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398834" y="936614"/>
            <a:ext cx="8336604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olidFill>
                  <a:srgbClr val="0070C0"/>
                </a:solidFill>
              </a:rPr>
              <a:t>GET</a:t>
            </a:r>
            <a:r>
              <a:rPr lang="en-US" dirty="0"/>
              <a:t> </a:t>
            </a:r>
            <a:r>
              <a:rPr lang="en-US" dirty="0" smtClean="0"/>
              <a:t>method </a:t>
            </a:r>
            <a:r>
              <a:rPr lang="en-US" dirty="0"/>
              <a:t>passes argument from one page to the next page. </a:t>
            </a:r>
            <a:endParaRPr lang="en-US" dirty="0" smtClean="0"/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 smtClean="0"/>
              <a:t>It </a:t>
            </a:r>
            <a:r>
              <a:rPr lang="en-US" dirty="0"/>
              <a:t>appends the indicated variable name(s) and values(s) to the URL. The value and the page name separated by question-mark(?)</a:t>
            </a:r>
          </a:p>
          <a:p>
            <a:endParaRPr lang="en-US" dirty="0"/>
          </a:p>
          <a:p>
            <a:pPr lvl="3"/>
            <a:r>
              <a:rPr lang="en-US" dirty="0"/>
              <a:t>&lt;form action=“</a:t>
            </a:r>
            <a:r>
              <a:rPr lang="en-US" dirty="0" err="1"/>
              <a:t>display.php</a:t>
            </a:r>
            <a:r>
              <a:rPr lang="en-US" dirty="0"/>
              <a:t>” method=“get”&gt;</a:t>
            </a:r>
          </a:p>
          <a:p>
            <a:pPr lvl="3"/>
            <a:r>
              <a:rPr lang="en-US" dirty="0"/>
              <a:t>	</a:t>
            </a:r>
            <a:r>
              <a:rPr lang="en-US" dirty="0" smtClean="0"/>
              <a:t>Name</a:t>
            </a:r>
            <a:r>
              <a:rPr lang="en-US" dirty="0"/>
              <a:t>: &lt;input type=“text” name=“name”&gt;&lt;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pPr lvl="3"/>
            <a:r>
              <a:rPr lang="en-US" dirty="0" smtClean="0"/>
              <a:t>	Email</a:t>
            </a:r>
            <a:r>
              <a:rPr lang="en-US" dirty="0"/>
              <a:t>:&lt;input type=“text” name=“email”&gt;&lt;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pPr lvl="3"/>
            <a:r>
              <a:rPr lang="en-US" dirty="0" smtClean="0"/>
              <a:t>	&lt;</a:t>
            </a:r>
            <a:r>
              <a:rPr lang="en-US" dirty="0"/>
              <a:t>input type=“submit” value=“submit”&gt;</a:t>
            </a:r>
          </a:p>
          <a:p>
            <a:pPr lvl="3"/>
            <a:r>
              <a:rPr lang="en-US" dirty="0"/>
              <a:t>&lt;/form&gt;</a:t>
            </a:r>
          </a:p>
          <a:p>
            <a:pPr lvl="2"/>
            <a:endParaRPr lang="en-US" dirty="0"/>
          </a:p>
          <a:p>
            <a:pPr lvl="3"/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/>
              <a:t>echo “Name: ”.$_GET[‘name’];</a:t>
            </a:r>
          </a:p>
          <a:p>
            <a:pPr lvl="3"/>
            <a:r>
              <a:rPr lang="en-US" dirty="0"/>
              <a:t>echo “Email: ”.$_GET[‘email’];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446226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Get Method (Continued)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398834" y="915593"/>
            <a:ext cx="8336604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olidFill>
                  <a:srgbClr val="0070C0"/>
                </a:solidFill>
              </a:rPr>
              <a:t>Advantage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>
              <a:solidFill>
                <a:srgbClr val="0070C0"/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It constructs an actual new and differentiable URL query string. Users can now bookmark this page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olidFill>
                  <a:srgbClr val="0070C0"/>
                </a:solidFill>
              </a:rPr>
              <a:t>Disadvantage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>
              <a:solidFill>
                <a:srgbClr val="0070C0"/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The GET method is not suitable for logins because the username and password are fully visible onscreen as well as potentially stored in the client browser’s memory as a visited </a:t>
            </a:r>
            <a:r>
              <a:rPr lang="en-US" dirty="0" smtClean="0"/>
              <a:t>page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Every GET submission is recorded in the web server log, data set </a:t>
            </a:r>
            <a:r>
              <a:rPr lang="en-US" dirty="0" smtClean="0"/>
              <a:t>included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Because the GET method assigns data to a server environment variable, the length of the URL is limited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63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Post Method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476656" y="884062"/>
            <a:ext cx="8336604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POST is the preferred method of form </a:t>
            </a:r>
            <a:r>
              <a:rPr lang="en-US" dirty="0" smtClean="0"/>
              <a:t>submission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The form data is included in the body of the form when it is forwarding to the processing </a:t>
            </a:r>
            <a:r>
              <a:rPr lang="en-US" dirty="0" smtClean="0"/>
              <a:t>agent. There </a:t>
            </a:r>
            <a:r>
              <a:rPr lang="en-US" dirty="0"/>
              <a:t>will be no change in the URL</a:t>
            </a:r>
          </a:p>
          <a:p>
            <a:endParaRPr lang="en-US" dirty="0"/>
          </a:p>
          <a:p>
            <a:pPr lvl="2"/>
            <a:r>
              <a:rPr lang="en-US" dirty="0"/>
              <a:t>&lt;form action=“</a:t>
            </a:r>
            <a:r>
              <a:rPr lang="en-US" dirty="0" err="1"/>
              <a:t>display.php</a:t>
            </a:r>
            <a:r>
              <a:rPr lang="en-US" dirty="0"/>
              <a:t>” method=“post”&gt;</a:t>
            </a:r>
          </a:p>
          <a:p>
            <a:pPr lvl="2"/>
            <a:r>
              <a:rPr lang="en-US" dirty="0" smtClean="0"/>
              <a:t>	Name</a:t>
            </a:r>
            <a:r>
              <a:rPr lang="en-US" dirty="0"/>
              <a:t>: &lt;input type=“text” name=“name”&gt;&lt;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pPr lvl="2"/>
            <a:r>
              <a:rPr lang="en-US" dirty="0" smtClean="0"/>
              <a:t>	Email</a:t>
            </a:r>
            <a:r>
              <a:rPr lang="en-US" dirty="0"/>
              <a:t>:&lt;input type=“text” name=“email”&gt;&lt;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pPr lvl="2"/>
            <a:r>
              <a:rPr lang="en-US" dirty="0" smtClean="0"/>
              <a:t>	&lt;</a:t>
            </a:r>
            <a:r>
              <a:rPr lang="en-US" dirty="0"/>
              <a:t>input type=“submit” value=“submit”&gt;</a:t>
            </a:r>
          </a:p>
          <a:p>
            <a:pPr lvl="2"/>
            <a:r>
              <a:rPr lang="en-US" dirty="0"/>
              <a:t>&lt;/form&gt;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POST Method data can be accessed using </a:t>
            </a:r>
            <a:r>
              <a:rPr lang="en-US" dirty="0">
                <a:solidFill>
                  <a:srgbClr val="0070C0"/>
                </a:solidFill>
              </a:rPr>
              <a:t>$_POST </a:t>
            </a:r>
            <a:r>
              <a:rPr lang="en-US" dirty="0"/>
              <a:t>variable</a:t>
            </a:r>
          </a:p>
          <a:p>
            <a:endParaRPr lang="en-US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echo “Name: ”.$_POST[‘name’];</a:t>
            </a:r>
          </a:p>
          <a:p>
            <a:pPr lvl="2"/>
            <a:r>
              <a:rPr lang="en-US" dirty="0"/>
              <a:t>echo “Email: ”.$_POST[‘email’];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172259154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Post Method (Continued)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369831" y="922972"/>
            <a:ext cx="8336604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olidFill>
                  <a:srgbClr val="0070C0"/>
                </a:solidFill>
              </a:rPr>
              <a:t>Advantages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>
              <a:solidFill>
                <a:srgbClr val="0070C0"/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It is more secure than GET because user-entered information is never visible in the </a:t>
            </a:r>
            <a:r>
              <a:rPr lang="en-US" dirty="0" smtClean="0"/>
              <a:t>URL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It is much larger limit on the amount of data than can be passed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olidFill>
                  <a:srgbClr val="0070C0"/>
                </a:solidFill>
              </a:rPr>
              <a:t>Disadvantages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>
              <a:solidFill>
                <a:srgbClr val="0070C0"/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The results at a given moment cannot be </a:t>
            </a:r>
            <a:r>
              <a:rPr lang="en-US" dirty="0" smtClean="0"/>
              <a:t>bookmarked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This methods can be incompatible with certain firewall setups, which strip the form data as a security measure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10226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PHP Functions 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496111" y="747875"/>
            <a:ext cx="8336604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A function is a </a:t>
            </a:r>
            <a:r>
              <a:rPr lang="en-US" dirty="0">
                <a:solidFill>
                  <a:srgbClr val="0070C0"/>
                </a:solidFill>
              </a:rPr>
              <a:t>set of codes </a:t>
            </a:r>
            <a:r>
              <a:rPr lang="en-US" dirty="0"/>
              <a:t>which are used to perform some specific </a:t>
            </a:r>
            <a:r>
              <a:rPr lang="en-US" dirty="0" smtClean="0"/>
              <a:t>tasks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Its main advantage is reusability. Instead of defining a </a:t>
            </a:r>
            <a:r>
              <a:rPr lang="en-US" dirty="0">
                <a:solidFill>
                  <a:srgbClr val="0070C0"/>
                </a:solidFill>
              </a:rPr>
              <a:t>code repeatedly</a:t>
            </a:r>
            <a:r>
              <a:rPr lang="en-US" dirty="0"/>
              <a:t>, we can create functions and use them when </a:t>
            </a:r>
            <a:r>
              <a:rPr lang="en-US" dirty="0" smtClean="0"/>
              <a:t>needed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The function will not execute directly when the program loads. We need to </a:t>
            </a:r>
            <a:r>
              <a:rPr lang="en-US" dirty="0">
                <a:solidFill>
                  <a:srgbClr val="0070C0"/>
                </a:solidFill>
              </a:rPr>
              <a:t>call</a:t>
            </a:r>
            <a:r>
              <a:rPr lang="en-US" dirty="0"/>
              <a:t> a </a:t>
            </a:r>
            <a:r>
              <a:rPr lang="en-US" dirty="0" smtClean="0"/>
              <a:t>function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There are two types of function available in </a:t>
            </a:r>
            <a:r>
              <a:rPr lang="en-US" dirty="0" smtClean="0"/>
              <a:t>PHP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Built-in functions</a:t>
            </a:r>
            <a:r>
              <a:rPr lang="en-US" dirty="0"/>
              <a:t> </a:t>
            </a:r>
            <a:r>
              <a:rPr lang="en-US" dirty="0" smtClean="0"/>
              <a:t>- The </a:t>
            </a:r>
            <a:r>
              <a:rPr lang="en-US" dirty="0"/>
              <a:t>real power of PHP is its </a:t>
            </a:r>
            <a:r>
              <a:rPr lang="en-US" dirty="0" smtClean="0"/>
              <a:t>functions</a:t>
            </a:r>
            <a:r>
              <a:rPr lang="en-US" dirty="0"/>
              <a:t>. PHP has more than 1000 built-in functions. They can be invoked </a:t>
            </a:r>
            <a:r>
              <a:rPr lang="en-US" dirty="0" smtClean="0"/>
              <a:t>directly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User defined functions</a:t>
            </a:r>
            <a:r>
              <a:rPr lang="en-US" dirty="0"/>
              <a:t> </a:t>
            </a:r>
            <a:r>
              <a:rPr lang="en-US" dirty="0" smtClean="0"/>
              <a:t>- We </a:t>
            </a:r>
            <a:r>
              <a:rPr lang="en-US" dirty="0"/>
              <a:t>can also create our own functions. We will discuss about the creation of our own functions in next slide</a:t>
            </a:r>
          </a:p>
        </p:txBody>
      </p:sp>
    </p:spTree>
    <p:extLst>
      <p:ext uri="{BB962C8B-B14F-4D97-AF65-F5344CB8AC3E}">
        <p14:creationId xmlns:p14="http://schemas.microsoft.com/office/powerpoint/2010/main" val="299808967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PHP &amp; MySQL - Overview</a:t>
            </a:r>
            <a:endParaRPr lang="en-IN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473109" y="911937"/>
            <a:ext cx="8377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 &amp; MySQL is an open-source</a:t>
            </a:r>
          </a:p>
          <a:p>
            <a:pPr marL="283464" indent="-283464">
              <a:buFont typeface="Symbol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 &amp; MySQL are two key components in the open-source LAMP stack</a:t>
            </a:r>
          </a:p>
          <a:p>
            <a:pPr marL="283464" indent="-283464">
              <a:buFont typeface="Symbol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the most appropriate tool for developing dynamic web pages. For example, we can develop informative forums, chatting platforms, e-commerce shopping carts, CRM solutions, community websites and database driven sites</a:t>
            </a:r>
          </a:p>
          <a:p>
            <a:pPr marL="283464" indent="-283464">
              <a:buFont typeface="Symbol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 with MySQL is a powerful combination showing the real power of Server-Side scripting</a:t>
            </a:r>
          </a:p>
          <a:p>
            <a:pPr marL="283464" indent="-283464">
              <a:buFont typeface="Symbol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 has a wide range of MySQL functions available with the help of a separate module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850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PHP Functions </a:t>
            </a:r>
            <a:r>
              <a:rPr lang="en-US" sz="2600" dirty="0" smtClean="0"/>
              <a:t>Syntax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486382" y="835420"/>
            <a:ext cx="83366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Example:</a:t>
            </a:r>
          </a:p>
          <a:p>
            <a:endParaRPr lang="en-US" dirty="0"/>
          </a:p>
          <a:p>
            <a:pPr lvl="1"/>
            <a:r>
              <a:rPr lang="en-US" dirty="0" smtClean="0"/>
              <a:t>function </a:t>
            </a:r>
            <a:r>
              <a:rPr lang="en-US" dirty="0" err="1"/>
              <a:t>functionName</a:t>
            </a:r>
            <a:r>
              <a:rPr lang="en-US" dirty="0"/>
              <a:t>()  {</a:t>
            </a:r>
          </a:p>
          <a:p>
            <a:pPr lvl="1"/>
            <a:r>
              <a:rPr lang="en-US" dirty="0"/>
              <a:t>    set of code to be executed;</a:t>
            </a:r>
          </a:p>
          <a:p>
            <a:pPr lvl="1"/>
            <a:r>
              <a:rPr lang="en-US" dirty="0"/>
              <a:t>}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Syntax to call a function</a:t>
            </a:r>
            <a:r>
              <a:rPr lang="en-US" dirty="0" smtClean="0"/>
              <a:t>: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functionName</a:t>
            </a:r>
            <a:r>
              <a:rPr lang="en-US" dirty="0"/>
              <a:t>();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Rules to follow while naming a function:</a:t>
            </a:r>
          </a:p>
          <a:p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 names are </a:t>
            </a:r>
            <a:r>
              <a:rPr lang="en-US" dirty="0">
                <a:solidFill>
                  <a:srgbClr val="0070C0"/>
                </a:solidFill>
              </a:rPr>
              <a:t>NOT case-sensitive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 name starts with a </a:t>
            </a:r>
            <a:r>
              <a:rPr lang="en-US" dirty="0">
                <a:solidFill>
                  <a:srgbClr val="0070C0"/>
                </a:solidFill>
              </a:rPr>
              <a:t>letter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underscore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 name </a:t>
            </a:r>
            <a:r>
              <a:rPr lang="en-US" dirty="0">
                <a:solidFill>
                  <a:srgbClr val="0070C0"/>
                </a:solidFill>
              </a:rPr>
              <a:t>cannot</a:t>
            </a:r>
            <a:r>
              <a:rPr lang="en-US" dirty="0"/>
              <a:t> start with </a:t>
            </a:r>
            <a:r>
              <a:rPr lang="en-US" dirty="0">
                <a:solidFill>
                  <a:srgbClr val="0070C0"/>
                </a:solidFill>
              </a:rPr>
              <a:t>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92708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PHP Functions Return Value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398834" y="922972"/>
            <a:ext cx="83366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Function can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a value. It will return one value or more than one value using </a:t>
            </a:r>
            <a:r>
              <a:rPr lang="en-US" dirty="0" smtClean="0"/>
              <a:t>array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It returns the value using the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keyword. If the return statement is found in the function it will stop execution and send the value to the callback function.</a:t>
            </a:r>
          </a:p>
        </p:txBody>
      </p:sp>
    </p:spTree>
    <p:extLst>
      <p:ext uri="{BB962C8B-B14F-4D97-AF65-F5344CB8AC3E}">
        <p14:creationId xmlns:p14="http://schemas.microsoft.com/office/powerpoint/2010/main" val="505478423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Function Parameters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466928" y="913245"/>
            <a:ext cx="83366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Function parameters are variables passes to the function inside the parentheses. They are declared much like a typical variable would be</a:t>
            </a:r>
            <a:r>
              <a:rPr lang="en-US" dirty="0" smtClean="0"/>
              <a:t>: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// multiply a value by 10 and return it to the caller</a:t>
            </a:r>
          </a:p>
          <a:p>
            <a:pPr lvl="2"/>
            <a:r>
              <a:rPr lang="en-US" dirty="0"/>
              <a:t>function multiply ($value) {</a:t>
            </a:r>
          </a:p>
          <a:p>
            <a:pPr lvl="2"/>
            <a:r>
              <a:rPr lang="en-US" dirty="0"/>
              <a:t>    $value = $value * 10;</a:t>
            </a:r>
          </a:p>
          <a:p>
            <a:pPr lvl="2"/>
            <a:r>
              <a:rPr lang="en-US" dirty="0"/>
              <a:t>    return $value;</a:t>
            </a:r>
          </a:p>
          <a:p>
            <a:pPr lvl="2"/>
            <a:r>
              <a:rPr lang="en-US" dirty="0"/>
              <a:t>}</a:t>
            </a:r>
          </a:p>
          <a:p>
            <a:pPr lvl="2"/>
            <a:r>
              <a:rPr lang="en-US" dirty="0"/>
              <a:t>$</a:t>
            </a:r>
            <a:r>
              <a:rPr lang="en-US" dirty="0" err="1"/>
              <a:t>retval</a:t>
            </a:r>
            <a:r>
              <a:rPr lang="en-US" dirty="0"/>
              <a:t>= multiply (10);</a:t>
            </a:r>
          </a:p>
          <a:p>
            <a:pPr lvl="2"/>
            <a:r>
              <a:rPr lang="en-US" dirty="0"/>
              <a:t>Print "Return value is $</a:t>
            </a:r>
            <a:r>
              <a:rPr lang="en-US" dirty="0" err="1"/>
              <a:t>retval</a:t>
            </a:r>
            <a:r>
              <a:rPr lang="en-US" dirty="0"/>
              <a:t>\n";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202716870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Object Oriented Concepts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476655" y="786782"/>
            <a:ext cx="833660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olidFill>
                  <a:srgbClr val="0070C0"/>
                </a:solidFill>
              </a:rPr>
              <a:t>Object Oriented Programming (OOP) </a:t>
            </a:r>
            <a:r>
              <a:rPr lang="en-US" dirty="0"/>
              <a:t>is a programming concept used to design our application</a:t>
            </a:r>
          </a:p>
          <a:p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Applications can be of any </a:t>
            </a:r>
            <a:r>
              <a:rPr lang="en-US" dirty="0" smtClean="0"/>
              <a:t>type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Web based application </a:t>
            </a:r>
            <a:endParaRPr lang="en-US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Window based </a:t>
            </a:r>
            <a:r>
              <a:rPr lang="en-US" dirty="0" smtClean="0"/>
              <a:t>application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It is used to write programming in object model structure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olidFill>
                  <a:srgbClr val="0070C0"/>
                </a:solidFill>
              </a:rPr>
              <a:t>Advantages</a:t>
            </a:r>
            <a:r>
              <a:rPr lang="en-US" dirty="0"/>
              <a:t> of Object Oriented Programming</a:t>
            </a:r>
          </a:p>
          <a:p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Re-Usability of your </a:t>
            </a:r>
            <a:r>
              <a:rPr lang="en-US" dirty="0" smtClean="0"/>
              <a:t>code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Easy to </a:t>
            </a:r>
            <a:r>
              <a:rPr lang="en-US" dirty="0" smtClean="0"/>
              <a:t>Maintain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Good Level </a:t>
            </a:r>
            <a:r>
              <a:rPr lang="en-US" dirty="0" smtClean="0"/>
              <a:t>of Abstraction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32975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Classes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515568" y="738146"/>
            <a:ext cx="83366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olidFill>
                  <a:srgbClr val="0070C0"/>
                </a:solidFill>
              </a:rPr>
              <a:t>Defining PHP </a:t>
            </a:r>
            <a:r>
              <a:rPr lang="en-US" dirty="0" smtClean="0">
                <a:solidFill>
                  <a:srgbClr val="0070C0"/>
                </a:solidFill>
              </a:rPr>
              <a:t>Classes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>
              <a:solidFill>
                <a:srgbClr val="0070C0"/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Class is a user defined data type which includes functions and member variables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It is used to define object. It is the blueprint of the object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smtClean="0">
                <a:solidFill>
                  <a:srgbClr val="0070C0"/>
                </a:solidFill>
              </a:rPr>
              <a:t>Declaration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>
              <a:solidFill>
                <a:srgbClr val="0070C0"/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Class is declared using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 keyword followed by the name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A set of braces used to declare variables and functions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Variables can be declared using 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keyword followed by</a:t>
            </a:r>
            <a:r>
              <a:rPr lang="en-US" dirty="0">
                <a:solidFill>
                  <a:srgbClr val="0070C0"/>
                </a:solidFill>
              </a:rPr>
              <a:t> $</a:t>
            </a:r>
          </a:p>
          <a:p>
            <a:endParaRPr lang="en-US" dirty="0"/>
          </a:p>
          <a:p>
            <a:pPr lvl="3"/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/>
              <a:t>class </a:t>
            </a:r>
            <a:r>
              <a:rPr lang="en-US" dirty="0" err="1"/>
              <a:t>classname</a:t>
            </a:r>
            <a:r>
              <a:rPr lang="en-US" dirty="0"/>
              <a:t> {</a:t>
            </a:r>
          </a:p>
          <a:p>
            <a:pPr lvl="3"/>
            <a:r>
              <a:rPr lang="en-US" dirty="0"/>
              <a:t>    var$var1;</a:t>
            </a:r>
          </a:p>
          <a:p>
            <a:pPr lvl="3"/>
            <a:r>
              <a:rPr lang="en-US" dirty="0"/>
              <a:t>    var$var2 = "constant text";</a:t>
            </a:r>
          </a:p>
          <a:p>
            <a:pPr lvl="3"/>
            <a:r>
              <a:rPr lang="en-US" dirty="0"/>
              <a:t>    function </a:t>
            </a:r>
            <a:r>
              <a:rPr lang="en-US" dirty="0" err="1"/>
              <a:t>myfunc</a:t>
            </a:r>
            <a:r>
              <a:rPr lang="en-US" dirty="0"/>
              <a:t>($arg1, $arg2)  {</a:t>
            </a:r>
          </a:p>
          <a:p>
            <a:pPr lvl="3"/>
            <a:r>
              <a:rPr lang="en-US" dirty="0"/>
              <a:t>        //function code</a:t>
            </a:r>
          </a:p>
          <a:p>
            <a:pPr lvl="3"/>
            <a:r>
              <a:rPr lang="en-US" dirty="0"/>
              <a:t>    }</a:t>
            </a:r>
          </a:p>
          <a:p>
            <a:pPr lvl="3"/>
            <a:r>
              <a:rPr lang="en-US" dirty="0"/>
              <a:t>}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149769412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Creating Objects in PHP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398834" y="835424"/>
            <a:ext cx="833660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In Object Oriented language, properties are called </a:t>
            </a:r>
            <a:r>
              <a:rPr lang="en-US" dirty="0">
                <a:solidFill>
                  <a:srgbClr val="0070C0"/>
                </a:solidFill>
              </a:rPr>
              <a:t>member variables</a:t>
            </a:r>
            <a:r>
              <a:rPr lang="en-US" dirty="0"/>
              <a:t>. And, behaviors are called member functions</a:t>
            </a:r>
          </a:p>
          <a:p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Once we defined our class, then we can create as many objects using the new operator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Pen is </a:t>
            </a:r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, Hero </a:t>
            </a:r>
            <a:r>
              <a:rPr lang="en-US" dirty="0"/>
              <a:t>pen, Reynolds </a:t>
            </a:r>
            <a:r>
              <a:rPr lang="en-US" dirty="0" err="1"/>
              <a:t>etc</a:t>
            </a:r>
            <a:r>
              <a:rPr lang="en-US" dirty="0"/>
              <a:t> are called its </a:t>
            </a:r>
            <a:r>
              <a:rPr lang="en-US" dirty="0">
                <a:solidFill>
                  <a:srgbClr val="0070C0"/>
                </a:solidFill>
              </a:rPr>
              <a:t>objects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 smtClean="0"/>
              <a:t>Syntax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objectname</a:t>
            </a:r>
            <a:r>
              <a:rPr lang="en-US" dirty="0"/>
              <a:t>= new </a:t>
            </a:r>
            <a:r>
              <a:rPr lang="en-US" dirty="0" err="1"/>
              <a:t>classname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Example: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$hero = new Pen;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reynolds</a:t>
            </a:r>
            <a:r>
              <a:rPr lang="en-US" dirty="0"/>
              <a:t>= new Pen;</a:t>
            </a:r>
          </a:p>
        </p:txBody>
      </p:sp>
    </p:spTree>
    <p:extLst>
      <p:ext uri="{BB962C8B-B14F-4D97-AF65-F5344CB8AC3E}">
        <p14:creationId xmlns:p14="http://schemas.microsoft.com/office/powerpoint/2010/main" val="38999815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Calling Member Functions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496111" y="913245"/>
            <a:ext cx="8336604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After creating objects, we can access our member </a:t>
            </a:r>
            <a:r>
              <a:rPr lang="en-US" dirty="0" smtClean="0"/>
              <a:t>functions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We can only access the member function of the class of which we created </a:t>
            </a:r>
            <a:r>
              <a:rPr lang="en-US" dirty="0" smtClean="0"/>
              <a:t>objects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 smtClean="0"/>
              <a:t>Let </a:t>
            </a:r>
            <a:r>
              <a:rPr lang="en-US" dirty="0"/>
              <a:t>us see how to access member functions using the objects $hero, $</a:t>
            </a:r>
            <a:r>
              <a:rPr lang="en-US" dirty="0" err="1"/>
              <a:t>reynolds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Example</a:t>
            </a:r>
          </a:p>
          <a:p>
            <a:r>
              <a:rPr lang="en-US" dirty="0"/>
              <a:t>Assigning values to the object $hero by accessing its member functions</a:t>
            </a:r>
          </a:p>
          <a:p>
            <a:endParaRPr lang="en-US" dirty="0"/>
          </a:p>
          <a:p>
            <a:pPr lvl="1"/>
            <a:r>
              <a:rPr lang="en-US" dirty="0"/>
              <a:t>$hero -&gt; </a:t>
            </a:r>
            <a:r>
              <a:rPr lang="en-US" dirty="0" err="1"/>
              <a:t>setPrice</a:t>
            </a:r>
            <a:r>
              <a:rPr lang="en-US" dirty="0"/>
              <a:t>("100");  //assigns value 100 to price variable</a:t>
            </a:r>
          </a:p>
          <a:p>
            <a:pPr lvl="1"/>
            <a:r>
              <a:rPr lang="en-US" dirty="0"/>
              <a:t>$hero -&gt; </a:t>
            </a:r>
            <a:r>
              <a:rPr lang="en-US" dirty="0" err="1"/>
              <a:t>setColor</a:t>
            </a:r>
            <a:r>
              <a:rPr lang="en-US" dirty="0"/>
              <a:t>("Green");  //assigns value green to color variable</a:t>
            </a:r>
          </a:p>
          <a:p>
            <a:pPr lvl="1"/>
            <a:r>
              <a:rPr lang="en-US" dirty="0"/>
              <a:t>$hero -&gt; </a:t>
            </a:r>
            <a:r>
              <a:rPr lang="en-US" dirty="0" err="1"/>
              <a:t>setType</a:t>
            </a:r>
            <a:r>
              <a:rPr lang="en-US" dirty="0"/>
              <a:t>("Ink Pen");  //assigns value Ink Pen to type variable</a:t>
            </a:r>
          </a:p>
          <a:p>
            <a:pPr lvl="1"/>
            <a:r>
              <a:rPr lang="en-US" dirty="0"/>
              <a:t>$hero -&gt; </a:t>
            </a:r>
            <a:r>
              <a:rPr lang="en-US" dirty="0" err="1"/>
              <a:t>setWritingcolor</a:t>
            </a:r>
            <a:r>
              <a:rPr lang="en-US" dirty="0"/>
              <a:t>(“blue”);  //assigns value blue to writing color of the pen</a:t>
            </a:r>
          </a:p>
        </p:txBody>
      </p:sp>
    </p:spTree>
    <p:extLst>
      <p:ext uri="{BB962C8B-B14F-4D97-AF65-F5344CB8AC3E}">
        <p14:creationId xmlns:p14="http://schemas.microsoft.com/office/powerpoint/2010/main" val="29484777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Constructor Functions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398834" y="893790"/>
            <a:ext cx="8336604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Constructor is a special type of function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It is automatically invoked when an object is created. So we can use this function for </a:t>
            </a:r>
            <a:r>
              <a:rPr lang="en-US" dirty="0" smtClean="0"/>
              <a:t>initialization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To define a constructor, PHP provides a special function called </a:t>
            </a:r>
            <a:r>
              <a:rPr lang="en-US" dirty="0" smtClean="0">
                <a:solidFill>
                  <a:srgbClr val="0070C0"/>
                </a:solidFill>
              </a:rPr>
              <a:t>__construct</a:t>
            </a:r>
            <a:r>
              <a:rPr lang="en-US" dirty="0">
                <a:solidFill>
                  <a:srgbClr val="0070C0"/>
                </a:solidFill>
              </a:rPr>
              <a:t>(). </a:t>
            </a:r>
            <a:r>
              <a:rPr lang="en-US" dirty="0"/>
              <a:t>We can pass any number of arguments to this </a:t>
            </a:r>
            <a:r>
              <a:rPr lang="en-US" dirty="0" smtClean="0"/>
              <a:t>function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A function can also become a constructor, if it defined by the same name of the </a:t>
            </a:r>
            <a:r>
              <a:rPr lang="en-US" dirty="0" smtClean="0"/>
              <a:t>class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Two ways to declare constructors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70C0"/>
                </a:solidFill>
              </a:rPr>
              <a:t>__construct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function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Define function using same class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82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54961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Constructor Functions (Continued)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1235414" y="1136982"/>
            <a:ext cx="4377446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Method 1:</a:t>
            </a:r>
          </a:p>
          <a:p>
            <a:r>
              <a:rPr lang="en-US" dirty="0"/>
              <a:t>class </a:t>
            </a:r>
            <a:r>
              <a:rPr lang="en-US" dirty="0" err="1"/>
              <a:t>classname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function __construct(p1, p2, ..., </a:t>
            </a:r>
            <a:r>
              <a:rPr lang="en-US" dirty="0" err="1"/>
              <a:t>pN</a:t>
            </a:r>
            <a:r>
              <a:rPr lang="en-US" dirty="0"/>
              <a:t>]){</a:t>
            </a:r>
          </a:p>
          <a:p>
            <a:r>
              <a:rPr lang="en-US" dirty="0"/>
              <a:t>        /* Class initialization code */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Method 2:</a:t>
            </a:r>
          </a:p>
          <a:p>
            <a:r>
              <a:rPr lang="en-US" dirty="0"/>
              <a:t>class </a:t>
            </a:r>
            <a:r>
              <a:rPr lang="en-US" dirty="0" err="1"/>
              <a:t>classname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function </a:t>
            </a:r>
            <a:r>
              <a:rPr lang="en-US" dirty="0" err="1"/>
              <a:t>classname</a:t>
            </a:r>
            <a:r>
              <a:rPr lang="en-US" dirty="0"/>
              <a:t>(p1, p2, ..., </a:t>
            </a:r>
            <a:r>
              <a:rPr lang="en-US" dirty="0" err="1"/>
              <a:t>pN</a:t>
            </a:r>
            <a:r>
              <a:rPr lang="en-US" dirty="0"/>
              <a:t>]){</a:t>
            </a:r>
          </a:p>
          <a:p>
            <a:r>
              <a:rPr lang="en-US" dirty="0"/>
              <a:t>        /* Class initialization code */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5429610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Inheritance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398834" y="845151"/>
            <a:ext cx="8336604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Inheritance is the method of inheriting one class properties to other </a:t>
            </a:r>
            <a:r>
              <a:rPr lang="en-US" dirty="0" smtClean="0"/>
              <a:t>class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We can achieve this by using ‘</a:t>
            </a:r>
            <a:r>
              <a:rPr lang="en-US" dirty="0">
                <a:solidFill>
                  <a:srgbClr val="0070C0"/>
                </a:solidFill>
              </a:rPr>
              <a:t>extends</a:t>
            </a:r>
            <a:r>
              <a:rPr lang="en-US" dirty="0"/>
              <a:t>’ keyword</a:t>
            </a:r>
          </a:p>
          <a:p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>
                <a:solidFill>
                  <a:srgbClr val="0070C0"/>
                </a:solidFill>
              </a:rPr>
              <a:t>parentclass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	{</a:t>
            </a:r>
            <a:endParaRPr lang="en-US" dirty="0"/>
          </a:p>
          <a:p>
            <a:pPr lvl="1"/>
            <a:r>
              <a:rPr lang="en-US" dirty="0"/>
              <a:t>  </a:t>
            </a:r>
            <a:r>
              <a:rPr lang="en-US" dirty="0" smtClean="0"/>
              <a:t>	 </a:t>
            </a:r>
            <a:r>
              <a:rPr lang="en-US" dirty="0"/>
              <a:t>//parent class definition</a:t>
            </a:r>
          </a:p>
          <a:p>
            <a:pPr lvl="1"/>
            <a:r>
              <a:rPr lang="en-US" dirty="0" smtClean="0"/>
              <a:t>	}</a:t>
            </a:r>
            <a:endParaRPr lang="en-US" dirty="0"/>
          </a:p>
          <a:p>
            <a:pPr lvl="1"/>
            <a:r>
              <a:rPr lang="en-US" dirty="0" smtClean="0"/>
              <a:t>Class </a:t>
            </a:r>
            <a:r>
              <a:rPr lang="en-US" dirty="0" err="1">
                <a:solidFill>
                  <a:srgbClr val="0070C0"/>
                </a:solidFill>
              </a:rPr>
              <a:t>childclass</a:t>
            </a:r>
            <a:r>
              <a:rPr lang="en-US" dirty="0"/>
              <a:t> extends </a:t>
            </a:r>
            <a:r>
              <a:rPr lang="en-US" dirty="0" err="1"/>
              <a:t>parentclass</a:t>
            </a:r>
            <a:endParaRPr lang="en-US" dirty="0"/>
          </a:p>
          <a:p>
            <a:pPr lvl="1"/>
            <a:r>
              <a:rPr lang="en-US" dirty="0" smtClean="0"/>
              <a:t>	{</a:t>
            </a:r>
            <a:endParaRPr lang="en-US" dirty="0"/>
          </a:p>
          <a:p>
            <a:pPr lvl="1"/>
            <a:r>
              <a:rPr lang="en-US" dirty="0"/>
              <a:t>  </a:t>
            </a:r>
            <a:r>
              <a:rPr lang="en-US" dirty="0" smtClean="0"/>
              <a:t>	  </a:t>
            </a:r>
            <a:r>
              <a:rPr lang="en-US" dirty="0"/>
              <a:t>//child class definition</a:t>
            </a:r>
          </a:p>
          <a:p>
            <a:pPr lvl="1"/>
            <a:r>
              <a:rPr lang="en-US" dirty="0" smtClean="0"/>
              <a:t>	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8250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prstClr val="black"/>
                </a:solidFill>
              </a:rPr>
              <a:t>Benefits of PHP &amp; MySQL</a:t>
            </a:r>
            <a:endParaRPr lang="en-IN" sz="26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412" y="819952"/>
            <a:ext cx="842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 web development means developing websites and dynamic web pages using the versatile and capable server-side scripting </a:t>
            </a:r>
            <a:r>
              <a:rPr lang="en-US" sz="1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</a:t>
            </a:r>
            <a:endParaRPr lang="en-US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053945" y="1618816"/>
          <a:ext cx="3325792" cy="2832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4665247" y="1618816"/>
          <a:ext cx="3325792" cy="2832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003797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Function Overriding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476656" y="893789"/>
            <a:ext cx="83366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olidFill>
                  <a:srgbClr val="0070C0"/>
                </a:solidFill>
              </a:rPr>
              <a:t>Function overriding </a:t>
            </a:r>
            <a:r>
              <a:rPr lang="en-US" dirty="0"/>
              <a:t>is nothing but overriding the function of parent class to child class and modify those </a:t>
            </a:r>
            <a:r>
              <a:rPr lang="en-US" dirty="0" smtClean="0"/>
              <a:t>functions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Using overriding, we can alter function definition in child </a:t>
            </a:r>
            <a:r>
              <a:rPr lang="en-US" dirty="0" smtClean="0"/>
              <a:t>class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To override, we need to create same function in sub class which it is in base class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64304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1174" y="1175571"/>
            <a:ext cx="4572000" cy="36240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>
                <a:solidFill>
                  <a:srgbClr val="0070C0"/>
                </a:solidFill>
              </a:rPr>
              <a:t>baseclass</a:t>
            </a:r>
            <a:r>
              <a:rPr lang="en-US" dirty="0"/>
              <a:t> {</a:t>
            </a:r>
          </a:p>
          <a:p>
            <a:r>
              <a:rPr lang="en-US" dirty="0"/>
              <a:t>    public function one() {</a:t>
            </a:r>
          </a:p>
          <a:p>
            <a:r>
              <a:rPr lang="en-US" dirty="0"/>
              <a:t>        echo “First function”;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function two() {</a:t>
            </a:r>
            <a:br>
              <a:rPr lang="en-US" dirty="0"/>
            </a:br>
            <a:r>
              <a:rPr lang="en-US" dirty="0"/>
              <a:t>        echo “second function”;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>
                <a:solidFill>
                  <a:srgbClr val="0070C0"/>
                </a:solidFill>
              </a:rPr>
              <a:t>childclass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extends </a:t>
            </a:r>
            <a:r>
              <a:rPr lang="en-US" dirty="0" err="1"/>
              <a:t>baseclass</a:t>
            </a:r>
            <a:r>
              <a:rPr lang="en-US" dirty="0"/>
              <a:t> {</a:t>
            </a:r>
          </a:p>
          <a:p>
            <a:r>
              <a:rPr lang="en-US" dirty="0"/>
              <a:t>    function two($text) //overriding function2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echo "$text 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$text = new </a:t>
            </a:r>
            <a:r>
              <a:rPr lang="en-US" dirty="0" err="1"/>
              <a:t>childclass</a:t>
            </a:r>
            <a:r>
              <a:rPr lang="en-US" dirty="0"/>
              <a:t>();</a:t>
            </a:r>
          </a:p>
          <a:p>
            <a:r>
              <a:rPr lang="en-US" dirty="0"/>
              <a:t>$text-&gt;two("</a:t>
            </a:r>
            <a:r>
              <a:rPr lang="en-US" dirty="0" err="1"/>
              <a:t>Sachin</a:t>
            </a:r>
            <a:r>
              <a:rPr lang="en-US" dirty="0"/>
              <a:t>");//it will print </a:t>
            </a:r>
            <a:r>
              <a:rPr lang="en-US" dirty="0" err="1"/>
              <a:t>Sachin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Function Overriding</a:t>
            </a:r>
            <a:endParaRPr lang="en-IN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710120" y="885217"/>
            <a:ext cx="11160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 smtClean="0">
                <a:solidFill>
                  <a:srgbClr val="0070C0"/>
                </a:solidFill>
              </a:rPr>
              <a:t>Example: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44019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Access Modifiers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505838" y="884062"/>
            <a:ext cx="8336604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olidFill>
                  <a:srgbClr val="0070C0"/>
                </a:solidFill>
              </a:rPr>
              <a:t>Access modifiers </a:t>
            </a:r>
            <a:r>
              <a:rPr lang="en-US" dirty="0"/>
              <a:t>is nothing but the level of access and the visibility of the member variables and member </a:t>
            </a:r>
            <a:r>
              <a:rPr lang="en-US" dirty="0" smtClean="0"/>
              <a:t>functions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We can use this access modifiers to show or hide data </a:t>
            </a:r>
            <a:endParaRPr lang="en-US" dirty="0" smtClean="0"/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We have three access modifiers in </a:t>
            </a:r>
            <a:r>
              <a:rPr lang="en-US" dirty="0" smtClean="0"/>
              <a:t>PHP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Private</a:t>
            </a:r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Protected</a:t>
            </a:r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Public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27989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Final Keyword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486383" y="738144"/>
            <a:ext cx="6108970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olidFill>
                  <a:srgbClr val="0070C0"/>
                </a:solidFill>
              </a:rPr>
              <a:t>Final</a:t>
            </a:r>
            <a:r>
              <a:rPr lang="en-US" dirty="0"/>
              <a:t> is a </a:t>
            </a:r>
            <a:r>
              <a:rPr lang="en-US" dirty="0" smtClean="0"/>
              <a:t>keyword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If we define the class as final then we cannot extend the </a:t>
            </a:r>
            <a:r>
              <a:rPr lang="en-US" dirty="0" smtClean="0"/>
              <a:t>class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If we declare the method as final we cannot override the method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Syntax for Defining Function as </a:t>
            </a:r>
            <a:r>
              <a:rPr lang="en-US" dirty="0" smtClean="0"/>
              <a:t>Final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final public function </a:t>
            </a:r>
            <a:r>
              <a:rPr lang="en-US" dirty="0" err="1">
                <a:solidFill>
                  <a:srgbClr val="0070C0"/>
                </a:solidFill>
              </a:rPr>
              <a:t>functioname</a:t>
            </a:r>
            <a:r>
              <a:rPr lang="en-US" dirty="0">
                <a:solidFill>
                  <a:srgbClr val="0070C0"/>
                </a:solidFill>
              </a:rPr>
              <a:t>() </a:t>
            </a:r>
          </a:p>
          <a:p>
            <a:pPr lvl="1"/>
            <a:r>
              <a:rPr lang="en-US" dirty="0" smtClean="0"/>
              <a:t>	{</a:t>
            </a:r>
            <a:endParaRPr lang="en-US" dirty="0"/>
          </a:p>
          <a:p>
            <a:pPr lvl="1"/>
            <a:r>
              <a:rPr lang="en-US" dirty="0"/>
              <a:t>  </a:t>
            </a:r>
            <a:r>
              <a:rPr lang="en-US" dirty="0" smtClean="0"/>
              <a:t>	  </a:t>
            </a:r>
            <a:r>
              <a:rPr lang="en-US" dirty="0"/>
              <a:t>//function definition comes here</a:t>
            </a:r>
          </a:p>
          <a:p>
            <a:pPr lvl="1"/>
            <a:r>
              <a:rPr lang="en-US" dirty="0" smtClean="0"/>
              <a:t>	}</a:t>
            </a: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Syntax for Defining Class as </a:t>
            </a:r>
            <a:r>
              <a:rPr lang="en-US" dirty="0" smtClean="0"/>
              <a:t>Final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final class </a:t>
            </a:r>
            <a:r>
              <a:rPr lang="en-US" dirty="0" err="1">
                <a:solidFill>
                  <a:srgbClr val="0070C0"/>
                </a:solidFill>
              </a:rPr>
              <a:t>classname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	{</a:t>
            </a:r>
            <a:endParaRPr lang="en-US" dirty="0"/>
          </a:p>
          <a:p>
            <a:pPr lvl="1"/>
            <a:r>
              <a:rPr lang="en-US" dirty="0"/>
              <a:t>  </a:t>
            </a:r>
            <a:r>
              <a:rPr lang="en-US" dirty="0" smtClean="0"/>
              <a:t>	  </a:t>
            </a:r>
            <a:r>
              <a:rPr lang="en-US" dirty="0"/>
              <a:t>//class definition comes here</a:t>
            </a:r>
          </a:p>
          <a:p>
            <a:pPr lvl="1"/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6901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Database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398834" y="864607"/>
            <a:ext cx="8336604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database</a:t>
            </a:r>
            <a:r>
              <a:rPr lang="en-US" dirty="0"/>
              <a:t> is a unique application that organizes a group of </a:t>
            </a:r>
            <a:r>
              <a:rPr lang="en-US" dirty="0" smtClean="0"/>
              <a:t>data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Each database application has one or more APIs for </a:t>
            </a:r>
            <a:r>
              <a:rPr lang="en-US" dirty="0">
                <a:solidFill>
                  <a:srgbClr val="0070C0"/>
                </a:solidFill>
              </a:rPr>
              <a:t>creating, managing, accessing, searching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duplicating</a:t>
            </a:r>
            <a:r>
              <a:rPr lang="en-US" dirty="0"/>
              <a:t> the data it </a:t>
            </a:r>
            <a:r>
              <a:rPr lang="en-US" dirty="0" smtClean="0"/>
              <a:t>holds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Hence, the data can easily be accessed, managed, and updated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832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MySQL Introduction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486384" y="942428"/>
            <a:ext cx="83366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olidFill>
                  <a:srgbClr val="0070C0"/>
                </a:solidFill>
              </a:rPr>
              <a:t>MySQL</a:t>
            </a:r>
            <a:r>
              <a:rPr lang="en-US" dirty="0"/>
              <a:t> is a </a:t>
            </a:r>
            <a:r>
              <a:rPr lang="en-US" dirty="0">
                <a:solidFill>
                  <a:srgbClr val="0070C0"/>
                </a:solidFill>
              </a:rPr>
              <a:t>database system </a:t>
            </a:r>
            <a:r>
              <a:rPr lang="en-US" dirty="0"/>
              <a:t>which is used on the web and runs on the </a:t>
            </a:r>
            <a:r>
              <a:rPr lang="en-US" dirty="0" smtClean="0"/>
              <a:t>server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It uses standard </a:t>
            </a:r>
            <a:r>
              <a:rPr lang="en-US" dirty="0" smtClean="0"/>
              <a:t>SQL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It is very fast, reliable and easy to use and also it is ideal for both small and large applications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99606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MySQL Connection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544749" y="903518"/>
            <a:ext cx="83366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Using PHP </a:t>
            </a:r>
            <a:r>
              <a:rPr lang="en-US" dirty="0" smtClean="0"/>
              <a:t>Script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 err="1" smtClean="0">
                <a:solidFill>
                  <a:srgbClr val="0070C0"/>
                </a:solidFill>
              </a:rPr>
              <a:t>mysql_connect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function we can open a database connection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function requires five parameters and all are optional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 smtClean="0"/>
              <a:t>Syntax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mysql_connect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server,user,pass,new_link,client_flag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24359760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MySQL Disconnect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398834" y="922972"/>
            <a:ext cx="83366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Using PHP </a:t>
            </a:r>
            <a:r>
              <a:rPr lang="en-US" dirty="0" smtClean="0"/>
              <a:t>Script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>
                <a:solidFill>
                  <a:srgbClr val="0070C0"/>
                </a:solidFill>
              </a:rPr>
              <a:t>mysql_close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function we can disconnect from MySQL </a:t>
            </a:r>
            <a:r>
              <a:rPr lang="en-US" dirty="0" smtClean="0"/>
              <a:t>server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function takes single parameter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 smtClean="0"/>
              <a:t>Syntax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mysql_close</a:t>
            </a:r>
            <a:r>
              <a:rPr lang="en-US" dirty="0">
                <a:solidFill>
                  <a:srgbClr val="0070C0"/>
                </a:solidFill>
              </a:rPr>
              <a:t>(resource $</a:t>
            </a:r>
            <a:r>
              <a:rPr lang="en-US" dirty="0" err="1">
                <a:solidFill>
                  <a:srgbClr val="0070C0"/>
                </a:solidFill>
              </a:rPr>
              <a:t>link_identifier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If we did not specify any parameter then the last opened database is closed</a:t>
            </a:r>
          </a:p>
        </p:txBody>
      </p:sp>
    </p:spTree>
    <p:extLst>
      <p:ext uri="{BB962C8B-B14F-4D97-AF65-F5344CB8AC3E}">
        <p14:creationId xmlns:p14="http://schemas.microsoft.com/office/powerpoint/2010/main" val="2772824712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Execute MySQL Queries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476655" y="884061"/>
            <a:ext cx="8336604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Using PHP function </a:t>
            </a:r>
            <a:r>
              <a:rPr lang="en-US" dirty="0" err="1">
                <a:solidFill>
                  <a:srgbClr val="0070C0"/>
                </a:solidFill>
              </a:rPr>
              <a:t>mysql_query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we can run a MySQL query. </a:t>
            </a:r>
            <a:endParaRPr lang="en-US" dirty="0" smtClean="0"/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This function needs two parameters and returns Boolean value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Function Syntax</a:t>
            </a:r>
          </a:p>
          <a:p>
            <a:endParaRPr lang="en-US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mysql_query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sql_query</a:t>
            </a:r>
            <a:r>
              <a:rPr lang="en-US" dirty="0">
                <a:solidFill>
                  <a:srgbClr val="0070C0"/>
                </a:solidFill>
              </a:rPr>
              <a:t>, connection); 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 smtClean="0"/>
              <a:t>First </a:t>
            </a:r>
            <a:r>
              <a:rPr lang="en-US" dirty="0"/>
              <a:t>parameter is </a:t>
            </a:r>
            <a:r>
              <a:rPr lang="en-US" dirty="0" smtClean="0"/>
              <a:t>mandatory. </a:t>
            </a:r>
            <a:r>
              <a:rPr lang="en-US" dirty="0" err="1">
                <a:solidFill>
                  <a:srgbClr val="0070C0"/>
                </a:solidFill>
              </a:rPr>
              <a:t>sql_query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parameter is mandatory. It specifies the original query to be </a:t>
            </a:r>
            <a:r>
              <a:rPr lang="en-US" dirty="0" smtClean="0"/>
              <a:t>executed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The second parameter is optional. It is the </a:t>
            </a:r>
            <a:r>
              <a:rPr lang="en-US" dirty="0">
                <a:solidFill>
                  <a:srgbClr val="0070C0"/>
                </a:solidFill>
              </a:rPr>
              <a:t>connection</a:t>
            </a:r>
            <a:r>
              <a:rPr lang="en-US" dirty="0"/>
              <a:t> parameter. If we did not specified, it takes the last opened </a:t>
            </a:r>
            <a:r>
              <a:rPr lang="en-US" dirty="0" smtClean="0"/>
              <a:t>connection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Consider we are going to create a database ‘</a:t>
            </a:r>
            <a:r>
              <a:rPr lang="en-US" dirty="0" err="1"/>
              <a:t>student_details</a:t>
            </a:r>
            <a:r>
              <a:rPr lang="en-US" dirty="0"/>
              <a:t>’ to store student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99380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Fetching Data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398834" y="825696"/>
            <a:ext cx="8336604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Select Query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Data Manipulation –Select Query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Select statement is used to fetch data from the database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Fetching data can be simple queries or complex queries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To select data using PHP script, we can use </a:t>
            </a:r>
            <a:r>
              <a:rPr lang="en-US" dirty="0" err="1">
                <a:solidFill>
                  <a:srgbClr val="0070C0"/>
                </a:solidFill>
              </a:rPr>
              <a:t>mysql_query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function</a:t>
            </a:r>
          </a:p>
          <a:p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Write the select query inside the </a:t>
            </a:r>
            <a:r>
              <a:rPr lang="en-US" dirty="0" err="1"/>
              <a:t>mysql_query</a:t>
            </a:r>
            <a:r>
              <a:rPr lang="en-US" dirty="0"/>
              <a:t>() function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This function is used to execute </a:t>
            </a:r>
            <a:r>
              <a:rPr lang="en-US" dirty="0" smtClean="0"/>
              <a:t>MySQL queries</a:t>
            </a:r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To fetch the selected data using select query we can use two functions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         </a:t>
            </a:r>
            <a:r>
              <a:rPr lang="en-US" dirty="0" err="1">
                <a:solidFill>
                  <a:srgbClr val="0070C0"/>
                </a:solidFill>
              </a:rPr>
              <a:t>mysql_fetch_array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        </a:t>
            </a:r>
            <a:r>
              <a:rPr lang="en-US" dirty="0" err="1">
                <a:solidFill>
                  <a:srgbClr val="0070C0"/>
                </a:solidFill>
              </a:rPr>
              <a:t>mysql_fetch_assoc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9753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prstClr val="black"/>
                </a:solidFill>
              </a:rPr>
              <a:t>Intricacies of PHP &amp; MySQL</a:t>
            </a:r>
            <a:endParaRPr lang="en-IN" sz="2600" dirty="0">
              <a:solidFill>
                <a:prstClr val="black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253067" y="78325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78826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9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69728" y="154428"/>
            <a:ext cx="5497672" cy="61405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solidFill>
                  <a:srgbClr val="262626"/>
                </a:solidFill>
              </a:rPr>
              <a:t>Course Topics</a:t>
            </a:r>
            <a:endParaRPr lang="en-IN" sz="2600" dirty="0">
              <a:solidFill>
                <a:srgbClr val="26262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405" y="1179811"/>
            <a:ext cx="36594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Module 1 </a:t>
            </a: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PHP Basics and Conditional </a:t>
            </a: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Logic</a:t>
            </a: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endParaRPr lang="en-IN" sz="1200" b="1" dirty="0" smtClean="0">
              <a:solidFill>
                <a:srgbClr val="262626"/>
              </a:solidFill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171450" indent="-171450" defTabSz="91440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Module 2</a:t>
            </a:r>
            <a:endParaRPr lang="en-US" sz="1200" dirty="0">
              <a:solidFill>
                <a:srgbClr val="0070C0"/>
              </a:solidFill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Functions and Error </a:t>
            </a: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Handling</a:t>
            </a:r>
            <a: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/>
            </a:r>
            <a:b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</a:br>
            <a:endParaRPr lang="en-IN" sz="1200" dirty="0" smtClean="0">
              <a:solidFill>
                <a:srgbClr val="262626"/>
              </a:solidFill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171450" indent="-171450" defTabSz="91440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Module 3 </a:t>
            </a: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Object Oriented Programming</a:t>
            </a:r>
            <a:r>
              <a:rPr lang="en-IN" sz="1200" b="1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IN" sz="1200" b="1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</a:br>
            <a:endParaRPr lang="en-IN" sz="1200" b="1" dirty="0">
              <a:solidFill>
                <a:srgbClr val="262626"/>
              </a:solidFill>
              <a:latin typeface="Tahoma" pitchFamily="34" charset="0"/>
              <a:cs typeface="Tahoma" pitchFamily="34" charset="0"/>
            </a:endParaRPr>
          </a:p>
          <a:p>
            <a:pPr marL="171450" indent="-171450" defTabSz="91440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Module </a:t>
            </a: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4 </a:t>
            </a:r>
            <a:endParaRPr lang="en-US" sz="1200" dirty="0">
              <a:solidFill>
                <a:srgbClr val="0070C0"/>
              </a:solidFill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MySQL Installation and Basics</a:t>
            </a:r>
            <a: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/>
            </a:r>
            <a:b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</a:br>
            <a:endParaRPr lang="en-IN" sz="1200" dirty="0">
              <a:solidFill>
                <a:srgbClr val="262626"/>
              </a:solidFill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171450" indent="-171450" defTabSz="91440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Module </a:t>
            </a: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5 </a:t>
            </a:r>
            <a:endParaRPr lang="en-US" sz="1200" dirty="0">
              <a:solidFill>
                <a:srgbClr val="0070C0"/>
              </a:solidFill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Advance Queries and Data Manipulation using PHP</a:t>
            </a: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171450" indent="-171450" defTabSz="914400">
              <a:buClr>
                <a:srgbClr val="0070C0"/>
              </a:buClr>
              <a:buFont typeface="Symbol" panose="05050102010706020507" pitchFamily="18" charset="2"/>
              <a:buChar char="®"/>
            </a:pPr>
            <a:endParaRPr lang="en-IN" sz="1200" dirty="0">
              <a:solidFill>
                <a:srgbClr val="262626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902" y="1179811"/>
            <a:ext cx="42120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Module 6 </a:t>
            </a: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MVC Infrastructure Basics &amp; Introduction to </a:t>
            </a: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CakePHP</a:t>
            </a: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171450" indent="-171450" defTabSz="91440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Module 7 </a:t>
            </a: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CakePHP Controller, Views and </a:t>
            </a: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Layout</a:t>
            </a: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endParaRPr lang="en-IN" sz="1200" b="1" dirty="0" smtClean="0">
              <a:solidFill>
                <a:srgbClr val="262626"/>
              </a:solidFill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171450" indent="-171450" defTabSz="91440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Module 8</a:t>
            </a:r>
            <a:endParaRPr lang="en-US" sz="1200" dirty="0">
              <a:solidFill>
                <a:srgbClr val="0070C0"/>
              </a:solidFill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Models and Database Interaction in </a:t>
            </a: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CakePHP</a:t>
            </a: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cs typeface="Tahoma" pitchFamily="34" charset="0"/>
            </a:endParaRPr>
          </a:p>
          <a:p>
            <a:pPr marL="171450" lvl="1" indent="-171450" defTabSz="91440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 Module 9</a:t>
            </a: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Creating Dynamic Forms using CakePHP Html </a:t>
            </a: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Helpers</a:t>
            </a: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cs typeface="Tahoma" pitchFamily="34" charset="0"/>
            </a:endParaRPr>
          </a:p>
          <a:p>
            <a:pPr marL="171450" lvl="1" indent="-171450" defTabSz="91440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 Module </a:t>
            </a: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10</a:t>
            </a: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Using MVC &amp; CakePHP to develop a website</a:t>
            </a:r>
            <a:endParaRPr lang="en-IN" sz="1200" dirty="0">
              <a:solidFill>
                <a:srgbClr val="262626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00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>
                <a:solidFill>
                  <a:srgbClr val="262626"/>
                </a:solidFill>
                <a:latin typeface="+mj-lt"/>
              </a:rPr>
              <a:t>How it Works?</a:t>
            </a:r>
          </a:p>
        </p:txBody>
      </p:sp>
    </p:spTree>
    <p:extLst>
      <p:ext uri="{BB962C8B-B14F-4D97-AF65-F5344CB8AC3E}">
        <p14:creationId xmlns:p14="http://schemas.microsoft.com/office/powerpoint/2010/main" val="20131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207" y="1258465"/>
            <a:ext cx="2059021" cy="13939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26070" y="1027632"/>
            <a:ext cx="133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Exclusive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2593" y="2538323"/>
            <a:ext cx="64935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On PHP </a:t>
            </a:r>
            <a:r>
              <a:rPr lang="en-US" sz="2400" b="1" dirty="0">
                <a:solidFill>
                  <a:srgbClr val="0070C0"/>
                </a:solidFill>
              </a:rPr>
              <a:t>&amp; MySQL with MVC Frameworks </a:t>
            </a:r>
            <a:r>
              <a:rPr lang="en-US" sz="2400" b="1" dirty="0" smtClean="0">
                <a:solidFill>
                  <a:srgbClr val="0070C0"/>
                </a:solidFill>
              </a:rPr>
              <a:t>Course for Webinar Participants</a:t>
            </a:r>
          </a:p>
          <a:p>
            <a:pPr algn="ctr"/>
            <a:r>
              <a:rPr lang="en-US" sz="1800" b="1" dirty="0" smtClean="0">
                <a:solidFill>
                  <a:srgbClr val="0070C0"/>
                </a:solidFill>
              </a:rPr>
              <a:t>Visit</a:t>
            </a:r>
            <a:r>
              <a:rPr lang="en-US" sz="1800" b="1" dirty="0">
                <a:solidFill>
                  <a:srgbClr val="0070C0"/>
                </a:solidFill>
              </a:rPr>
              <a:t>: </a:t>
            </a:r>
            <a:r>
              <a:rPr lang="en-US" sz="1800" b="1" dirty="0">
                <a:solidFill>
                  <a:srgbClr val="0070C0"/>
                </a:solidFill>
                <a:hlinkClick r:id="rId3"/>
              </a:rPr>
              <a:t>http://www.edureka.co/php-mysql-course-curriculum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4734" y="3862640"/>
            <a:ext cx="2619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more details please contact us: 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 : 1800 275 9730 (toll free)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INDIA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+91 88808 62004</a:t>
            </a:r>
          </a:p>
          <a:p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Us :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sales@edureka.co</a:t>
            </a: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8806" y="3896507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Queries:</a:t>
            </a:r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4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Twitter @edurekaIN: </a:t>
            </a:r>
            <a:r>
              <a:rPr lang="en-US" sz="1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en-US" sz="14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askEdureka</a:t>
            </a:r>
            <a:endParaRPr lang="en-US" sz="14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Facebook </a:t>
            </a:r>
            <a:r>
              <a:rPr lang="en-US" sz="1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4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edurekaIN</a:t>
            </a:r>
            <a:endParaRPr lang="en-US" sz="14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825934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What is PHP?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369831" y="961883"/>
            <a:ext cx="8336604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PHP is the web development language written by and for web developers</a:t>
            </a:r>
            <a:r>
              <a:rPr lang="en-US" dirty="0" smtClean="0"/>
              <a:t>.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PHP stands for Hypertext Preprocessor</a:t>
            </a:r>
            <a:r>
              <a:rPr lang="en-US" dirty="0" smtClean="0"/>
              <a:t>.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It was originally named as Personal Home Page Tools and later on as Professional Home Page</a:t>
            </a:r>
            <a:r>
              <a:rPr lang="en-US" dirty="0" smtClean="0"/>
              <a:t>.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It is a server-side script, which can be embedded in HTML or used as a standalone program script.</a:t>
            </a:r>
          </a:p>
        </p:txBody>
      </p:sp>
    </p:spTree>
    <p:extLst>
      <p:ext uri="{BB962C8B-B14F-4D97-AF65-F5344CB8AC3E}">
        <p14:creationId xmlns:p14="http://schemas.microsoft.com/office/powerpoint/2010/main" val="346533566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Script in PHP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476655" y="922973"/>
            <a:ext cx="8336604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PHP can be embedded in HTML or can be written as stand-alone program by using special markup tags. They are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0070C0"/>
                </a:solidFill>
              </a:rPr>
              <a:t>&lt;?</a:t>
            </a:r>
            <a:r>
              <a:rPr lang="en-US" dirty="0" err="1" smtClean="0">
                <a:solidFill>
                  <a:srgbClr val="0070C0"/>
                </a:solidFill>
              </a:rPr>
              <a:t>php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        </a:t>
            </a:r>
            <a:r>
              <a:rPr lang="en-US" dirty="0"/>
              <a:t>//PHP code comes here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?&gt;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We can write PHP script in always available Notepad or get some PHP specific IDE downloaded from internet</a:t>
            </a:r>
            <a:r>
              <a:rPr lang="en-US" dirty="0" smtClean="0"/>
              <a:t>.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We can call the file from web browser after saving it using 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extension in webserver directory.</a:t>
            </a:r>
          </a:p>
        </p:txBody>
      </p:sp>
    </p:spTree>
    <p:extLst>
      <p:ext uri="{BB962C8B-B14F-4D97-AF65-F5344CB8AC3E}">
        <p14:creationId xmlns:p14="http://schemas.microsoft.com/office/powerpoint/2010/main" val="78552065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PHP Example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603115" y="981339"/>
            <a:ext cx="8336604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0070C0"/>
                </a:solidFill>
              </a:rPr>
              <a:t>&lt;html&gt;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   &lt;head&gt;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smtClean="0">
                <a:solidFill>
                  <a:srgbClr val="0070C0"/>
                </a:solidFill>
              </a:rPr>
              <a:t>    &lt;</a:t>
            </a:r>
            <a:r>
              <a:rPr lang="en-US" dirty="0">
                <a:solidFill>
                  <a:srgbClr val="0070C0"/>
                </a:solidFill>
              </a:rPr>
              <a:t>title&gt;PHP Example&lt;/title&gt;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   &lt;body&gt;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       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r>
              <a:rPr lang="en-US" dirty="0">
                <a:solidFill>
                  <a:srgbClr val="0070C0"/>
                </a:solidFill>
              </a:rPr>
              <a:t> echo “This is my first PHP script."; ?&gt;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   &lt;/body&gt;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&lt;/html&gt;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The rendered HTML of the above script looks like below:</a:t>
            </a:r>
          </a:p>
          <a:p>
            <a:endParaRPr lang="en-US" dirty="0"/>
          </a:p>
          <a:p>
            <a:pPr lvl="1"/>
            <a:r>
              <a:rPr lang="en-US" dirty="0"/>
              <a:t>&lt;html&gt;</a:t>
            </a:r>
          </a:p>
          <a:p>
            <a:pPr lvl="1"/>
            <a:r>
              <a:rPr lang="en-US" dirty="0" smtClean="0"/>
              <a:t>   &lt;</a:t>
            </a:r>
            <a:r>
              <a:rPr lang="en-US" dirty="0"/>
              <a:t>head&gt;</a:t>
            </a:r>
          </a:p>
          <a:p>
            <a:pPr lvl="1"/>
            <a:r>
              <a:rPr lang="en-US" dirty="0" smtClean="0"/>
              <a:t>      &lt;</a:t>
            </a:r>
            <a:r>
              <a:rPr lang="en-US" dirty="0"/>
              <a:t>title&gt;PHP Example&lt;/title&gt;</a:t>
            </a:r>
          </a:p>
          <a:p>
            <a:pPr lvl="1"/>
            <a:r>
              <a:rPr lang="en-US" dirty="0" smtClean="0"/>
              <a:t>  &lt;</a:t>
            </a:r>
            <a:r>
              <a:rPr lang="en-US" dirty="0"/>
              <a:t>body&gt;</a:t>
            </a:r>
          </a:p>
          <a:p>
            <a:pPr lvl="1"/>
            <a:r>
              <a:rPr lang="en-US" dirty="0" smtClean="0"/>
              <a:t>      &lt;</a:t>
            </a:r>
            <a:r>
              <a:rPr lang="en-US" dirty="0"/>
              <a:t>p&gt; This is my first PHP script.&lt;/p&gt;</a:t>
            </a:r>
          </a:p>
          <a:p>
            <a:pPr lvl="1"/>
            <a:r>
              <a:rPr lang="en-US" dirty="0" smtClean="0"/>
              <a:t>  &lt;/</a:t>
            </a:r>
            <a:r>
              <a:rPr lang="en-US" dirty="0"/>
              <a:t>body&gt;</a:t>
            </a:r>
          </a:p>
          <a:p>
            <a:pPr lvl="1"/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421120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Environment Setup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369831" y="971611"/>
            <a:ext cx="8336604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To execute PHP script we need three components to be installed on our computer</a:t>
            </a:r>
            <a:r>
              <a:rPr lang="en-US" dirty="0" smtClean="0"/>
              <a:t>: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Web Server </a:t>
            </a:r>
            <a:r>
              <a:rPr lang="en-US" dirty="0" smtClean="0"/>
              <a:t>- PHP </a:t>
            </a:r>
            <a:r>
              <a:rPr lang="en-US" dirty="0"/>
              <a:t>supports many web server, including Apache server and IIS</a:t>
            </a:r>
            <a:r>
              <a:rPr lang="en-US" dirty="0" smtClean="0"/>
              <a:t>.</a:t>
            </a:r>
          </a:p>
          <a:p>
            <a:pPr marL="6286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Database</a:t>
            </a:r>
            <a:r>
              <a:rPr lang="en-US" dirty="0"/>
              <a:t> </a:t>
            </a:r>
            <a:r>
              <a:rPr lang="en-US" dirty="0" smtClean="0"/>
              <a:t>- PHP </a:t>
            </a:r>
            <a:r>
              <a:rPr lang="en-US" dirty="0"/>
              <a:t>supports many databases. But the extensively used is MySQL</a:t>
            </a:r>
            <a:r>
              <a:rPr lang="en-US" dirty="0" smtClean="0"/>
              <a:t>.</a:t>
            </a:r>
          </a:p>
          <a:p>
            <a:pPr marL="6286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PHP Parser </a:t>
            </a:r>
            <a:r>
              <a:rPr lang="en-US" dirty="0" smtClean="0"/>
              <a:t>- A </a:t>
            </a:r>
            <a:r>
              <a:rPr lang="en-US" dirty="0"/>
              <a:t>Parser is required to generate HTML output from PHP code.</a:t>
            </a:r>
          </a:p>
        </p:txBody>
      </p:sp>
    </p:spTree>
    <p:extLst>
      <p:ext uri="{BB962C8B-B14F-4D97-AF65-F5344CB8AC3E}">
        <p14:creationId xmlns:p14="http://schemas.microsoft.com/office/powerpoint/2010/main" val="169292383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6243</TotalTime>
  <Words>3086</Words>
  <Application>Microsoft Office PowerPoint</Application>
  <PresentationFormat>On-screen Show (16:9)</PresentationFormat>
  <Paragraphs>681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Castellar</vt:lpstr>
      <vt:lpstr>Symbol</vt:lpstr>
      <vt:lpstr>Tahoma</vt:lpstr>
      <vt:lpstr>Wingdings</vt:lpstr>
      <vt:lpstr>1_Brain4ce_course_template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</dc:title>
  <dc:creator>Puja</dc:creator>
  <cp:lastModifiedBy>Awanish</cp:lastModifiedBy>
  <cp:revision>713</cp:revision>
  <dcterms:created xsi:type="dcterms:W3CDTF">2014-05-07T12:47:59Z</dcterms:created>
  <dcterms:modified xsi:type="dcterms:W3CDTF">2015-06-18T12:52:57Z</dcterms:modified>
</cp:coreProperties>
</file>