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76" r:id="rId2"/>
    <p:sldId id="426" r:id="rId3"/>
    <p:sldId id="509" r:id="rId4"/>
    <p:sldId id="606" r:id="rId5"/>
    <p:sldId id="607" r:id="rId6"/>
    <p:sldId id="608" r:id="rId7"/>
    <p:sldId id="622" r:id="rId8"/>
    <p:sldId id="609" r:id="rId9"/>
    <p:sldId id="611" r:id="rId10"/>
    <p:sldId id="629" r:id="rId11"/>
    <p:sldId id="630" r:id="rId12"/>
    <p:sldId id="613" r:id="rId13"/>
    <p:sldId id="632" r:id="rId14"/>
    <p:sldId id="633" r:id="rId15"/>
    <p:sldId id="612" r:id="rId16"/>
    <p:sldId id="634" r:id="rId17"/>
    <p:sldId id="631" r:id="rId18"/>
    <p:sldId id="635" r:id="rId19"/>
    <p:sldId id="616" r:id="rId20"/>
    <p:sldId id="617" r:id="rId21"/>
    <p:sldId id="615" r:id="rId22"/>
    <p:sldId id="636" r:id="rId23"/>
    <p:sldId id="618" r:id="rId24"/>
    <p:sldId id="619" r:id="rId25"/>
    <p:sldId id="625" r:id="rId26"/>
    <p:sldId id="626" r:id="rId27"/>
    <p:sldId id="627" r:id="rId28"/>
    <p:sldId id="628" r:id="rId29"/>
    <p:sldId id="501" r:id="rId30"/>
    <p:sldId id="415" r:id="rId31"/>
    <p:sldId id="271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5F2"/>
    <a:srgbClr val="DB4437"/>
    <a:srgbClr val="F45246"/>
    <a:srgbClr val="99FF99"/>
    <a:srgbClr val="9A99FF"/>
    <a:srgbClr val="FF9899"/>
    <a:srgbClr val="0070C0"/>
    <a:srgbClr val="FF0000"/>
    <a:srgbClr val="4E82BC"/>
    <a:srgbClr val="DD6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255" autoAdjust="0"/>
  </p:normalViewPr>
  <p:slideViewPr>
    <p:cSldViewPr snapToGrid="0" showGuides="1">
      <p:cViewPr varScale="1">
        <p:scale>
          <a:sx n="98" d="100"/>
          <a:sy n="98" d="100"/>
        </p:scale>
        <p:origin x="540" y="84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E8407-54C0-4919-9A7B-833C6BD1C12A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7F6ADF-A04D-42E3-9623-0C51C963D499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Non-relational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77DA6D-2CAE-4A6B-896E-18880DB387C5}" type="parTrans" cxnId="{13A4BB04-FEEB-4D98-835E-FADB4E7A783A}">
      <dgm:prSet/>
      <dgm:spPr/>
      <dgm:t>
        <a:bodyPr/>
        <a:lstStyle/>
        <a:p>
          <a:endParaRPr lang="en-US"/>
        </a:p>
      </dgm:t>
    </dgm:pt>
    <dgm:pt modelId="{C860F84D-A9EB-4C06-885F-B563BFD19A35}" type="sibTrans" cxnId="{13A4BB04-FEEB-4D98-835E-FADB4E7A783A}">
      <dgm:prSet/>
      <dgm:spPr/>
      <dgm:t>
        <a:bodyPr/>
        <a:lstStyle/>
        <a:p>
          <a:endParaRPr lang="en-US"/>
        </a:p>
      </dgm:t>
    </dgm:pt>
    <dgm:pt modelId="{EDAEEE71-B6C8-43C7-A343-416967C56590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Relational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D02C39-FFE4-4D9F-A8F2-53D40C3025BA}" type="parTrans" cxnId="{99D34746-1231-4324-8530-1D1F033073FC}">
      <dgm:prSet/>
      <dgm:spPr/>
      <dgm:t>
        <a:bodyPr/>
        <a:lstStyle/>
        <a:p>
          <a:endParaRPr lang="en-US"/>
        </a:p>
      </dgm:t>
    </dgm:pt>
    <dgm:pt modelId="{9C106439-FFDB-4B77-A3EB-32731C56B107}" type="sibTrans" cxnId="{99D34746-1231-4324-8530-1D1F033073FC}">
      <dgm:prSet/>
      <dgm:spPr/>
      <dgm:t>
        <a:bodyPr/>
        <a:lstStyle/>
        <a:p>
          <a:endParaRPr lang="en-US"/>
        </a:p>
      </dgm:t>
    </dgm:pt>
    <dgm:pt modelId="{05DF9BF3-4DA7-42AF-A6B9-D6125ECED059}">
      <dgm:prSet phldrT="[Text]" custT="1"/>
      <dgm:spPr/>
      <dgm:t>
        <a:bodyPr/>
        <a:lstStyle/>
        <a:p>
          <a:endParaRPr lang="en-US" sz="1200" dirty="0"/>
        </a:p>
      </dgm:t>
    </dgm:pt>
    <dgm:pt modelId="{531923D6-349C-404E-8BA4-8048ED6B11FE}" type="parTrans" cxnId="{3E091277-9805-464F-9519-90E914117550}">
      <dgm:prSet/>
      <dgm:spPr/>
      <dgm:t>
        <a:bodyPr/>
        <a:lstStyle/>
        <a:p>
          <a:endParaRPr lang="en-US"/>
        </a:p>
      </dgm:t>
    </dgm:pt>
    <dgm:pt modelId="{445BFBC6-CD0B-4A2C-9374-B7D7671B5DBD}" type="sibTrans" cxnId="{3E091277-9805-464F-9519-90E914117550}">
      <dgm:prSet/>
      <dgm:spPr/>
      <dgm:t>
        <a:bodyPr/>
        <a:lstStyle/>
        <a:p>
          <a:endParaRPr lang="en-US"/>
        </a:p>
      </dgm:t>
    </dgm:pt>
    <dgm:pt modelId="{E48C2AB5-2300-4231-8315-B360B034F03D}">
      <dgm:prSet phldrT="[Text]" custT="1"/>
      <dgm:spPr/>
      <dgm:t>
        <a:bodyPr/>
        <a:lstStyle/>
        <a:p>
          <a:endParaRPr lang="en-US"/>
        </a:p>
      </dgm:t>
    </dgm:pt>
    <dgm:pt modelId="{B0D98FDD-5218-4564-A0C3-280D17F94D64}" type="sibTrans" cxnId="{FC053621-55F5-49B6-BAA3-0BB40BFF014E}">
      <dgm:prSet/>
      <dgm:spPr/>
      <dgm:t>
        <a:bodyPr/>
        <a:lstStyle/>
        <a:p>
          <a:endParaRPr lang="en-US"/>
        </a:p>
      </dgm:t>
    </dgm:pt>
    <dgm:pt modelId="{6C76D12C-A962-4279-8B99-B75EEA42B5B1}" type="parTrans" cxnId="{FC053621-55F5-49B6-BAA3-0BB40BFF014E}">
      <dgm:prSet/>
      <dgm:spPr/>
      <dgm:t>
        <a:bodyPr/>
        <a:lstStyle/>
        <a:p>
          <a:endParaRPr lang="en-US"/>
        </a:p>
      </dgm:t>
    </dgm:pt>
    <dgm:pt modelId="{7D10303E-C42B-4F60-A09C-28362FA96729}" type="pres">
      <dgm:prSet presAssocID="{635E8407-54C0-4919-9A7B-833C6BD1C12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08F982-33DF-4EA4-A5C3-E05DBFCCC69F}" type="pres">
      <dgm:prSet presAssocID="{635E8407-54C0-4919-9A7B-833C6BD1C12A}" presName="Background" presStyleLbl="bgImgPlace1" presStyleIdx="0" presStyleCnt="1" custLinFactNeighborX="-969" custLinFactNeighborY="375"/>
      <dgm:spPr/>
      <dgm:t>
        <a:bodyPr/>
        <a:lstStyle/>
        <a:p>
          <a:endParaRPr lang="en-US"/>
        </a:p>
      </dgm:t>
    </dgm:pt>
    <dgm:pt modelId="{744367BD-BC9C-4372-A477-E5F7AF239722}" type="pres">
      <dgm:prSet presAssocID="{635E8407-54C0-4919-9A7B-833C6BD1C12A}" presName="ParentText1" presStyleLbl="revTx" presStyleIdx="0" presStyleCnt="2" custScaleY="18466" custLinFactNeighborX="2868" custLinFactNeighborY="-363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6BA0A-8E80-48FB-9E10-A4ACAA68E1A8}" type="pres">
      <dgm:prSet presAssocID="{635E8407-54C0-4919-9A7B-833C6BD1C12A}" presName="ParentText2" presStyleLbl="revTx" presStyleIdx="1" presStyleCnt="2" custScaleY="18466" custLinFactNeighborX="4045" custLinFactNeighborY="-36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8064C-1FA6-49D9-91FA-51A7A19C2C0D}" type="pres">
      <dgm:prSet presAssocID="{635E8407-54C0-4919-9A7B-833C6BD1C12A}" presName="Plus" presStyleLbl="alignNode1" presStyleIdx="0" presStyleCnt="2"/>
      <dgm:spPr/>
    </dgm:pt>
    <dgm:pt modelId="{BB38B813-6C68-4ABB-B494-549EBFAC231F}" type="pres">
      <dgm:prSet presAssocID="{635E8407-54C0-4919-9A7B-833C6BD1C12A}" presName="Minus" presStyleLbl="alignNode1" presStyleIdx="1" presStyleCnt="2"/>
      <dgm:spPr/>
    </dgm:pt>
    <dgm:pt modelId="{ECB70C9C-EDB2-4624-AAB2-AD382AAFD82E}" type="pres">
      <dgm:prSet presAssocID="{635E8407-54C0-4919-9A7B-833C6BD1C12A}" presName="Divider" presStyleLbl="parChTrans1D1" presStyleIdx="0" presStyleCnt="1"/>
      <dgm:spPr/>
    </dgm:pt>
  </dgm:ptLst>
  <dgm:cxnLst>
    <dgm:cxn modelId="{555A9DC9-AED2-4F3F-A91F-1A86F2BF7C2C}" type="presOf" srcId="{635E8407-54C0-4919-9A7B-833C6BD1C12A}" destId="{7D10303E-C42B-4F60-A09C-28362FA96729}" srcOrd="0" destOrd="0" presId="urn:microsoft.com/office/officeart/2009/3/layout/PlusandMinus"/>
    <dgm:cxn modelId="{F7DF9543-B280-4723-B280-87A80FAE9B22}" type="presOf" srcId="{C57F6ADF-A04D-42E3-9623-0C51C963D499}" destId="{744367BD-BC9C-4372-A477-E5F7AF239722}" srcOrd="0" destOrd="0" presId="urn:microsoft.com/office/officeart/2009/3/layout/PlusandMinus"/>
    <dgm:cxn modelId="{13A4BB04-FEEB-4D98-835E-FADB4E7A783A}" srcId="{635E8407-54C0-4919-9A7B-833C6BD1C12A}" destId="{C57F6ADF-A04D-42E3-9623-0C51C963D499}" srcOrd="0" destOrd="0" parTransId="{D377DA6D-2CAE-4A6B-896E-18880DB387C5}" sibTransId="{C860F84D-A9EB-4C06-885F-B563BFD19A35}"/>
    <dgm:cxn modelId="{3E091277-9805-464F-9519-90E914117550}" srcId="{635E8407-54C0-4919-9A7B-833C6BD1C12A}" destId="{05DF9BF3-4DA7-42AF-A6B9-D6125ECED059}" srcOrd="3" destOrd="0" parTransId="{531923D6-349C-404E-8BA4-8048ED6B11FE}" sibTransId="{445BFBC6-CD0B-4A2C-9374-B7D7671B5DBD}"/>
    <dgm:cxn modelId="{99D34746-1231-4324-8530-1D1F033073FC}" srcId="{635E8407-54C0-4919-9A7B-833C6BD1C12A}" destId="{EDAEEE71-B6C8-43C7-A343-416967C56590}" srcOrd="1" destOrd="0" parTransId="{A5D02C39-FFE4-4D9F-A8F2-53D40C3025BA}" sibTransId="{9C106439-FFDB-4B77-A3EB-32731C56B107}"/>
    <dgm:cxn modelId="{E7D3F9F9-631F-4230-A3F3-912002CB3327}" type="presOf" srcId="{EDAEEE71-B6C8-43C7-A343-416967C56590}" destId="{13B6BA0A-8E80-48FB-9E10-A4ACAA68E1A8}" srcOrd="0" destOrd="0" presId="urn:microsoft.com/office/officeart/2009/3/layout/PlusandMinus"/>
    <dgm:cxn modelId="{FC053621-55F5-49B6-BAA3-0BB40BFF014E}" srcId="{635E8407-54C0-4919-9A7B-833C6BD1C12A}" destId="{E48C2AB5-2300-4231-8315-B360B034F03D}" srcOrd="2" destOrd="0" parTransId="{6C76D12C-A962-4279-8B99-B75EEA42B5B1}" sibTransId="{B0D98FDD-5218-4564-A0C3-280D17F94D64}"/>
    <dgm:cxn modelId="{16C1B7E2-3ADC-4FDE-9FCD-A2F0516DB1D8}" type="presParOf" srcId="{7D10303E-C42B-4F60-A09C-28362FA96729}" destId="{5208F982-33DF-4EA4-A5C3-E05DBFCCC69F}" srcOrd="0" destOrd="0" presId="urn:microsoft.com/office/officeart/2009/3/layout/PlusandMinus"/>
    <dgm:cxn modelId="{C6763DEE-D55C-472B-9691-3BD9D96F1664}" type="presParOf" srcId="{7D10303E-C42B-4F60-A09C-28362FA96729}" destId="{744367BD-BC9C-4372-A477-E5F7AF239722}" srcOrd="1" destOrd="0" presId="urn:microsoft.com/office/officeart/2009/3/layout/PlusandMinus"/>
    <dgm:cxn modelId="{52F4A766-32C7-44D7-AFB3-963717A94524}" type="presParOf" srcId="{7D10303E-C42B-4F60-A09C-28362FA96729}" destId="{13B6BA0A-8E80-48FB-9E10-A4ACAA68E1A8}" srcOrd="2" destOrd="0" presId="urn:microsoft.com/office/officeart/2009/3/layout/PlusandMinus"/>
    <dgm:cxn modelId="{6908E66C-3F81-4DA3-B417-519330C92FD9}" type="presParOf" srcId="{7D10303E-C42B-4F60-A09C-28362FA96729}" destId="{1E28064C-1FA6-49D9-91FA-51A7A19C2C0D}" srcOrd="3" destOrd="0" presId="urn:microsoft.com/office/officeart/2009/3/layout/PlusandMinus"/>
    <dgm:cxn modelId="{029C5AC3-F6D3-416A-B624-30AB99774A32}" type="presParOf" srcId="{7D10303E-C42B-4F60-A09C-28362FA96729}" destId="{BB38B813-6C68-4ABB-B494-549EBFAC231F}" srcOrd="4" destOrd="0" presId="urn:microsoft.com/office/officeart/2009/3/layout/PlusandMinus"/>
    <dgm:cxn modelId="{54BA074B-D72D-44FA-9E15-18E39462F973}" type="presParOf" srcId="{7D10303E-C42B-4F60-A09C-28362FA96729}" destId="{ECB70C9C-EDB2-4624-AAB2-AD382AAFD82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D93166-BCAD-41F3-A1F0-179517F94D9E}" type="doc">
      <dgm:prSet loTypeId="urn:diagrams.loki3.com/Bracket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973B6-B177-4667-80A2-2AB220DDF98F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A40AF7-DFA1-4B6D-B4D6-508D79A2386E}" type="par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1CE54C-51B5-4BEB-871D-C63DAA6F3880}" type="sib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3896D0-13B1-43D4-AF67-C4B44B9DDD0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32ACAF-4B5C-4CAF-A3C3-8BB8C3950E2E}" type="par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D24602-B361-492C-B885-054030602B0B}" type="sib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6ADC15-4E4C-431A-B511-FBD7A748E07F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EE0783-C620-47E5-AC96-08C981C588FD}" type="par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8067B4-8A49-4DD0-A0E0-0C752A5ED81C}" type="sib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708A90-98F3-4E71-8540-126BE6499A3F}">
      <dgm:prSet custT="1"/>
      <dgm:spPr/>
      <dgm:t>
        <a:bodyPr/>
        <a:lstStyle/>
        <a:p>
          <a:pPr rtl="0"/>
          <a:r>
            <a:rPr lang="en-US" sz="120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9D465D-511E-47A4-8B43-C516019AA322}" type="par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732EA0-61C0-47AE-8FCF-BA4D0896B5BA}" type="sib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32DD9-A3D7-48B1-BA4F-9A65D6833556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FEE869-69C3-49E6-8E4A-B33CA772D4AA}" type="par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3164B2-A983-49D0-954A-243C9B4A4478}" type="sib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80C33C-0565-4630-A9D7-CF5F9921248B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796587-E8F9-433D-98E9-116C404B169D}" type="par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1F534C-BF22-49CC-A47E-D605845C2159}" type="sib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505F85-5DE6-4438-A6D5-7FC21045A8D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AB6971-8E81-465A-BF37-DE7AAA4279AA}" type="par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F027A3-FDA3-47FE-93FC-A363D4D5BB0B}" type="sib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3DAE56-516C-4CFA-922F-E34E0D64BE8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902ED2-7725-4DF4-8990-4519A3802C91}" type="par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0CB8AC1-C445-47FE-8955-50C251A0A407}" type="sib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A2BC83-26AE-45C9-AB56-86FEC270408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839686-EDCF-42DB-A493-40DFD526F1E4}" type="par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CE1735-B92B-4EA2-A971-60F214E0B1A4}" type="sib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A1DD01-598C-4A85-89AD-FFC41AFEC57F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0E6856-BE0F-41D1-A037-8213F88105DC}" type="par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1053C4-F6C4-40CA-9CC6-B4DE2A32670C}" type="sib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7A5052-3375-4687-AEBC-098A0429BE67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7F88D2-3FB0-4EC5-9BE2-BC22E5AF4D60}" type="par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DD092-6B5D-49F8-A0CD-0E9882152CE8}" type="sib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C819E0-CE72-4BF8-9FE7-2F72E63F311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BD2B9E-A5C4-4347-A6C9-89FC052F5E13}" type="par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71E76F-2E69-4B9B-AFFD-C9841D23B2AB}" type="sib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5EBDDD-BBDC-4F28-A6B5-AB141891B5E2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D9A089-8F7C-47DF-9BF4-C91E27EA5A2F}" type="par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02CCEA-DE48-46DC-93C7-425B1DE70C8F}" type="sib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009B70-B928-48CB-A498-9A95423322E5}" type="pres">
      <dgm:prSet presAssocID="{EED93166-BCAD-41F3-A1F0-179517F94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C3F839-3E90-4381-AD40-6E0340BBFB2C}" type="pres">
      <dgm:prSet presAssocID="{491973B6-B177-4667-80A2-2AB220DDF98F}" presName="linNode" presStyleCnt="0"/>
      <dgm:spPr/>
      <dgm:t>
        <a:bodyPr/>
        <a:lstStyle/>
        <a:p>
          <a:endParaRPr lang="en-US"/>
        </a:p>
      </dgm:t>
    </dgm:pt>
    <dgm:pt modelId="{04337B3D-A205-4010-8FEA-F84CCE6F3980}" type="pres">
      <dgm:prSet presAssocID="{491973B6-B177-4667-80A2-2AB220DDF98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CCBB-576F-4DED-AFA9-12A833338045}" type="pres">
      <dgm:prSet presAssocID="{491973B6-B177-4667-80A2-2AB220DDF98F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8E803CB7-34F9-4923-BA2A-2E4AEB8BD83B}" type="pres">
      <dgm:prSet presAssocID="{491973B6-B177-4667-80A2-2AB220DDF98F}" presName="spH" presStyleCnt="0"/>
      <dgm:spPr/>
      <dgm:t>
        <a:bodyPr/>
        <a:lstStyle/>
        <a:p>
          <a:endParaRPr lang="en-US"/>
        </a:p>
      </dgm:t>
    </dgm:pt>
    <dgm:pt modelId="{E2FE658D-7E56-4575-B8EA-DCCF8EBAA59C}" type="pres">
      <dgm:prSet presAssocID="{491973B6-B177-4667-80A2-2AB220DDF98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6368E-88F4-4848-8397-947E5BED4943}" type="pres">
      <dgm:prSet presAssocID="{891CE54C-51B5-4BEB-871D-C63DAA6F3880}" presName="spV" presStyleCnt="0"/>
      <dgm:spPr/>
      <dgm:t>
        <a:bodyPr/>
        <a:lstStyle/>
        <a:p>
          <a:endParaRPr lang="en-US"/>
        </a:p>
      </dgm:t>
    </dgm:pt>
    <dgm:pt modelId="{EEFBFF68-E584-429A-B310-8F4BA7A0B927}" type="pres">
      <dgm:prSet presAssocID="{A880C33C-0565-4630-A9D7-CF5F9921248B}" presName="linNode" presStyleCnt="0"/>
      <dgm:spPr/>
      <dgm:t>
        <a:bodyPr/>
        <a:lstStyle/>
        <a:p>
          <a:endParaRPr lang="en-US"/>
        </a:p>
      </dgm:t>
    </dgm:pt>
    <dgm:pt modelId="{C312AF59-8D06-4369-A61D-D8309886421A}" type="pres">
      <dgm:prSet presAssocID="{A880C33C-0565-4630-A9D7-CF5F9921248B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2AE-9F4A-48C0-8967-E3AB4A90E3D7}" type="pres">
      <dgm:prSet presAssocID="{A880C33C-0565-4630-A9D7-CF5F9921248B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A937D018-BCAF-4E77-85D0-D255D6D7492F}" type="pres">
      <dgm:prSet presAssocID="{A880C33C-0565-4630-A9D7-CF5F9921248B}" presName="spH" presStyleCnt="0"/>
      <dgm:spPr/>
      <dgm:t>
        <a:bodyPr/>
        <a:lstStyle/>
        <a:p>
          <a:endParaRPr lang="en-US"/>
        </a:p>
      </dgm:t>
    </dgm:pt>
    <dgm:pt modelId="{971DD2E3-4077-45A9-BF53-5AD8B7EE6DC5}" type="pres">
      <dgm:prSet presAssocID="{A880C33C-0565-4630-A9D7-CF5F9921248B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0C3A3-DB9F-4ECF-941D-93CE58E8D1E9}" type="pres">
      <dgm:prSet presAssocID="{B51F534C-BF22-49CC-A47E-D605845C2159}" presName="spV" presStyleCnt="0"/>
      <dgm:spPr/>
      <dgm:t>
        <a:bodyPr/>
        <a:lstStyle/>
        <a:p>
          <a:endParaRPr lang="en-US"/>
        </a:p>
      </dgm:t>
    </dgm:pt>
    <dgm:pt modelId="{26D0F50D-7A71-4CC2-A0CF-061321BE9D45}" type="pres">
      <dgm:prSet presAssocID="{83A1DD01-598C-4A85-89AD-FFC41AFEC57F}" presName="linNode" presStyleCnt="0"/>
      <dgm:spPr/>
      <dgm:t>
        <a:bodyPr/>
        <a:lstStyle/>
        <a:p>
          <a:endParaRPr lang="en-US"/>
        </a:p>
      </dgm:t>
    </dgm:pt>
    <dgm:pt modelId="{5316F33D-E060-4F4F-B493-F588A40F093A}" type="pres">
      <dgm:prSet presAssocID="{83A1DD01-598C-4A85-89AD-FFC41AFEC57F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CA2D-7EF4-417F-BA9A-D0F52B56DA02}" type="pres">
      <dgm:prSet presAssocID="{83A1DD01-598C-4A85-89AD-FFC41AFEC57F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BEB6B55C-2597-400E-B7E2-6A197BE2FFB4}" type="pres">
      <dgm:prSet presAssocID="{83A1DD01-598C-4A85-89AD-FFC41AFEC57F}" presName="spH" presStyleCnt="0"/>
      <dgm:spPr/>
      <dgm:t>
        <a:bodyPr/>
        <a:lstStyle/>
        <a:p>
          <a:endParaRPr lang="en-US"/>
        </a:p>
      </dgm:t>
    </dgm:pt>
    <dgm:pt modelId="{3DEA5C83-664A-4470-BE68-EA01F4387305}" type="pres">
      <dgm:prSet presAssocID="{83A1DD01-598C-4A85-89AD-FFC41AFEC57F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E2562-F0B7-4E1D-8C96-099B09BC9282}" srcId="{83A1DD01-598C-4A85-89AD-FFC41AFEC57F}" destId="{94C819E0-CE72-4BF8-9FE7-2F72E63F3111}" srcOrd="1" destOrd="0" parTransId="{68BD2B9E-A5C4-4347-A6C9-89FC052F5E13}" sibTransId="{0271E76F-2E69-4B9B-AFFD-C9841D23B2AB}"/>
    <dgm:cxn modelId="{BC6B1381-7BB0-4EAD-9D40-E34EF0F1D24A}" type="presOf" srcId="{A9F32DD9-A3D7-48B1-BA4F-9A65D6833556}" destId="{E2FE658D-7E56-4575-B8EA-DCCF8EBAA59C}" srcOrd="0" destOrd="3" presId="urn:diagrams.loki3.com/BracketList"/>
    <dgm:cxn modelId="{3C64AF2F-E557-4DDC-ABBF-24F04C8D9A2F}" type="presOf" srcId="{D23DAE56-516C-4CFA-922F-E34E0D64BE84}" destId="{971DD2E3-4077-45A9-BF53-5AD8B7EE6DC5}" srcOrd="0" destOrd="1" presId="urn:diagrams.loki3.com/BracketList"/>
    <dgm:cxn modelId="{9621E84C-9CF6-4ECC-92B6-6A1915C15980}" type="presOf" srcId="{83A1DD01-598C-4A85-89AD-FFC41AFEC57F}" destId="{5316F33D-E060-4F4F-B493-F588A40F093A}" srcOrd="0" destOrd="0" presId="urn:diagrams.loki3.com/BracketList"/>
    <dgm:cxn modelId="{58FE8301-4BBC-41C0-A770-32604E9D32CF}" srcId="{A880C33C-0565-4630-A9D7-CF5F9921248B}" destId="{FF505F85-5DE6-4438-A6D5-7FC21045A8DD}" srcOrd="0" destOrd="0" parTransId="{D6AB6971-8E81-465A-BF37-DE7AAA4279AA}" sibTransId="{FFF027A3-FDA3-47FE-93FC-A363D4D5BB0B}"/>
    <dgm:cxn modelId="{8C3DDAA0-7305-463F-9A06-704C57C51D47}" type="presOf" srcId="{75A2BC83-26AE-45C9-AB56-86FEC270408D}" destId="{971DD2E3-4077-45A9-BF53-5AD8B7EE6DC5}" srcOrd="0" destOrd="2" presId="urn:diagrams.loki3.com/BracketList"/>
    <dgm:cxn modelId="{2CE6B3BE-06F9-4D0E-8A11-CB67B92A8DD8}" type="presOf" srcId="{491973B6-B177-4667-80A2-2AB220DDF98F}" destId="{04337B3D-A205-4010-8FEA-F84CCE6F3980}" srcOrd="0" destOrd="0" presId="urn:diagrams.loki3.com/BracketList"/>
    <dgm:cxn modelId="{15C2BE81-6A32-4FCF-9577-B5E2C7AFA73F}" srcId="{491973B6-B177-4667-80A2-2AB220DDF98F}" destId="{08708A90-98F3-4E71-8540-126BE6499A3F}" srcOrd="2" destOrd="0" parTransId="{309D465D-511E-47A4-8B43-C516019AA322}" sibTransId="{BE732EA0-61C0-47AE-8FCF-BA4D0896B5BA}"/>
    <dgm:cxn modelId="{921FA8EA-CDB0-44B5-9F6C-580052222E7C}" type="presOf" srcId="{4B7A5052-3375-4687-AEBC-098A0429BE67}" destId="{3DEA5C83-664A-4470-BE68-EA01F4387305}" srcOrd="0" destOrd="0" presId="urn:diagrams.loki3.com/BracketList"/>
    <dgm:cxn modelId="{A9D17D5D-8BAF-4287-BC92-D3BDEB10999E}" type="presOf" srcId="{A880C33C-0565-4630-A9D7-CF5F9921248B}" destId="{C312AF59-8D06-4369-A61D-D8309886421A}" srcOrd="0" destOrd="0" presId="urn:diagrams.loki3.com/BracketList"/>
    <dgm:cxn modelId="{DC6C8615-8248-438C-A70E-C8F56705738E}" type="presOf" srcId="{08708A90-98F3-4E71-8540-126BE6499A3F}" destId="{E2FE658D-7E56-4575-B8EA-DCCF8EBAA59C}" srcOrd="0" destOrd="2" presId="urn:diagrams.loki3.com/BracketList"/>
    <dgm:cxn modelId="{DD87BECE-A878-4FF0-BE49-62E7D9FE9078}" srcId="{83A1DD01-598C-4A85-89AD-FFC41AFEC57F}" destId="{4B7A5052-3375-4687-AEBC-098A0429BE67}" srcOrd="0" destOrd="0" parTransId="{BB7F88D2-3FB0-4EC5-9BE2-BC22E5AF4D60}" sibTransId="{F7DDD092-6B5D-49F8-A0CD-0E9882152CE8}"/>
    <dgm:cxn modelId="{F6AFE7C8-FC6F-42EC-832D-DDA7714563DC}" type="presOf" srcId="{FF505F85-5DE6-4438-A6D5-7FC21045A8DD}" destId="{971DD2E3-4077-45A9-BF53-5AD8B7EE6DC5}" srcOrd="0" destOrd="0" presId="urn:diagrams.loki3.com/BracketList"/>
    <dgm:cxn modelId="{95426347-1E3D-490F-B35A-13AE2003855C}" srcId="{EED93166-BCAD-41F3-A1F0-179517F94D9E}" destId="{491973B6-B177-4667-80A2-2AB220DDF98F}" srcOrd="0" destOrd="0" parTransId="{BEA40AF7-DFA1-4B6D-B4D6-508D79A2386E}" sibTransId="{891CE54C-51B5-4BEB-871D-C63DAA6F3880}"/>
    <dgm:cxn modelId="{ED16795D-20C0-4BCB-B0CE-2DCECC77D157}" type="presOf" srcId="{94C819E0-CE72-4BF8-9FE7-2F72E63F3111}" destId="{3DEA5C83-664A-4470-BE68-EA01F4387305}" srcOrd="0" destOrd="1" presId="urn:diagrams.loki3.com/BracketList"/>
    <dgm:cxn modelId="{D5CA1E4B-0840-46D4-8A45-0D5EF0B45F3D}" srcId="{A880C33C-0565-4630-A9D7-CF5F9921248B}" destId="{D23DAE56-516C-4CFA-922F-E34E0D64BE84}" srcOrd="1" destOrd="0" parTransId="{80902ED2-7725-4DF4-8990-4519A3802C91}" sibTransId="{20CB8AC1-C445-47FE-8955-50C251A0A407}"/>
    <dgm:cxn modelId="{6D76F3B2-11C9-4126-8C2D-0E95BDC1D750}" srcId="{491973B6-B177-4667-80A2-2AB220DDF98F}" destId="{A9F32DD9-A3D7-48B1-BA4F-9A65D6833556}" srcOrd="3" destOrd="0" parTransId="{0BFEE869-69C3-49E6-8E4A-B33CA772D4AA}" sibTransId="{1E3164B2-A983-49D0-954A-243C9B4A4478}"/>
    <dgm:cxn modelId="{FE0E441D-BA27-4245-9E49-644B3CFE3813}" type="presOf" srcId="{EED93166-BCAD-41F3-A1F0-179517F94D9E}" destId="{BC009B70-B928-48CB-A498-9A95423322E5}" srcOrd="0" destOrd="0" presId="urn:diagrams.loki3.com/BracketList"/>
    <dgm:cxn modelId="{96C0C522-1212-4161-ADCB-B6BA53080050}" srcId="{83A1DD01-598C-4A85-89AD-FFC41AFEC57F}" destId="{3A5EBDDD-BBDC-4F28-A6B5-AB141891B5E2}" srcOrd="2" destOrd="0" parTransId="{DAD9A089-8F7C-47DF-9BF4-C91E27EA5A2F}" sibTransId="{F102CCEA-DE48-46DC-93C7-425B1DE70C8F}"/>
    <dgm:cxn modelId="{1FCEE9D9-33CC-4433-BF3F-CB7F0FFE4289}" srcId="{A880C33C-0565-4630-A9D7-CF5F9921248B}" destId="{75A2BC83-26AE-45C9-AB56-86FEC270408D}" srcOrd="2" destOrd="0" parTransId="{5E839686-EDCF-42DB-A493-40DFD526F1E4}" sibTransId="{08CE1735-B92B-4EA2-A971-60F214E0B1A4}"/>
    <dgm:cxn modelId="{164594DE-BB5D-4EE3-AB09-9342B1CC4635}" type="presOf" srcId="{803896D0-13B1-43D4-AF67-C4B44B9DDD00}" destId="{E2FE658D-7E56-4575-B8EA-DCCF8EBAA59C}" srcOrd="0" destOrd="0" presId="urn:diagrams.loki3.com/BracketList"/>
    <dgm:cxn modelId="{3C499629-AF17-4558-A312-61998222D5C0}" srcId="{EED93166-BCAD-41F3-A1F0-179517F94D9E}" destId="{83A1DD01-598C-4A85-89AD-FFC41AFEC57F}" srcOrd="2" destOrd="0" parTransId="{140E6856-BE0F-41D1-A037-8213F88105DC}" sibTransId="{711053C4-F6C4-40CA-9CC6-B4DE2A32670C}"/>
    <dgm:cxn modelId="{7F286D9A-BAF1-48B5-A9FC-58ED11DC3671}" srcId="{491973B6-B177-4667-80A2-2AB220DDF98F}" destId="{803896D0-13B1-43D4-AF67-C4B44B9DDD00}" srcOrd="0" destOrd="0" parTransId="{5132ACAF-4B5C-4CAF-A3C3-8BB8C3950E2E}" sibTransId="{D6D24602-B361-492C-B885-054030602B0B}"/>
    <dgm:cxn modelId="{23C2F416-8E7F-4A2D-86CE-E6B21B0F0E86}" srcId="{EED93166-BCAD-41F3-A1F0-179517F94D9E}" destId="{A880C33C-0565-4630-A9D7-CF5F9921248B}" srcOrd="1" destOrd="0" parTransId="{C6796587-E8F9-433D-98E9-116C404B169D}" sibTransId="{B51F534C-BF22-49CC-A47E-D605845C2159}"/>
    <dgm:cxn modelId="{9FC364CE-A08C-4A36-B1F0-E34A5A00D2B3}" type="presOf" srcId="{5A6ADC15-4E4C-431A-B511-FBD7A748E07F}" destId="{E2FE658D-7E56-4575-B8EA-DCCF8EBAA59C}" srcOrd="0" destOrd="1" presId="urn:diagrams.loki3.com/BracketList"/>
    <dgm:cxn modelId="{7FA0B6D5-C2CF-4FE0-93CF-630307A72E06}" srcId="{491973B6-B177-4667-80A2-2AB220DDF98F}" destId="{5A6ADC15-4E4C-431A-B511-FBD7A748E07F}" srcOrd="1" destOrd="0" parTransId="{47EE0783-C620-47E5-AC96-08C981C588FD}" sibTransId="{F38067B4-8A49-4DD0-A0E0-0C752A5ED81C}"/>
    <dgm:cxn modelId="{F1D1CDA4-C991-48AA-A659-3D84A4CE21A0}" type="presOf" srcId="{3A5EBDDD-BBDC-4F28-A6B5-AB141891B5E2}" destId="{3DEA5C83-664A-4470-BE68-EA01F4387305}" srcOrd="0" destOrd="2" presId="urn:diagrams.loki3.com/BracketList"/>
    <dgm:cxn modelId="{290BCA57-4EFE-44D6-BD17-218364396DCE}" type="presParOf" srcId="{BC009B70-B928-48CB-A498-9A95423322E5}" destId="{37C3F839-3E90-4381-AD40-6E0340BBFB2C}" srcOrd="0" destOrd="0" presId="urn:diagrams.loki3.com/BracketList"/>
    <dgm:cxn modelId="{BF58F7F5-A080-4C51-9E26-03D36164E2B9}" type="presParOf" srcId="{37C3F839-3E90-4381-AD40-6E0340BBFB2C}" destId="{04337B3D-A205-4010-8FEA-F84CCE6F3980}" srcOrd="0" destOrd="0" presId="urn:diagrams.loki3.com/BracketList"/>
    <dgm:cxn modelId="{5E205D08-85BC-4E26-93FE-5A250CB61EE4}" type="presParOf" srcId="{37C3F839-3E90-4381-AD40-6E0340BBFB2C}" destId="{46B9CCBB-576F-4DED-AFA9-12A833338045}" srcOrd="1" destOrd="0" presId="urn:diagrams.loki3.com/BracketList"/>
    <dgm:cxn modelId="{5D622031-D04F-4C61-9F7E-B0169E48E644}" type="presParOf" srcId="{37C3F839-3E90-4381-AD40-6E0340BBFB2C}" destId="{8E803CB7-34F9-4923-BA2A-2E4AEB8BD83B}" srcOrd="2" destOrd="0" presId="urn:diagrams.loki3.com/BracketList"/>
    <dgm:cxn modelId="{BDEDACA3-6201-48ED-A637-C6C4FDF27DCA}" type="presParOf" srcId="{37C3F839-3E90-4381-AD40-6E0340BBFB2C}" destId="{E2FE658D-7E56-4575-B8EA-DCCF8EBAA59C}" srcOrd="3" destOrd="0" presId="urn:diagrams.loki3.com/BracketList"/>
    <dgm:cxn modelId="{FF54A73E-EC82-4409-B851-5F44D774D556}" type="presParOf" srcId="{BC009B70-B928-48CB-A498-9A95423322E5}" destId="{18B6368E-88F4-4848-8397-947E5BED4943}" srcOrd="1" destOrd="0" presId="urn:diagrams.loki3.com/BracketList"/>
    <dgm:cxn modelId="{CDD23F69-C474-477D-824D-99739EE7A201}" type="presParOf" srcId="{BC009B70-B928-48CB-A498-9A95423322E5}" destId="{EEFBFF68-E584-429A-B310-8F4BA7A0B927}" srcOrd="2" destOrd="0" presId="urn:diagrams.loki3.com/BracketList"/>
    <dgm:cxn modelId="{639C80DC-7B44-4F9F-A5F8-FC1E62631452}" type="presParOf" srcId="{EEFBFF68-E584-429A-B310-8F4BA7A0B927}" destId="{C312AF59-8D06-4369-A61D-D8309886421A}" srcOrd="0" destOrd="0" presId="urn:diagrams.loki3.com/BracketList"/>
    <dgm:cxn modelId="{F5AFEADA-BBCD-4237-AC02-116037F92DDA}" type="presParOf" srcId="{EEFBFF68-E584-429A-B310-8F4BA7A0B927}" destId="{1DA7F2AE-9F4A-48C0-8967-E3AB4A90E3D7}" srcOrd="1" destOrd="0" presId="urn:diagrams.loki3.com/BracketList"/>
    <dgm:cxn modelId="{A17C145C-EC9C-4FFB-88EF-55E02304C44A}" type="presParOf" srcId="{EEFBFF68-E584-429A-B310-8F4BA7A0B927}" destId="{A937D018-BCAF-4E77-85D0-D255D6D7492F}" srcOrd="2" destOrd="0" presId="urn:diagrams.loki3.com/BracketList"/>
    <dgm:cxn modelId="{9F5340B6-CC03-48AF-AA78-85FE25CCC729}" type="presParOf" srcId="{EEFBFF68-E584-429A-B310-8F4BA7A0B927}" destId="{971DD2E3-4077-45A9-BF53-5AD8B7EE6DC5}" srcOrd="3" destOrd="0" presId="urn:diagrams.loki3.com/BracketList"/>
    <dgm:cxn modelId="{3182FAE1-7B7E-4DB7-9D97-F431DB685980}" type="presParOf" srcId="{BC009B70-B928-48CB-A498-9A95423322E5}" destId="{FCC0C3A3-DB9F-4ECF-941D-93CE58E8D1E9}" srcOrd="3" destOrd="0" presId="urn:diagrams.loki3.com/BracketList"/>
    <dgm:cxn modelId="{EF28C8BA-F41D-4A56-B5A3-F6E39EAA634D}" type="presParOf" srcId="{BC009B70-B928-48CB-A498-9A95423322E5}" destId="{26D0F50D-7A71-4CC2-A0CF-061321BE9D45}" srcOrd="4" destOrd="0" presId="urn:diagrams.loki3.com/BracketList"/>
    <dgm:cxn modelId="{BB4325FF-9217-4553-963B-47B90001856D}" type="presParOf" srcId="{26D0F50D-7A71-4CC2-A0CF-061321BE9D45}" destId="{5316F33D-E060-4F4F-B493-F588A40F093A}" srcOrd="0" destOrd="0" presId="urn:diagrams.loki3.com/BracketList"/>
    <dgm:cxn modelId="{053E1411-8CED-4791-A18C-CDFEF99E2A3D}" type="presParOf" srcId="{26D0F50D-7A71-4CC2-A0CF-061321BE9D45}" destId="{BD0ACA2D-7EF4-417F-BA9A-D0F52B56DA02}" srcOrd="1" destOrd="0" presId="urn:diagrams.loki3.com/BracketList"/>
    <dgm:cxn modelId="{83F27A90-D4B3-4F88-BEE8-295891636ED4}" type="presParOf" srcId="{26D0F50D-7A71-4CC2-A0CF-061321BE9D45}" destId="{BEB6B55C-2597-400E-B7E2-6A197BE2FFB4}" srcOrd="2" destOrd="0" presId="urn:diagrams.loki3.com/BracketList"/>
    <dgm:cxn modelId="{D8715E74-0251-4369-8DDA-8E1F16B9DBA4}" type="presParOf" srcId="{26D0F50D-7A71-4CC2-A0CF-061321BE9D45}" destId="{3DEA5C83-664A-4470-BE68-EA01F43873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5512A3-4E66-47BC-8BF1-16F4508B5276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693CC1-F2A8-4A22-A687-1B9FB57CA5B0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D64AB7-0014-4E56-B983-68A364C8FA75}" type="par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89D23-154A-4201-AAC1-C480B8B6F3BF}" type="sib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A4C6FD-6137-4BB1-9946-6FC46AB38529}">
      <dgm:prSet custT="1"/>
      <dgm:spPr/>
      <dgm:t>
        <a:bodyPr/>
        <a:lstStyle/>
        <a:p>
          <a:pPr rtl="0"/>
          <a:r>
            <a:rPr lang="en-US" sz="1200" dirty="0" err="1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4C699-13EA-42E4-8516-764BC8D19C42}" type="par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2434EC-775B-4C89-B9BA-7F131D692AEE}" type="sib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D3A5B0-7F68-415C-8682-87654E4632CE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5EB811-E9B4-45AE-A701-B44FC52C6E75}" type="par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4483F2-9849-4ACD-BCC0-A34B51B3A1EF}" type="sib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09A38E-7B84-497B-B0BB-309122F03AD3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522A-A191-4534-94CD-32FF945D6DF6}" type="par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0DF44C-D723-4E3B-8672-EE789E718861}" type="sib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A6C0DC-5735-4410-902C-ECB1CB763AD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9D2F23-325C-4379-9E75-0D3E1929405F}" type="par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33B743-AAC5-4CC2-BC38-37C86D9647C3}" type="sib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0EBCAF-00DF-463D-B015-A55DC75B682E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E395D1-CA45-406F-B9FA-B70521EF8968}" type="par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47B179-E394-4299-974F-3AC4D48FE530}" type="sib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4B815B-920D-4491-9118-F5AE64C92B69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083376-9E53-43D6-AA5F-55645A605B83}" type="par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5A0347-17C5-4F53-8597-17748F6739D8}" type="sib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5458EF-1B3E-453F-AADD-57EE74ECA06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5FC6E-89C9-47F5-9805-BF1CAB1732C0}" type="par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215057-E89C-4011-AAB1-07574D3DAE83}" type="sib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798598-3416-442E-834A-B7DE2A2C79EA}" type="pres">
      <dgm:prSet presAssocID="{195512A3-4E66-47BC-8BF1-16F4508B52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FF947-1D0F-45EB-BDFA-220F08D43C49}" type="pres">
      <dgm:prSet presAssocID="{2A693CC1-F2A8-4A22-A687-1B9FB57CA5B0}" presName="linNode" presStyleCnt="0"/>
      <dgm:spPr/>
      <dgm:t>
        <a:bodyPr/>
        <a:lstStyle/>
        <a:p>
          <a:endParaRPr lang="en-US"/>
        </a:p>
      </dgm:t>
    </dgm:pt>
    <dgm:pt modelId="{23F25158-D03B-4ACE-A647-132EF5CD2D61}" type="pres">
      <dgm:prSet presAssocID="{2A693CC1-F2A8-4A22-A687-1B9FB57CA5B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E4476-59B9-4D4C-87CC-9F50AEDB46F1}" type="pres">
      <dgm:prSet presAssocID="{2A693CC1-F2A8-4A22-A687-1B9FB57CA5B0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E7DB30ED-6D07-4C92-B138-BD89F561D4BF}" type="pres">
      <dgm:prSet presAssocID="{2A693CC1-F2A8-4A22-A687-1B9FB57CA5B0}" presName="spH" presStyleCnt="0"/>
      <dgm:spPr/>
      <dgm:t>
        <a:bodyPr/>
        <a:lstStyle/>
        <a:p>
          <a:endParaRPr lang="en-US"/>
        </a:p>
      </dgm:t>
    </dgm:pt>
    <dgm:pt modelId="{41CF2F51-1CDE-4D08-B0CA-194193091A23}" type="pres">
      <dgm:prSet presAssocID="{2A693CC1-F2A8-4A22-A687-1B9FB57CA5B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BE70F-886B-4F79-BFF3-6997D722F805}" type="pres">
      <dgm:prSet presAssocID="{87D89D23-154A-4201-AAC1-C480B8B6F3BF}" presName="spV" presStyleCnt="0"/>
      <dgm:spPr/>
      <dgm:t>
        <a:bodyPr/>
        <a:lstStyle/>
        <a:p>
          <a:endParaRPr lang="en-US"/>
        </a:p>
      </dgm:t>
    </dgm:pt>
    <dgm:pt modelId="{9261047A-95DD-44AB-A502-1D559F317A51}" type="pres">
      <dgm:prSet presAssocID="{D309A38E-7B84-497B-B0BB-309122F03AD3}" presName="linNode" presStyleCnt="0"/>
      <dgm:spPr/>
      <dgm:t>
        <a:bodyPr/>
        <a:lstStyle/>
        <a:p>
          <a:endParaRPr lang="en-US"/>
        </a:p>
      </dgm:t>
    </dgm:pt>
    <dgm:pt modelId="{A01EA0CC-2C73-45E8-8297-B7E260710A4D}" type="pres">
      <dgm:prSet presAssocID="{D309A38E-7B84-497B-B0BB-309122F03A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210B9-F983-4FFD-A1F4-42FC5BC8AD6A}" type="pres">
      <dgm:prSet presAssocID="{D309A38E-7B84-497B-B0BB-309122F03AD3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44A1D037-565B-4F13-A5AB-DC83DD906945}" type="pres">
      <dgm:prSet presAssocID="{D309A38E-7B84-497B-B0BB-309122F03AD3}" presName="spH" presStyleCnt="0"/>
      <dgm:spPr/>
      <dgm:t>
        <a:bodyPr/>
        <a:lstStyle/>
        <a:p>
          <a:endParaRPr lang="en-US"/>
        </a:p>
      </dgm:t>
    </dgm:pt>
    <dgm:pt modelId="{51C330D9-92E2-4AB7-878B-C4AFB2C18A2F}" type="pres">
      <dgm:prSet presAssocID="{D309A38E-7B84-497B-B0BB-309122F03A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27CAC-EE07-44C4-87A2-44B9E0B3B71C}" type="pres">
      <dgm:prSet presAssocID="{CE0DF44C-D723-4E3B-8672-EE789E718861}" presName="spV" presStyleCnt="0"/>
      <dgm:spPr/>
      <dgm:t>
        <a:bodyPr/>
        <a:lstStyle/>
        <a:p>
          <a:endParaRPr lang="en-US"/>
        </a:p>
      </dgm:t>
    </dgm:pt>
    <dgm:pt modelId="{9C6C2148-DAB4-4E84-B29B-D3BA42D91656}" type="pres">
      <dgm:prSet presAssocID="{540EBCAF-00DF-463D-B015-A55DC75B682E}" presName="linNode" presStyleCnt="0"/>
      <dgm:spPr/>
      <dgm:t>
        <a:bodyPr/>
        <a:lstStyle/>
        <a:p>
          <a:endParaRPr lang="en-US"/>
        </a:p>
      </dgm:t>
    </dgm:pt>
    <dgm:pt modelId="{7F380ABD-B038-4C41-BCBF-A339C0EE5612}" type="pres">
      <dgm:prSet presAssocID="{540EBCAF-00DF-463D-B015-A55DC75B682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DF114-960A-439C-A9D4-AC27B7DCCF02}" type="pres">
      <dgm:prSet presAssocID="{540EBCAF-00DF-463D-B015-A55DC75B682E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DC7DFED2-FCCE-4CAB-9D21-C8F739183197}" type="pres">
      <dgm:prSet presAssocID="{540EBCAF-00DF-463D-B015-A55DC75B682E}" presName="spH" presStyleCnt="0"/>
      <dgm:spPr/>
      <dgm:t>
        <a:bodyPr/>
        <a:lstStyle/>
        <a:p>
          <a:endParaRPr lang="en-US"/>
        </a:p>
      </dgm:t>
    </dgm:pt>
    <dgm:pt modelId="{FA19089D-1458-4F85-848B-09217CDAA0F6}" type="pres">
      <dgm:prSet presAssocID="{540EBCAF-00DF-463D-B015-A55DC75B682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71D74-F2D2-4ED3-957E-1D2F0F2BF4E5}" type="presOf" srcId="{96A4C6FD-6137-4BB1-9946-6FC46AB38529}" destId="{41CF2F51-1CDE-4D08-B0CA-194193091A23}" srcOrd="0" destOrd="0" presId="urn:diagrams.loki3.com/BracketList"/>
    <dgm:cxn modelId="{7364BEE9-89E5-4A85-A3BF-FB4C261830F5}" type="presOf" srcId="{540EBCAF-00DF-463D-B015-A55DC75B682E}" destId="{7F380ABD-B038-4C41-BCBF-A339C0EE5612}" srcOrd="0" destOrd="0" presId="urn:diagrams.loki3.com/BracketList"/>
    <dgm:cxn modelId="{A4084793-8DF1-4E03-9571-BF539CC4E340}" type="presOf" srcId="{DC5458EF-1B3E-453F-AADD-57EE74ECA060}" destId="{FA19089D-1458-4F85-848B-09217CDAA0F6}" srcOrd="0" destOrd="1" presId="urn:diagrams.loki3.com/BracketList"/>
    <dgm:cxn modelId="{B607FAE7-4395-405D-BABE-DB007EDA6C29}" type="presOf" srcId="{195512A3-4E66-47BC-8BF1-16F4508B5276}" destId="{57798598-3416-442E-834A-B7DE2A2C79EA}" srcOrd="0" destOrd="0" presId="urn:diagrams.loki3.com/BracketList"/>
    <dgm:cxn modelId="{A6466C64-6FD2-433E-960E-09A14EB68950}" type="presOf" srcId="{A84B815B-920D-4491-9118-F5AE64C92B69}" destId="{FA19089D-1458-4F85-848B-09217CDAA0F6}" srcOrd="0" destOrd="0" presId="urn:diagrams.loki3.com/BracketList"/>
    <dgm:cxn modelId="{8F6CB1E5-8D7E-45CD-9822-01E91C870281}" srcId="{2A693CC1-F2A8-4A22-A687-1B9FB57CA5B0}" destId="{86D3A5B0-7F68-415C-8682-87654E4632CE}" srcOrd="1" destOrd="0" parTransId="{9F5EB811-E9B4-45AE-A701-B44FC52C6E75}" sibTransId="{5B4483F2-9849-4ACD-BCC0-A34B51B3A1EF}"/>
    <dgm:cxn modelId="{F49C0923-66EB-490E-84DE-04C74E7AA58C}" type="presOf" srcId="{86D3A5B0-7F68-415C-8682-87654E4632CE}" destId="{41CF2F51-1CDE-4D08-B0CA-194193091A23}" srcOrd="0" destOrd="1" presId="urn:diagrams.loki3.com/BracketList"/>
    <dgm:cxn modelId="{4943F6D0-F311-4A7B-932D-80ED054211DB}" srcId="{540EBCAF-00DF-463D-B015-A55DC75B682E}" destId="{DC5458EF-1B3E-453F-AADD-57EE74ECA060}" srcOrd="1" destOrd="0" parTransId="{B275FC6E-89C9-47F5-9805-BF1CAB1732C0}" sibTransId="{D2215057-E89C-4011-AAB1-07574D3DAE83}"/>
    <dgm:cxn modelId="{64AD9EB5-E798-4CEC-A873-95AFEBE0D569}" srcId="{195512A3-4E66-47BC-8BF1-16F4508B5276}" destId="{540EBCAF-00DF-463D-B015-A55DC75B682E}" srcOrd="2" destOrd="0" parTransId="{3AE395D1-CA45-406F-B9FA-B70521EF8968}" sibTransId="{2C47B179-E394-4299-974F-3AC4D48FE530}"/>
    <dgm:cxn modelId="{089B2112-F899-463B-B508-E594A503EABA}" type="presOf" srcId="{E1A6C0DC-5735-4410-902C-ECB1CB763AD4}" destId="{51C330D9-92E2-4AB7-878B-C4AFB2C18A2F}" srcOrd="0" destOrd="0" presId="urn:diagrams.loki3.com/BracketList"/>
    <dgm:cxn modelId="{A7EAF9E3-7B4A-42AE-B046-874420F20D00}" type="presOf" srcId="{2A693CC1-F2A8-4A22-A687-1B9FB57CA5B0}" destId="{23F25158-D03B-4ACE-A647-132EF5CD2D61}" srcOrd="0" destOrd="0" presId="urn:diagrams.loki3.com/BracketList"/>
    <dgm:cxn modelId="{B9C5067D-3A0C-477A-BC8C-A6B2227325BC}" srcId="{540EBCAF-00DF-463D-B015-A55DC75B682E}" destId="{A84B815B-920D-4491-9118-F5AE64C92B69}" srcOrd="0" destOrd="0" parTransId="{01083376-9E53-43D6-AA5F-55645A605B83}" sibTransId="{985A0347-17C5-4F53-8597-17748F6739D8}"/>
    <dgm:cxn modelId="{A74E82C5-BE37-4715-9A0E-689964FDC5ED}" srcId="{195512A3-4E66-47BC-8BF1-16F4508B5276}" destId="{D309A38E-7B84-497B-B0BB-309122F03AD3}" srcOrd="1" destOrd="0" parTransId="{3448522A-A191-4534-94CD-32FF945D6DF6}" sibTransId="{CE0DF44C-D723-4E3B-8672-EE789E718861}"/>
    <dgm:cxn modelId="{0773EA06-DFA0-4020-BF93-EFCB1BD6E265}" srcId="{D309A38E-7B84-497B-B0BB-309122F03AD3}" destId="{E1A6C0DC-5735-4410-902C-ECB1CB763AD4}" srcOrd="0" destOrd="0" parTransId="{AB9D2F23-325C-4379-9E75-0D3E1929405F}" sibTransId="{5633B743-AAC5-4CC2-BC38-37C86D9647C3}"/>
    <dgm:cxn modelId="{9F570318-C0D4-4315-90DB-8553BF16B654}" type="presOf" srcId="{D309A38E-7B84-497B-B0BB-309122F03AD3}" destId="{A01EA0CC-2C73-45E8-8297-B7E260710A4D}" srcOrd="0" destOrd="0" presId="urn:diagrams.loki3.com/BracketList"/>
    <dgm:cxn modelId="{9E451260-04CF-44F8-A34C-79C3F59E9507}" srcId="{2A693CC1-F2A8-4A22-A687-1B9FB57CA5B0}" destId="{96A4C6FD-6137-4BB1-9946-6FC46AB38529}" srcOrd="0" destOrd="0" parTransId="{6AD4C699-13EA-42E4-8516-764BC8D19C42}" sibTransId="{DF2434EC-775B-4C89-B9BA-7F131D692AEE}"/>
    <dgm:cxn modelId="{E260599C-EBF4-4601-85B4-110E8FB13F18}" srcId="{195512A3-4E66-47BC-8BF1-16F4508B5276}" destId="{2A693CC1-F2A8-4A22-A687-1B9FB57CA5B0}" srcOrd="0" destOrd="0" parTransId="{D7D64AB7-0014-4E56-B983-68A364C8FA75}" sibTransId="{87D89D23-154A-4201-AAC1-C480B8B6F3BF}"/>
    <dgm:cxn modelId="{FAFB5A2C-2BB8-4FA8-9397-7F58CDD2C24D}" type="presParOf" srcId="{57798598-3416-442E-834A-B7DE2A2C79EA}" destId="{7CFFF947-1D0F-45EB-BDFA-220F08D43C49}" srcOrd="0" destOrd="0" presId="urn:diagrams.loki3.com/BracketList"/>
    <dgm:cxn modelId="{376B929D-8665-4B2D-A096-01922C07C144}" type="presParOf" srcId="{7CFFF947-1D0F-45EB-BDFA-220F08D43C49}" destId="{23F25158-D03B-4ACE-A647-132EF5CD2D61}" srcOrd="0" destOrd="0" presId="urn:diagrams.loki3.com/BracketList"/>
    <dgm:cxn modelId="{CEA51564-EE4C-424A-9462-EFAF463C9F63}" type="presParOf" srcId="{7CFFF947-1D0F-45EB-BDFA-220F08D43C49}" destId="{95EE4476-59B9-4D4C-87CC-9F50AEDB46F1}" srcOrd="1" destOrd="0" presId="urn:diagrams.loki3.com/BracketList"/>
    <dgm:cxn modelId="{92E955B9-E8E1-47A7-ADCB-3AAB4858B5CC}" type="presParOf" srcId="{7CFFF947-1D0F-45EB-BDFA-220F08D43C49}" destId="{E7DB30ED-6D07-4C92-B138-BD89F561D4BF}" srcOrd="2" destOrd="0" presId="urn:diagrams.loki3.com/BracketList"/>
    <dgm:cxn modelId="{786D9E74-21F1-4343-9E90-FE6F92126F19}" type="presParOf" srcId="{7CFFF947-1D0F-45EB-BDFA-220F08D43C49}" destId="{41CF2F51-1CDE-4D08-B0CA-194193091A23}" srcOrd="3" destOrd="0" presId="urn:diagrams.loki3.com/BracketList"/>
    <dgm:cxn modelId="{990286B5-011E-4418-BD7E-EFA4F497A838}" type="presParOf" srcId="{57798598-3416-442E-834A-B7DE2A2C79EA}" destId="{508BE70F-886B-4F79-BFF3-6997D722F805}" srcOrd="1" destOrd="0" presId="urn:diagrams.loki3.com/BracketList"/>
    <dgm:cxn modelId="{F7E726E2-A116-400C-AB0F-3888951E9A38}" type="presParOf" srcId="{57798598-3416-442E-834A-B7DE2A2C79EA}" destId="{9261047A-95DD-44AB-A502-1D559F317A51}" srcOrd="2" destOrd="0" presId="urn:diagrams.loki3.com/BracketList"/>
    <dgm:cxn modelId="{63301EB7-1C89-434F-8B71-ACC0407248BC}" type="presParOf" srcId="{9261047A-95DD-44AB-A502-1D559F317A51}" destId="{A01EA0CC-2C73-45E8-8297-B7E260710A4D}" srcOrd="0" destOrd="0" presId="urn:diagrams.loki3.com/BracketList"/>
    <dgm:cxn modelId="{7E5D3E10-A904-46C3-944D-DE547B2D93FE}" type="presParOf" srcId="{9261047A-95DD-44AB-A502-1D559F317A51}" destId="{EAF210B9-F983-4FFD-A1F4-42FC5BC8AD6A}" srcOrd="1" destOrd="0" presId="urn:diagrams.loki3.com/BracketList"/>
    <dgm:cxn modelId="{27F7500F-B3CF-4DF8-9CD3-A858CB15F0A9}" type="presParOf" srcId="{9261047A-95DD-44AB-A502-1D559F317A51}" destId="{44A1D037-565B-4F13-A5AB-DC83DD906945}" srcOrd="2" destOrd="0" presId="urn:diagrams.loki3.com/BracketList"/>
    <dgm:cxn modelId="{335CA19A-A545-48D6-A376-2ABBDF453257}" type="presParOf" srcId="{9261047A-95DD-44AB-A502-1D559F317A51}" destId="{51C330D9-92E2-4AB7-878B-C4AFB2C18A2F}" srcOrd="3" destOrd="0" presId="urn:diagrams.loki3.com/BracketList"/>
    <dgm:cxn modelId="{A2815997-4182-4176-BED7-CCBA72240BD6}" type="presParOf" srcId="{57798598-3416-442E-834A-B7DE2A2C79EA}" destId="{30B27CAC-EE07-44C4-87A2-44B9E0B3B71C}" srcOrd="3" destOrd="0" presId="urn:diagrams.loki3.com/BracketList"/>
    <dgm:cxn modelId="{54D74C26-D8B6-4F96-92FE-C763A746CA32}" type="presParOf" srcId="{57798598-3416-442E-834A-B7DE2A2C79EA}" destId="{9C6C2148-DAB4-4E84-B29B-D3BA42D91656}" srcOrd="4" destOrd="0" presId="urn:diagrams.loki3.com/BracketList"/>
    <dgm:cxn modelId="{B1004FBD-090C-4E42-BF31-8F05308E037E}" type="presParOf" srcId="{9C6C2148-DAB4-4E84-B29B-D3BA42D91656}" destId="{7F380ABD-B038-4C41-BCBF-A339C0EE5612}" srcOrd="0" destOrd="0" presId="urn:diagrams.loki3.com/BracketList"/>
    <dgm:cxn modelId="{09DF4A5C-0931-4462-9BCE-241AC257C38F}" type="presParOf" srcId="{9C6C2148-DAB4-4E84-B29B-D3BA42D91656}" destId="{F15DF114-960A-439C-A9D4-AC27B7DCCF02}" srcOrd="1" destOrd="0" presId="urn:diagrams.loki3.com/BracketList"/>
    <dgm:cxn modelId="{E9B32C47-1C82-42AB-88E0-530E634B5219}" type="presParOf" srcId="{9C6C2148-DAB4-4E84-B29B-D3BA42D91656}" destId="{DC7DFED2-FCCE-4CAB-9D21-C8F739183197}" srcOrd="2" destOrd="0" presId="urn:diagrams.loki3.com/BracketList"/>
    <dgm:cxn modelId="{8F4C9E04-A18C-4380-8447-C71F3AF62387}" type="presParOf" srcId="{9C6C2148-DAB4-4E84-B29B-D3BA42D91656}" destId="{FA19089D-1458-4F85-848B-09217CDAA0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5512A3-4E66-47BC-8BF1-16F4508B5276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693CC1-F2A8-4A22-A687-1B9FB57CA5B0}">
      <dgm:prSet custT="1"/>
      <dgm:spPr/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D64AB7-0014-4E56-B983-68A364C8FA75}" type="par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89D23-154A-4201-AAC1-C480B8B6F3BF}" type="sib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A4C6FD-6137-4BB1-9946-6FC46AB38529}">
      <dgm:prSet custT="1"/>
      <dgm:spPr/>
      <dgm:t>
        <a:bodyPr/>
        <a:lstStyle/>
        <a:p>
          <a:pPr rtl="0"/>
          <a:r>
            <a:rPr lang="en-US" sz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4C699-13EA-42E4-8516-764BC8D19C42}" type="par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2434EC-775B-4C89-B9BA-7F131D692AEE}" type="sib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D3A5B0-7F68-415C-8682-87654E4632CE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5EB811-E9B4-45AE-A701-B44FC52C6E75}" type="par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4483F2-9849-4ACD-BCC0-A34B51B3A1EF}" type="sib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09A38E-7B84-497B-B0BB-309122F03AD3}">
      <dgm:prSet custT="1"/>
      <dgm:spPr/>
      <dgm:t>
        <a:bodyPr/>
        <a:lstStyle/>
        <a:p>
          <a:pPr rtl="0"/>
          <a:r>
            <a: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522A-A191-4534-94CD-32FF945D6DF6}" type="par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0DF44C-D723-4E3B-8672-EE789E718861}" type="sib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A6C0DC-5735-4410-902C-ECB1CB763AD4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9D2F23-325C-4379-9E75-0D3E1929405F}" type="par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33B743-AAC5-4CC2-BC38-37C86D9647C3}" type="sib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0EBCAF-00DF-463D-B015-A55DC75B682E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E395D1-CA45-406F-B9FA-B70521EF8968}" type="par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47B179-E394-4299-974F-3AC4D48FE530}" type="sib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4B815B-920D-4491-9118-F5AE64C92B69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083376-9E53-43D6-AA5F-55645A605B83}" type="par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5A0347-17C5-4F53-8597-17748F6739D8}" type="sib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5458EF-1B3E-453F-AADD-57EE74ECA06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5FC6E-89C9-47F5-9805-BF1CAB1732C0}" type="par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215057-E89C-4011-AAB1-07574D3DAE83}" type="sib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798598-3416-442E-834A-B7DE2A2C79EA}" type="pres">
      <dgm:prSet presAssocID="{195512A3-4E66-47BC-8BF1-16F4508B52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FF947-1D0F-45EB-BDFA-220F08D43C49}" type="pres">
      <dgm:prSet presAssocID="{2A693CC1-F2A8-4A22-A687-1B9FB57CA5B0}" presName="linNode" presStyleCnt="0"/>
      <dgm:spPr/>
      <dgm:t>
        <a:bodyPr/>
        <a:lstStyle/>
        <a:p>
          <a:endParaRPr lang="en-US"/>
        </a:p>
      </dgm:t>
    </dgm:pt>
    <dgm:pt modelId="{23F25158-D03B-4ACE-A647-132EF5CD2D61}" type="pres">
      <dgm:prSet presAssocID="{2A693CC1-F2A8-4A22-A687-1B9FB57CA5B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E4476-59B9-4D4C-87CC-9F50AEDB46F1}" type="pres">
      <dgm:prSet presAssocID="{2A693CC1-F2A8-4A22-A687-1B9FB57CA5B0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E7DB30ED-6D07-4C92-B138-BD89F561D4BF}" type="pres">
      <dgm:prSet presAssocID="{2A693CC1-F2A8-4A22-A687-1B9FB57CA5B0}" presName="spH" presStyleCnt="0"/>
      <dgm:spPr/>
      <dgm:t>
        <a:bodyPr/>
        <a:lstStyle/>
        <a:p>
          <a:endParaRPr lang="en-US"/>
        </a:p>
      </dgm:t>
    </dgm:pt>
    <dgm:pt modelId="{41CF2F51-1CDE-4D08-B0CA-194193091A23}" type="pres">
      <dgm:prSet presAssocID="{2A693CC1-F2A8-4A22-A687-1B9FB57CA5B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BE70F-886B-4F79-BFF3-6997D722F805}" type="pres">
      <dgm:prSet presAssocID="{87D89D23-154A-4201-AAC1-C480B8B6F3BF}" presName="spV" presStyleCnt="0"/>
      <dgm:spPr/>
      <dgm:t>
        <a:bodyPr/>
        <a:lstStyle/>
        <a:p>
          <a:endParaRPr lang="en-US"/>
        </a:p>
      </dgm:t>
    </dgm:pt>
    <dgm:pt modelId="{9261047A-95DD-44AB-A502-1D559F317A51}" type="pres">
      <dgm:prSet presAssocID="{D309A38E-7B84-497B-B0BB-309122F03AD3}" presName="linNode" presStyleCnt="0"/>
      <dgm:spPr/>
      <dgm:t>
        <a:bodyPr/>
        <a:lstStyle/>
        <a:p>
          <a:endParaRPr lang="en-US"/>
        </a:p>
      </dgm:t>
    </dgm:pt>
    <dgm:pt modelId="{A01EA0CC-2C73-45E8-8297-B7E260710A4D}" type="pres">
      <dgm:prSet presAssocID="{D309A38E-7B84-497B-B0BB-309122F03A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210B9-F983-4FFD-A1F4-42FC5BC8AD6A}" type="pres">
      <dgm:prSet presAssocID="{D309A38E-7B84-497B-B0BB-309122F03AD3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44A1D037-565B-4F13-A5AB-DC83DD906945}" type="pres">
      <dgm:prSet presAssocID="{D309A38E-7B84-497B-B0BB-309122F03AD3}" presName="spH" presStyleCnt="0"/>
      <dgm:spPr/>
      <dgm:t>
        <a:bodyPr/>
        <a:lstStyle/>
        <a:p>
          <a:endParaRPr lang="en-US"/>
        </a:p>
      </dgm:t>
    </dgm:pt>
    <dgm:pt modelId="{51C330D9-92E2-4AB7-878B-C4AFB2C18A2F}" type="pres">
      <dgm:prSet presAssocID="{D309A38E-7B84-497B-B0BB-309122F03A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27CAC-EE07-44C4-87A2-44B9E0B3B71C}" type="pres">
      <dgm:prSet presAssocID="{CE0DF44C-D723-4E3B-8672-EE789E718861}" presName="spV" presStyleCnt="0"/>
      <dgm:spPr/>
      <dgm:t>
        <a:bodyPr/>
        <a:lstStyle/>
        <a:p>
          <a:endParaRPr lang="en-US"/>
        </a:p>
      </dgm:t>
    </dgm:pt>
    <dgm:pt modelId="{9C6C2148-DAB4-4E84-B29B-D3BA42D91656}" type="pres">
      <dgm:prSet presAssocID="{540EBCAF-00DF-463D-B015-A55DC75B682E}" presName="linNode" presStyleCnt="0"/>
      <dgm:spPr/>
      <dgm:t>
        <a:bodyPr/>
        <a:lstStyle/>
        <a:p>
          <a:endParaRPr lang="en-US"/>
        </a:p>
      </dgm:t>
    </dgm:pt>
    <dgm:pt modelId="{7F380ABD-B038-4C41-BCBF-A339C0EE5612}" type="pres">
      <dgm:prSet presAssocID="{540EBCAF-00DF-463D-B015-A55DC75B682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DF114-960A-439C-A9D4-AC27B7DCCF02}" type="pres">
      <dgm:prSet presAssocID="{540EBCAF-00DF-463D-B015-A55DC75B682E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DC7DFED2-FCCE-4CAB-9D21-C8F739183197}" type="pres">
      <dgm:prSet presAssocID="{540EBCAF-00DF-463D-B015-A55DC75B682E}" presName="spH" presStyleCnt="0"/>
      <dgm:spPr/>
      <dgm:t>
        <a:bodyPr/>
        <a:lstStyle/>
        <a:p>
          <a:endParaRPr lang="en-US"/>
        </a:p>
      </dgm:t>
    </dgm:pt>
    <dgm:pt modelId="{FA19089D-1458-4F85-848B-09217CDAA0F6}" type="pres">
      <dgm:prSet presAssocID="{540EBCAF-00DF-463D-B015-A55DC75B682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3F6D0-F311-4A7B-932D-80ED054211DB}" srcId="{540EBCAF-00DF-463D-B015-A55DC75B682E}" destId="{DC5458EF-1B3E-453F-AADD-57EE74ECA060}" srcOrd="1" destOrd="0" parTransId="{B275FC6E-89C9-47F5-9805-BF1CAB1732C0}" sibTransId="{D2215057-E89C-4011-AAB1-07574D3DAE83}"/>
    <dgm:cxn modelId="{9F18EE17-A3DE-4CD8-BB7D-8C208C69491C}" type="presOf" srcId="{540EBCAF-00DF-463D-B015-A55DC75B682E}" destId="{7F380ABD-B038-4C41-BCBF-A339C0EE5612}" srcOrd="0" destOrd="0" presId="urn:diagrams.loki3.com/BracketList"/>
    <dgm:cxn modelId="{396123C0-4FEE-4038-B37E-33EB5AD60E0B}" type="presOf" srcId="{A84B815B-920D-4491-9118-F5AE64C92B69}" destId="{FA19089D-1458-4F85-848B-09217CDAA0F6}" srcOrd="0" destOrd="0" presId="urn:diagrams.loki3.com/BracketList"/>
    <dgm:cxn modelId="{AC46AB20-2278-46EC-8F14-3CF877417728}" type="presOf" srcId="{96A4C6FD-6137-4BB1-9946-6FC46AB38529}" destId="{41CF2F51-1CDE-4D08-B0CA-194193091A23}" srcOrd="0" destOrd="0" presId="urn:diagrams.loki3.com/BracketList"/>
    <dgm:cxn modelId="{64AD9EB5-E798-4CEC-A873-95AFEBE0D569}" srcId="{195512A3-4E66-47BC-8BF1-16F4508B5276}" destId="{540EBCAF-00DF-463D-B015-A55DC75B682E}" srcOrd="2" destOrd="0" parTransId="{3AE395D1-CA45-406F-B9FA-B70521EF8968}" sibTransId="{2C47B179-E394-4299-974F-3AC4D48FE530}"/>
    <dgm:cxn modelId="{E260599C-EBF4-4601-85B4-110E8FB13F18}" srcId="{195512A3-4E66-47BC-8BF1-16F4508B5276}" destId="{2A693CC1-F2A8-4A22-A687-1B9FB57CA5B0}" srcOrd="0" destOrd="0" parTransId="{D7D64AB7-0014-4E56-B983-68A364C8FA75}" sibTransId="{87D89D23-154A-4201-AAC1-C480B8B6F3BF}"/>
    <dgm:cxn modelId="{9E451260-04CF-44F8-A34C-79C3F59E9507}" srcId="{2A693CC1-F2A8-4A22-A687-1B9FB57CA5B0}" destId="{96A4C6FD-6137-4BB1-9946-6FC46AB38529}" srcOrd="0" destOrd="0" parTransId="{6AD4C699-13EA-42E4-8516-764BC8D19C42}" sibTransId="{DF2434EC-775B-4C89-B9BA-7F131D692AEE}"/>
    <dgm:cxn modelId="{8F6CB1E5-8D7E-45CD-9822-01E91C870281}" srcId="{2A693CC1-F2A8-4A22-A687-1B9FB57CA5B0}" destId="{86D3A5B0-7F68-415C-8682-87654E4632CE}" srcOrd="1" destOrd="0" parTransId="{9F5EB811-E9B4-45AE-A701-B44FC52C6E75}" sibTransId="{5B4483F2-9849-4ACD-BCC0-A34B51B3A1EF}"/>
    <dgm:cxn modelId="{B9C5067D-3A0C-477A-BC8C-A6B2227325BC}" srcId="{540EBCAF-00DF-463D-B015-A55DC75B682E}" destId="{A84B815B-920D-4491-9118-F5AE64C92B69}" srcOrd="0" destOrd="0" parTransId="{01083376-9E53-43D6-AA5F-55645A605B83}" sibTransId="{985A0347-17C5-4F53-8597-17748F6739D8}"/>
    <dgm:cxn modelId="{2206AAE3-E74B-415A-AFCD-7ADF26EF3A16}" type="presOf" srcId="{D309A38E-7B84-497B-B0BB-309122F03AD3}" destId="{A01EA0CC-2C73-45E8-8297-B7E260710A4D}" srcOrd="0" destOrd="0" presId="urn:diagrams.loki3.com/BracketList"/>
    <dgm:cxn modelId="{07819CB4-A58D-4EAC-A433-3DD4BBAE83C7}" type="presOf" srcId="{2A693CC1-F2A8-4A22-A687-1B9FB57CA5B0}" destId="{23F25158-D03B-4ACE-A647-132EF5CD2D61}" srcOrd="0" destOrd="0" presId="urn:diagrams.loki3.com/BracketList"/>
    <dgm:cxn modelId="{B9782E2C-3735-4CC6-9CBB-4D66ECB2072A}" type="presOf" srcId="{86D3A5B0-7F68-415C-8682-87654E4632CE}" destId="{41CF2F51-1CDE-4D08-B0CA-194193091A23}" srcOrd="0" destOrd="1" presId="urn:diagrams.loki3.com/BracketList"/>
    <dgm:cxn modelId="{0773EA06-DFA0-4020-BF93-EFCB1BD6E265}" srcId="{D309A38E-7B84-497B-B0BB-309122F03AD3}" destId="{E1A6C0DC-5735-4410-902C-ECB1CB763AD4}" srcOrd="0" destOrd="0" parTransId="{AB9D2F23-325C-4379-9E75-0D3E1929405F}" sibTransId="{5633B743-AAC5-4CC2-BC38-37C86D9647C3}"/>
    <dgm:cxn modelId="{324201D3-7198-46AD-B9FB-EFF0F8DA9A6D}" type="presOf" srcId="{E1A6C0DC-5735-4410-902C-ECB1CB763AD4}" destId="{51C330D9-92E2-4AB7-878B-C4AFB2C18A2F}" srcOrd="0" destOrd="0" presId="urn:diagrams.loki3.com/BracketList"/>
    <dgm:cxn modelId="{409FF78E-6293-49E0-9693-40BBCCCA5CAF}" type="presOf" srcId="{DC5458EF-1B3E-453F-AADD-57EE74ECA060}" destId="{FA19089D-1458-4F85-848B-09217CDAA0F6}" srcOrd="0" destOrd="1" presId="urn:diagrams.loki3.com/BracketList"/>
    <dgm:cxn modelId="{A74E82C5-BE37-4715-9A0E-689964FDC5ED}" srcId="{195512A3-4E66-47BC-8BF1-16F4508B5276}" destId="{D309A38E-7B84-497B-B0BB-309122F03AD3}" srcOrd="1" destOrd="0" parTransId="{3448522A-A191-4534-94CD-32FF945D6DF6}" sibTransId="{CE0DF44C-D723-4E3B-8672-EE789E718861}"/>
    <dgm:cxn modelId="{2F5351F8-2125-4525-8355-CA0AC423C0A1}" type="presOf" srcId="{195512A3-4E66-47BC-8BF1-16F4508B5276}" destId="{57798598-3416-442E-834A-B7DE2A2C79EA}" srcOrd="0" destOrd="0" presId="urn:diagrams.loki3.com/BracketList"/>
    <dgm:cxn modelId="{FF82B384-C70F-423B-B8F0-02B883BC5F2E}" type="presParOf" srcId="{57798598-3416-442E-834A-B7DE2A2C79EA}" destId="{7CFFF947-1D0F-45EB-BDFA-220F08D43C49}" srcOrd="0" destOrd="0" presId="urn:diagrams.loki3.com/BracketList"/>
    <dgm:cxn modelId="{375DEE57-1775-4223-8B20-BDB2A099BCF1}" type="presParOf" srcId="{7CFFF947-1D0F-45EB-BDFA-220F08D43C49}" destId="{23F25158-D03B-4ACE-A647-132EF5CD2D61}" srcOrd="0" destOrd="0" presId="urn:diagrams.loki3.com/BracketList"/>
    <dgm:cxn modelId="{C28BA8FE-A39C-40C3-BC3A-9A26A8D2CAA0}" type="presParOf" srcId="{7CFFF947-1D0F-45EB-BDFA-220F08D43C49}" destId="{95EE4476-59B9-4D4C-87CC-9F50AEDB46F1}" srcOrd="1" destOrd="0" presId="urn:diagrams.loki3.com/BracketList"/>
    <dgm:cxn modelId="{87B37159-5DFE-4C1D-A831-290DBECB0CB8}" type="presParOf" srcId="{7CFFF947-1D0F-45EB-BDFA-220F08D43C49}" destId="{E7DB30ED-6D07-4C92-B138-BD89F561D4BF}" srcOrd="2" destOrd="0" presId="urn:diagrams.loki3.com/BracketList"/>
    <dgm:cxn modelId="{DDC72508-59C7-4AC2-8B77-174CFE470F3B}" type="presParOf" srcId="{7CFFF947-1D0F-45EB-BDFA-220F08D43C49}" destId="{41CF2F51-1CDE-4D08-B0CA-194193091A23}" srcOrd="3" destOrd="0" presId="urn:diagrams.loki3.com/BracketList"/>
    <dgm:cxn modelId="{64137A0C-D1BE-44B5-9708-19E42A59364C}" type="presParOf" srcId="{57798598-3416-442E-834A-B7DE2A2C79EA}" destId="{508BE70F-886B-4F79-BFF3-6997D722F805}" srcOrd="1" destOrd="0" presId="urn:diagrams.loki3.com/BracketList"/>
    <dgm:cxn modelId="{4D5CFEF5-B9F9-442E-98C0-F39128E7D919}" type="presParOf" srcId="{57798598-3416-442E-834A-B7DE2A2C79EA}" destId="{9261047A-95DD-44AB-A502-1D559F317A51}" srcOrd="2" destOrd="0" presId="urn:diagrams.loki3.com/BracketList"/>
    <dgm:cxn modelId="{CE660CD9-6384-46F1-9C81-E0E6FC1C833E}" type="presParOf" srcId="{9261047A-95DD-44AB-A502-1D559F317A51}" destId="{A01EA0CC-2C73-45E8-8297-B7E260710A4D}" srcOrd="0" destOrd="0" presId="urn:diagrams.loki3.com/BracketList"/>
    <dgm:cxn modelId="{AB4A7DB4-3166-4819-AE80-8E14E9B10D3A}" type="presParOf" srcId="{9261047A-95DD-44AB-A502-1D559F317A51}" destId="{EAF210B9-F983-4FFD-A1F4-42FC5BC8AD6A}" srcOrd="1" destOrd="0" presId="urn:diagrams.loki3.com/BracketList"/>
    <dgm:cxn modelId="{88069BE4-2131-4076-8D79-985BBEE9178F}" type="presParOf" srcId="{9261047A-95DD-44AB-A502-1D559F317A51}" destId="{44A1D037-565B-4F13-A5AB-DC83DD906945}" srcOrd="2" destOrd="0" presId="urn:diagrams.loki3.com/BracketList"/>
    <dgm:cxn modelId="{36BA4A4E-060A-4864-B629-BEF14DB7B529}" type="presParOf" srcId="{9261047A-95DD-44AB-A502-1D559F317A51}" destId="{51C330D9-92E2-4AB7-878B-C4AFB2C18A2F}" srcOrd="3" destOrd="0" presId="urn:diagrams.loki3.com/BracketList"/>
    <dgm:cxn modelId="{7532A055-93E9-490D-B834-EC9C16B6198C}" type="presParOf" srcId="{57798598-3416-442E-834A-B7DE2A2C79EA}" destId="{30B27CAC-EE07-44C4-87A2-44B9E0B3B71C}" srcOrd="3" destOrd="0" presId="urn:diagrams.loki3.com/BracketList"/>
    <dgm:cxn modelId="{D575E60A-0C1D-4D26-9353-12C09BB35477}" type="presParOf" srcId="{57798598-3416-442E-834A-B7DE2A2C79EA}" destId="{9C6C2148-DAB4-4E84-B29B-D3BA42D91656}" srcOrd="4" destOrd="0" presId="urn:diagrams.loki3.com/BracketList"/>
    <dgm:cxn modelId="{C75E5559-D84B-449A-B866-B25743B0241E}" type="presParOf" srcId="{9C6C2148-DAB4-4E84-B29B-D3BA42D91656}" destId="{7F380ABD-B038-4C41-BCBF-A339C0EE5612}" srcOrd="0" destOrd="0" presId="urn:diagrams.loki3.com/BracketList"/>
    <dgm:cxn modelId="{18FE6B50-AEFC-4EF1-BF88-08DC818C040F}" type="presParOf" srcId="{9C6C2148-DAB4-4E84-B29B-D3BA42D91656}" destId="{F15DF114-960A-439C-A9D4-AC27B7DCCF02}" srcOrd="1" destOrd="0" presId="urn:diagrams.loki3.com/BracketList"/>
    <dgm:cxn modelId="{439EB2E0-52AA-45A6-9667-89A575D7AB30}" type="presParOf" srcId="{9C6C2148-DAB4-4E84-B29B-D3BA42D91656}" destId="{DC7DFED2-FCCE-4CAB-9D21-C8F739183197}" srcOrd="2" destOrd="0" presId="urn:diagrams.loki3.com/BracketList"/>
    <dgm:cxn modelId="{5481F807-D07B-4EC2-A2CD-C8DC55BB9A48}" type="presParOf" srcId="{9C6C2148-DAB4-4E84-B29B-D3BA42D91656}" destId="{FA19089D-1458-4F85-848B-09217CDAA0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5512A3-4E66-47BC-8BF1-16F4508B5276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693CC1-F2A8-4A22-A687-1B9FB57CA5B0}">
      <dgm:prSet custT="1"/>
      <dgm:spPr/>
      <dgm:t>
        <a:bodyPr/>
        <a:lstStyle/>
        <a:p>
          <a:pPr rtl="0"/>
          <a:r>
            <a:rPr lang="en-US" sz="1200" b="1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D64AB7-0014-4E56-B983-68A364C8FA75}" type="par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89D23-154A-4201-AAC1-C480B8B6F3BF}" type="sibTrans" cxnId="{E260599C-EBF4-4601-85B4-110E8FB13F1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A4C6FD-6137-4BB1-9946-6FC46AB38529}">
      <dgm:prSet custT="1"/>
      <dgm:spPr/>
      <dgm:t>
        <a:bodyPr/>
        <a:lstStyle/>
        <a:p>
          <a:pPr rtl="0"/>
          <a:r>
            <a:rPr lang="en-US" sz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D4C699-13EA-42E4-8516-764BC8D19C42}" type="par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2434EC-775B-4C89-B9BA-7F131D692AEE}" type="sibTrans" cxnId="{9E451260-04CF-44F8-A34C-79C3F59E950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D3A5B0-7F68-415C-8682-87654E4632CE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5EB811-E9B4-45AE-A701-B44FC52C6E75}" type="par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4483F2-9849-4ACD-BCC0-A34B51B3A1EF}" type="sibTrans" cxnId="{8F6CB1E5-8D7E-45CD-9822-01E91C87028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09A38E-7B84-497B-B0BB-309122F03AD3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522A-A191-4534-94CD-32FF945D6DF6}" type="par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0DF44C-D723-4E3B-8672-EE789E718861}" type="sibTrans" cxnId="{A74E82C5-BE37-4715-9A0E-689964FDC5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A6C0DC-5735-4410-902C-ECB1CB763AD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9D2F23-325C-4379-9E75-0D3E1929405F}" type="par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33B743-AAC5-4CC2-BC38-37C86D9647C3}" type="sibTrans" cxnId="{0773EA06-DFA0-4020-BF93-EFCB1BD6E26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0EBCAF-00DF-463D-B015-A55DC75B682E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E395D1-CA45-406F-B9FA-B70521EF8968}" type="par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47B179-E394-4299-974F-3AC4D48FE530}" type="sibTrans" cxnId="{64AD9EB5-E798-4CEC-A873-95AFEBE0D56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4B815B-920D-4491-9118-F5AE64C92B69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083376-9E53-43D6-AA5F-55645A605B83}" type="par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5A0347-17C5-4F53-8597-17748F6739D8}" type="sibTrans" cxnId="{B9C5067D-3A0C-477A-BC8C-A6B2227325B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5458EF-1B3E-453F-AADD-57EE74ECA06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5FC6E-89C9-47F5-9805-BF1CAB1732C0}" type="par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215057-E89C-4011-AAB1-07574D3DAE83}" type="sibTrans" cxnId="{4943F6D0-F311-4A7B-932D-80ED054211D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798598-3416-442E-834A-B7DE2A2C79EA}" type="pres">
      <dgm:prSet presAssocID="{195512A3-4E66-47BC-8BF1-16F4508B52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FF947-1D0F-45EB-BDFA-220F08D43C49}" type="pres">
      <dgm:prSet presAssocID="{2A693CC1-F2A8-4A22-A687-1B9FB57CA5B0}" presName="linNode" presStyleCnt="0"/>
      <dgm:spPr/>
      <dgm:t>
        <a:bodyPr/>
        <a:lstStyle/>
        <a:p>
          <a:endParaRPr lang="en-US"/>
        </a:p>
      </dgm:t>
    </dgm:pt>
    <dgm:pt modelId="{23F25158-D03B-4ACE-A647-132EF5CD2D61}" type="pres">
      <dgm:prSet presAssocID="{2A693CC1-F2A8-4A22-A687-1B9FB57CA5B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E4476-59B9-4D4C-87CC-9F50AEDB46F1}" type="pres">
      <dgm:prSet presAssocID="{2A693CC1-F2A8-4A22-A687-1B9FB57CA5B0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E7DB30ED-6D07-4C92-B138-BD89F561D4BF}" type="pres">
      <dgm:prSet presAssocID="{2A693CC1-F2A8-4A22-A687-1B9FB57CA5B0}" presName="spH" presStyleCnt="0"/>
      <dgm:spPr/>
      <dgm:t>
        <a:bodyPr/>
        <a:lstStyle/>
        <a:p>
          <a:endParaRPr lang="en-US"/>
        </a:p>
      </dgm:t>
    </dgm:pt>
    <dgm:pt modelId="{41CF2F51-1CDE-4D08-B0CA-194193091A23}" type="pres">
      <dgm:prSet presAssocID="{2A693CC1-F2A8-4A22-A687-1B9FB57CA5B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BE70F-886B-4F79-BFF3-6997D722F805}" type="pres">
      <dgm:prSet presAssocID="{87D89D23-154A-4201-AAC1-C480B8B6F3BF}" presName="spV" presStyleCnt="0"/>
      <dgm:spPr/>
      <dgm:t>
        <a:bodyPr/>
        <a:lstStyle/>
        <a:p>
          <a:endParaRPr lang="en-US"/>
        </a:p>
      </dgm:t>
    </dgm:pt>
    <dgm:pt modelId="{9261047A-95DD-44AB-A502-1D559F317A51}" type="pres">
      <dgm:prSet presAssocID="{D309A38E-7B84-497B-B0BB-309122F03AD3}" presName="linNode" presStyleCnt="0"/>
      <dgm:spPr/>
      <dgm:t>
        <a:bodyPr/>
        <a:lstStyle/>
        <a:p>
          <a:endParaRPr lang="en-US"/>
        </a:p>
      </dgm:t>
    </dgm:pt>
    <dgm:pt modelId="{A01EA0CC-2C73-45E8-8297-B7E260710A4D}" type="pres">
      <dgm:prSet presAssocID="{D309A38E-7B84-497B-B0BB-309122F03AD3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210B9-F983-4FFD-A1F4-42FC5BC8AD6A}" type="pres">
      <dgm:prSet presAssocID="{D309A38E-7B84-497B-B0BB-309122F03AD3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44A1D037-565B-4F13-A5AB-DC83DD906945}" type="pres">
      <dgm:prSet presAssocID="{D309A38E-7B84-497B-B0BB-309122F03AD3}" presName="spH" presStyleCnt="0"/>
      <dgm:spPr/>
      <dgm:t>
        <a:bodyPr/>
        <a:lstStyle/>
        <a:p>
          <a:endParaRPr lang="en-US"/>
        </a:p>
      </dgm:t>
    </dgm:pt>
    <dgm:pt modelId="{51C330D9-92E2-4AB7-878B-C4AFB2C18A2F}" type="pres">
      <dgm:prSet presAssocID="{D309A38E-7B84-497B-B0BB-309122F03AD3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27CAC-EE07-44C4-87A2-44B9E0B3B71C}" type="pres">
      <dgm:prSet presAssocID="{CE0DF44C-D723-4E3B-8672-EE789E718861}" presName="spV" presStyleCnt="0"/>
      <dgm:spPr/>
      <dgm:t>
        <a:bodyPr/>
        <a:lstStyle/>
        <a:p>
          <a:endParaRPr lang="en-US"/>
        </a:p>
      </dgm:t>
    </dgm:pt>
    <dgm:pt modelId="{9C6C2148-DAB4-4E84-B29B-D3BA42D91656}" type="pres">
      <dgm:prSet presAssocID="{540EBCAF-00DF-463D-B015-A55DC75B682E}" presName="linNode" presStyleCnt="0"/>
      <dgm:spPr/>
      <dgm:t>
        <a:bodyPr/>
        <a:lstStyle/>
        <a:p>
          <a:endParaRPr lang="en-US"/>
        </a:p>
      </dgm:t>
    </dgm:pt>
    <dgm:pt modelId="{7F380ABD-B038-4C41-BCBF-A339C0EE5612}" type="pres">
      <dgm:prSet presAssocID="{540EBCAF-00DF-463D-B015-A55DC75B682E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DF114-960A-439C-A9D4-AC27B7DCCF02}" type="pres">
      <dgm:prSet presAssocID="{540EBCAF-00DF-463D-B015-A55DC75B682E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DC7DFED2-FCCE-4CAB-9D21-C8F739183197}" type="pres">
      <dgm:prSet presAssocID="{540EBCAF-00DF-463D-B015-A55DC75B682E}" presName="spH" presStyleCnt="0"/>
      <dgm:spPr/>
      <dgm:t>
        <a:bodyPr/>
        <a:lstStyle/>
        <a:p>
          <a:endParaRPr lang="en-US"/>
        </a:p>
      </dgm:t>
    </dgm:pt>
    <dgm:pt modelId="{FA19089D-1458-4F85-848B-09217CDAA0F6}" type="pres">
      <dgm:prSet presAssocID="{540EBCAF-00DF-463D-B015-A55DC75B682E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EC203A-F06E-48DD-9CD2-11D633ED4E26}" type="presOf" srcId="{A84B815B-920D-4491-9118-F5AE64C92B69}" destId="{FA19089D-1458-4F85-848B-09217CDAA0F6}" srcOrd="0" destOrd="0" presId="urn:diagrams.loki3.com/BracketList"/>
    <dgm:cxn modelId="{8F6CB1E5-8D7E-45CD-9822-01E91C870281}" srcId="{2A693CC1-F2A8-4A22-A687-1B9FB57CA5B0}" destId="{86D3A5B0-7F68-415C-8682-87654E4632CE}" srcOrd="1" destOrd="0" parTransId="{9F5EB811-E9B4-45AE-A701-B44FC52C6E75}" sibTransId="{5B4483F2-9849-4ACD-BCC0-A34B51B3A1EF}"/>
    <dgm:cxn modelId="{4943F6D0-F311-4A7B-932D-80ED054211DB}" srcId="{540EBCAF-00DF-463D-B015-A55DC75B682E}" destId="{DC5458EF-1B3E-453F-AADD-57EE74ECA060}" srcOrd="1" destOrd="0" parTransId="{B275FC6E-89C9-47F5-9805-BF1CAB1732C0}" sibTransId="{D2215057-E89C-4011-AAB1-07574D3DAE83}"/>
    <dgm:cxn modelId="{C513975D-3FEC-4722-B0C7-0E4B3473EF20}" type="presOf" srcId="{96A4C6FD-6137-4BB1-9946-6FC46AB38529}" destId="{41CF2F51-1CDE-4D08-B0CA-194193091A23}" srcOrd="0" destOrd="0" presId="urn:diagrams.loki3.com/BracketList"/>
    <dgm:cxn modelId="{64AD9EB5-E798-4CEC-A873-95AFEBE0D569}" srcId="{195512A3-4E66-47BC-8BF1-16F4508B5276}" destId="{540EBCAF-00DF-463D-B015-A55DC75B682E}" srcOrd="2" destOrd="0" parTransId="{3AE395D1-CA45-406F-B9FA-B70521EF8968}" sibTransId="{2C47B179-E394-4299-974F-3AC4D48FE530}"/>
    <dgm:cxn modelId="{09E93E2B-CFC3-428B-AEA0-CDFA9AD95EC4}" type="presOf" srcId="{2A693CC1-F2A8-4A22-A687-1B9FB57CA5B0}" destId="{23F25158-D03B-4ACE-A647-132EF5CD2D61}" srcOrd="0" destOrd="0" presId="urn:diagrams.loki3.com/BracketList"/>
    <dgm:cxn modelId="{62164947-505C-413F-BD6C-FF6FBC6693F8}" type="presOf" srcId="{540EBCAF-00DF-463D-B015-A55DC75B682E}" destId="{7F380ABD-B038-4C41-BCBF-A339C0EE5612}" srcOrd="0" destOrd="0" presId="urn:diagrams.loki3.com/BracketList"/>
    <dgm:cxn modelId="{5509F19D-4893-43D8-AF71-6F46F75603E1}" type="presOf" srcId="{D309A38E-7B84-497B-B0BB-309122F03AD3}" destId="{A01EA0CC-2C73-45E8-8297-B7E260710A4D}" srcOrd="0" destOrd="0" presId="urn:diagrams.loki3.com/BracketList"/>
    <dgm:cxn modelId="{95B9711E-0379-4229-B049-54D1FB68A38E}" type="presOf" srcId="{E1A6C0DC-5735-4410-902C-ECB1CB763AD4}" destId="{51C330D9-92E2-4AB7-878B-C4AFB2C18A2F}" srcOrd="0" destOrd="0" presId="urn:diagrams.loki3.com/BracketList"/>
    <dgm:cxn modelId="{BF2FB067-88E8-45AE-9AA3-9BBE92ABC83E}" type="presOf" srcId="{DC5458EF-1B3E-453F-AADD-57EE74ECA060}" destId="{FA19089D-1458-4F85-848B-09217CDAA0F6}" srcOrd="0" destOrd="1" presId="urn:diagrams.loki3.com/BracketList"/>
    <dgm:cxn modelId="{154C6AED-5401-4681-BB00-00972D1B465E}" type="presOf" srcId="{86D3A5B0-7F68-415C-8682-87654E4632CE}" destId="{41CF2F51-1CDE-4D08-B0CA-194193091A23}" srcOrd="0" destOrd="1" presId="urn:diagrams.loki3.com/BracketList"/>
    <dgm:cxn modelId="{B9C5067D-3A0C-477A-BC8C-A6B2227325BC}" srcId="{540EBCAF-00DF-463D-B015-A55DC75B682E}" destId="{A84B815B-920D-4491-9118-F5AE64C92B69}" srcOrd="0" destOrd="0" parTransId="{01083376-9E53-43D6-AA5F-55645A605B83}" sibTransId="{985A0347-17C5-4F53-8597-17748F6739D8}"/>
    <dgm:cxn modelId="{E06F558C-F0C7-45A6-9259-7BEFA09884A1}" type="presOf" srcId="{195512A3-4E66-47BC-8BF1-16F4508B5276}" destId="{57798598-3416-442E-834A-B7DE2A2C79EA}" srcOrd="0" destOrd="0" presId="urn:diagrams.loki3.com/BracketList"/>
    <dgm:cxn modelId="{A74E82C5-BE37-4715-9A0E-689964FDC5ED}" srcId="{195512A3-4E66-47BC-8BF1-16F4508B5276}" destId="{D309A38E-7B84-497B-B0BB-309122F03AD3}" srcOrd="1" destOrd="0" parTransId="{3448522A-A191-4534-94CD-32FF945D6DF6}" sibTransId="{CE0DF44C-D723-4E3B-8672-EE789E718861}"/>
    <dgm:cxn modelId="{0773EA06-DFA0-4020-BF93-EFCB1BD6E265}" srcId="{D309A38E-7B84-497B-B0BB-309122F03AD3}" destId="{E1A6C0DC-5735-4410-902C-ECB1CB763AD4}" srcOrd="0" destOrd="0" parTransId="{AB9D2F23-325C-4379-9E75-0D3E1929405F}" sibTransId="{5633B743-AAC5-4CC2-BC38-37C86D9647C3}"/>
    <dgm:cxn modelId="{9E451260-04CF-44F8-A34C-79C3F59E9507}" srcId="{2A693CC1-F2A8-4A22-A687-1B9FB57CA5B0}" destId="{96A4C6FD-6137-4BB1-9946-6FC46AB38529}" srcOrd="0" destOrd="0" parTransId="{6AD4C699-13EA-42E4-8516-764BC8D19C42}" sibTransId="{DF2434EC-775B-4C89-B9BA-7F131D692AEE}"/>
    <dgm:cxn modelId="{E260599C-EBF4-4601-85B4-110E8FB13F18}" srcId="{195512A3-4E66-47BC-8BF1-16F4508B5276}" destId="{2A693CC1-F2A8-4A22-A687-1B9FB57CA5B0}" srcOrd="0" destOrd="0" parTransId="{D7D64AB7-0014-4E56-B983-68A364C8FA75}" sibTransId="{87D89D23-154A-4201-AAC1-C480B8B6F3BF}"/>
    <dgm:cxn modelId="{8F696078-B5D1-4814-8FFA-F622312CDB8A}" type="presParOf" srcId="{57798598-3416-442E-834A-B7DE2A2C79EA}" destId="{7CFFF947-1D0F-45EB-BDFA-220F08D43C49}" srcOrd="0" destOrd="0" presId="urn:diagrams.loki3.com/BracketList"/>
    <dgm:cxn modelId="{CB315CA2-8995-45F1-BBD5-6F051D8D7B4F}" type="presParOf" srcId="{7CFFF947-1D0F-45EB-BDFA-220F08D43C49}" destId="{23F25158-D03B-4ACE-A647-132EF5CD2D61}" srcOrd="0" destOrd="0" presId="urn:diagrams.loki3.com/BracketList"/>
    <dgm:cxn modelId="{3B396E78-0F47-45C6-B749-0793D724126C}" type="presParOf" srcId="{7CFFF947-1D0F-45EB-BDFA-220F08D43C49}" destId="{95EE4476-59B9-4D4C-87CC-9F50AEDB46F1}" srcOrd="1" destOrd="0" presId="urn:diagrams.loki3.com/BracketList"/>
    <dgm:cxn modelId="{042C1E0C-480E-4FC8-900F-0D8EB7AB72C4}" type="presParOf" srcId="{7CFFF947-1D0F-45EB-BDFA-220F08D43C49}" destId="{E7DB30ED-6D07-4C92-B138-BD89F561D4BF}" srcOrd="2" destOrd="0" presId="urn:diagrams.loki3.com/BracketList"/>
    <dgm:cxn modelId="{176BEFF0-1C42-482C-81AE-538EE535FE56}" type="presParOf" srcId="{7CFFF947-1D0F-45EB-BDFA-220F08D43C49}" destId="{41CF2F51-1CDE-4D08-B0CA-194193091A23}" srcOrd="3" destOrd="0" presId="urn:diagrams.loki3.com/BracketList"/>
    <dgm:cxn modelId="{98800538-1D4D-4843-8511-C4A631A82B4B}" type="presParOf" srcId="{57798598-3416-442E-834A-B7DE2A2C79EA}" destId="{508BE70F-886B-4F79-BFF3-6997D722F805}" srcOrd="1" destOrd="0" presId="urn:diagrams.loki3.com/BracketList"/>
    <dgm:cxn modelId="{6C8EF9C1-F4CB-43B1-AEE7-F1F76514EE9A}" type="presParOf" srcId="{57798598-3416-442E-834A-B7DE2A2C79EA}" destId="{9261047A-95DD-44AB-A502-1D559F317A51}" srcOrd="2" destOrd="0" presId="urn:diagrams.loki3.com/BracketList"/>
    <dgm:cxn modelId="{01E50F17-FCA6-48D5-852C-06970E200760}" type="presParOf" srcId="{9261047A-95DD-44AB-A502-1D559F317A51}" destId="{A01EA0CC-2C73-45E8-8297-B7E260710A4D}" srcOrd="0" destOrd="0" presId="urn:diagrams.loki3.com/BracketList"/>
    <dgm:cxn modelId="{CB256383-BA86-4737-AE2D-4F115574F3B6}" type="presParOf" srcId="{9261047A-95DD-44AB-A502-1D559F317A51}" destId="{EAF210B9-F983-4FFD-A1F4-42FC5BC8AD6A}" srcOrd="1" destOrd="0" presId="urn:diagrams.loki3.com/BracketList"/>
    <dgm:cxn modelId="{6428C21E-82A1-4C4C-9EB8-D6C2092BCB09}" type="presParOf" srcId="{9261047A-95DD-44AB-A502-1D559F317A51}" destId="{44A1D037-565B-4F13-A5AB-DC83DD906945}" srcOrd="2" destOrd="0" presId="urn:diagrams.loki3.com/BracketList"/>
    <dgm:cxn modelId="{A84C392C-C275-4E9C-8C4B-ED9169D61F9E}" type="presParOf" srcId="{9261047A-95DD-44AB-A502-1D559F317A51}" destId="{51C330D9-92E2-4AB7-878B-C4AFB2C18A2F}" srcOrd="3" destOrd="0" presId="urn:diagrams.loki3.com/BracketList"/>
    <dgm:cxn modelId="{D610E343-4FD7-4293-8C4B-523348953BAB}" type="presParOf" srcId="{57798598-3416-442E-834A-B7DE2A2C79EA}" destId="{30B27CAC-EE07-44C4-87A2-44B9E0B3B71C}" srcOrd="3" destOrd="0" presId="urn:diagrams.loki3.com/BracketList"/>
    <dgm:cxn modelId="{44A5C53F-6805-4D06-A475-33E8FB2E5B83}" type="presParOf" srcId="{57798598-3416-442E-834A-B7DE2A2C79EA}" destId="{9C6C2148-DAB4-4E84-B29B-D3BA42D91656}" srcOrd="4" destOrd="0" presId="urn:diagrams.loki3.com/BracketList"/>
    <dgm:cxn modelId="{9CF9EEEE-CD6C-4C77-AFEE-0BE47967985E}" type="presParOf" srcId="{9C6C2148-DAB4-4E84-B29B-D3BA42D91656}" destId="{7F380ABD-B038-4C41-BCBF-A339C0EE5612}" srcOrd="0" destOrd="0" presId="urn:diagrams.loki3.com/BracketList"/>
    <dgm:cxn modelId="{2D1DCC39-8AF0-4BED-9EE9-386CC1B3C32D}" type="presParOf" srcId="{9C6C2148-DAB4-4E84-B29B-D3BA42D91656}" destId="{F15DF114-960A-439C-A9D4-AC27B7DCCF02}" srcOrd="1" destOrd="0" presId="urn:diagrams.loki3.com/BracketList"/>
    <dgm:cxn modelId="{336ED979-3E19-4AD0-BF37-49152BD803D2}" type="presParOf" srcId="{9C6C2148-DAB4-4E84-B29B-D3BA42D91656}" destId="{DC7DFED2-FCCE-4CAB-9D21-C8F739183197}" srcOrd="2" destOrd="0" presId="urn:diagrams.loki3.com/BracketList"/>
    <dgm:cxn modelId="{7E3F43FA-4E28-4893-8E70-532351491F36}" type="presParOf" srcId="{9C6C2148-DAB4-4E84-B29B-D3BA42D91656}" destId="{FA19089D-1458-4F85-848B-09217CDAA0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Weather Channel turned to MongoDB to get killer features out to users quickly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1AC29-C33C-4AE9-A4A5-BA9C8FF92B0C}" type="presOf" srcId="{8ECC3D80-7640-4333-A2C2-1678322AB0F5}" destId="{AA6D0581-3122-4F0E-86A8-FF49E556C01D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A0367589-DCD9-4915-A871-A486B02C58C0}" type="presOf" srcId="{28A3945F-A49F-4EE0-AAA1-28F8506277F7}" destId="{6C3137E1-19B0-4580-9E0D-944F0E075117}" srcOrd="0" destOrd="0" presId="urn:microsoft.com/office/officeart/2005/8/layout/vList2"/>
    <dgm:cxn modelId="{5C2ADD7C-991E-4AE7-BF7C-110C94289F2A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Otto Reinvents E-commerce Personalization for More than 2 Million Visitors Per Day with MongoDB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2E52B8-F66E-4909-BDB3-C8151C6A361A}" type="presOf" srcId="{28A3945F-A49F-4EE0-AAA1-28F8506277F7}" destId="{6C3137E1-19B0-4580-9E0D-944F0E075117}" srcOrd="0" destOrd="0" presId="urn:microsoft.com/office/officeart/2005/8/layout/vList2"/>
    <dgm:cxn modelId="{5EA20825-436D-4CF5-AA13-92FF6BD370DE}" type="presOf" srcId="{8ECC3D80-7640-4333-A2C2-1678322AB0F5}" destId="{AA6D0581-3122-4F0E-86A8-FF49E556C01D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4BCDC9A8-6E2D-4BDC-A34E-0C94284E484E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Rethinking The Customer Experience at </a:t>
          </a:r>
          <a:r>
            <a:rPr lang="en-US" b="0" i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Metlife</a:t>
          </a:r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From Stalled to Success in Three Months with MongoDB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9E3B22-9EAE-4FA3-B3A4-906E18F15A0E}" type="presOf" srcId="{8ECC3D80-7640-4333-A2C2-1678322AB0F5}" destId="{AA6D0581-3122-4F0E-86A8-FF49E556C01D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7AB03C21-95B0-4324-9131-A9B0EBAF737D}" type="presOf" srcId="{28A3945F-A49F-4EE0-AAA1-28F8506277F7}" destId="{6C3137E1-19B0-4580-9E0D-944F0E075117}" srcOrd="0" destOrd="0" presId="urn:microsoft.com/office/officeart/2005/8/layout/vList2"/>
    <dgm:cxn modelId="{4FF3FD4D-58F5-4C1A-9801-68089551D042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A3945F-A49F-4EE0-AAA1-28F8506277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CC3D80-7640-4333-A2C2-1678322AB0F5}">
      <dgm:prSet/>
      <dgm:spPr/>
      <dgm:t>
        <a:bodyPr/>
        <a:lstStyle/>
        <a:p>
          <a:pPr algn="ctr" rtl="0"/>
          <a:r>
            <a:rPr lang="en-US" b="0" i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ADP: Meeting Mobile Demands, One Innovative App at a Time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740E4D-560C-431B-A57D-CD71603431C4}" type="parTrans" cxnId="{433C6D98-D477-48BA-9016-51A8C1D7E9BF}">
      <dgm:prSet/>
      <dgm:spPr/>
      <dgm:t>
        <a:bodyPr/>
        <a:lstStyle/>
        <a:p>
          <a:endParaRPr lang="en-US"/>
        </a:p>
      </dgm:t>
    </dgm:pt>
    <dgm:pt modelId="{400779CD-C4FC-4607-A0AB-B6336EB788F8}" type="sibTrans" cxnId="{433C6D98-D477-48BA-9016-51A8C1D7E9BF}">
      <dgm:prSet/>
      <dgm:spPr/>
      <dgm:t>
        <a:bodyPr/>
        <a:lstStyle/>
        <a:p>
          <a:endParaRPr lang="en-US"/>
        </a:p>
      </dgm:t>
    </dgm:pt>
    <dgm:pt modelId="{6C3137E1-19B0-4580-9E0D-944F0E075117}" type="pres">
      <dgm:prSet presAssocID="{28A3945F-A49F-4EE0-AAA1-28F8506277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D0581-3122-4F0E-86A8-FF49E556C01D}" type="pres">
      <dgm:prSet presAssocID="{8ECC3D80-7640-4333-A2C2-1678322AB0F5}" presName="parentText" presStyleLbl="node1" presStyleIdx="0" presStyleCnt="1" custScaleY="104260" custLinFactNeighborX="7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57551-FDE8-4449-8125-79672B4704BD}" type="presOf" srcId="{8ECC3D80-7640-4333-A2C2-1678322AB0F5}" destId="{AA6D0581-3122-4F0E-86A8-FF49E556C01D}" srcOrd="0" destOrd="0" presId="urn:microsoft.com/office/officeart/2005/8/layout/vList2"/>
    <dgm:cxn modelId="{868BC1F0-2FDB-4066-A09F-162D3C3C2764}" type="presOf" srcId="{28A3945F-A49F-4EE0-AAA1-28F8506277F7}" destId="{6C3137E1-19B0-4580-9E0D-944F0E075117}" srcOrd="0" destOrd="0" presId="urn:microsoft.com/office/officeart/2005/8/layout/vList2"/>
    <dgm:cxn modelId="{433C6D98-D477-48BA-9016-51A8C1D7E9BF}" srcId="{28A3945F-A49F-4EE0-AAA1-28F8506277F7}" destId="{8ECC3D80-7640-4333-A2C2-1678322AB0F5}" srcOrd="0" destOrd="0" parTransId="{EB740E4D-560C-431B-A57D-CD71603431C4}" sibTransId="{400779CD-C4FC-4607-A0AB-B6336EB788F8}"/>
    <dgm:cxn modelId="{6E0B56A6-05D3-4D68-8ECC-4A78597B45A7}" type="presParOf" srcId="{6C3137E1-19B0-4580-9E0D-944F0E075117}" destId="{AA6D0581-3122-4F0E-86A8-FF49E556C0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57C25-079F-4319-B547-5915DF76013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8071B7-CD7E-407E-98AC-BD8E11462D2F}">
      <dgm:prSet/>
      <dgm:spPr/>
      <dgm:t>
        <a:bodyPr/>
        <a:lstStyle/>
        <a:p>
          <a:pPr algn="ctr" rtl="0"/>
          <a:r>
            <a:rPr lang="en-US" dirty="0" smtClean="0"/>
            <a:t>NoSQL</a:t>
          </a:r>
          <a:endParaRPr lang="en-US" dirty="0"/>
        </a:p>
      </dgm:t>
    </dgm:pt>
    <dgm:pt modelId="{C67610D4-4A28-4963-87A0-EBDC833AF244}" type="parTrans" cxnId="{AD19DE7C-5D5B-4727-AD43-B093F7D2706B}">
      <dgm:prSet/>
      <dgm:spPr/>
      <dgm:t>
        <a:bodyPr/>
        <a:lstStyle/>
        <a:p>
          <a:endParaRPr lang="en-US"/>
        </a:p>
      </dgm:t>
    </dgm:pt>
    <dgm:pt modelId="{884E444F-4125-496D-BACB-D40F3422E1C0}" type="sibTrans" cxnId="{AD19DE7C-5D5B-4727-AD43-B093F7D2706B}">
      <dgm:prSet/>
      <dgm:spPr/>
      <dgm:t>
        <a:bodyPr/>
        <a:lstStyle/>
        <a:p>
          <a:endParaRPr lang="en-US"/>
        </a:p>
      </dgm:t>
    </dgm:pt>
    <dgm:pt modelId="{DC4CD12B-77E8-4563-AD96-E35466521815}" type="pres">
      <dgm:prSet presAssocID="{54657C25-079F-4319-B547-5915DF7601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E1AC0-4855-4637-810A-DA9BB136A09F}" type="pres">
      <dgm:prSet presAssocID="{178071B7-CD7E-407E-98AC-BD8E11462D2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44B6E4-F02C-4BAB-81C5-ABF15F6C0FCD}" type="presOf" srcId="{178071B7-CD7E-407E-98AC-BD8E11462D2F}" destId="{759E1AC0-4855-4637-810A-DA9BB136A09F}" srcOrd="0" destOrd="0" presId="urn:microsoft.com/office/officeart/2005/8/layout/vList2"/>
    <dgm:cxn modelId="{AD19DE7C-5D5B-4727-AD43-B093F7D2706B}" srcId="{54657C25-079F-4319-B547-5915DF760133}" destId="{178071B7-CD7E-407E-98AC-BD8E11462D2F}" srcOrd="0" destOrd="0" parTransId="{C67610D4-4A28-4963-87A0-EBDC833AF244}" sibTransId="{884E444F-4125-496D-BACB-D40F3422E1C0}"/>
    <dgm:cxn modelId="{FBB065A0-6B85-4B22-AAB3-E6B6B47B1CA3}" type="presOf" srcId="{54657C25-079F-4319-B547-5915DF760133}" destId="{DC4CD12B-77E8-4563-AD96-E35466521815}" srcOrd="0" destOrd="0" presId="urn:microsoft.com/office/officeart/2005/8/layout/vList2"/>
    <dgm:cxn modelId="{26E6696C-5EF8-4C01-B758-FB43B21DD535}" type="presParOf" srcId="{DC4CD12B-77E8-4563-AD96-E35466521815}" destId="{759E1AC0-4855-4637-810A-DA9BB136A0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5C9CF-4CE8-42C3-BC3D-3BAA44D3CA4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5203B4-1297-4621-B33F-169DBFC1EFC3}">
      <dgm:prSet/>
      <dgm:spPr/>
      <dgm:t>
        <a:bodyPr/>
        <a:lstStyle/>
        <a:p>
          <a:pPr algn="ctr" rtl="0"/>
          <a:r>
            <a:rPr lang="en-US" dirty="0" smtClean="0"/>
            <a:t>SQL</a:t>
          </a:r>
          <a:endParaRPr lang="en-US" dirty="0"/>
        </a:p>
      </dgm:t>
    </dgm:pt>
    <dgm:pt modelId="{165EA6DB-30B8-4F5E-9933-0C5D5125E9A4}" type="parTrans" cxnId="{96DB4BC4-26F7-4C56-92A5-0CEC22773583}">
      <dgm:prSet/>
      <dgm:spPr/>
      <dgm:t>
        <a:bodyPr/>
        <a:lstStyle/>
        <a:p>
          <a:endParaRPr lang="en-US"/>
        </a:p>
      </dgm:t>
    </dgm:pt>
    <dgm:pt modelId="{366DC5E0-EC9C-45C7-B92E-39CB9632760C}" type="sibTrans" cxnId="{96DB4BC4-26F7-4C56-92A5-0CEC22773583}">
      <dgm:prSet/>
      <dgm:spPr/>
      <dgm:t>
        <a:bodyPr/>
        <a:lstStyle/>
        <a:p>
          <a:endParaRPr lang="en-US"/>
        </a:p>
      </dgm:t>
    </dgm:pt>
    <dgm:pt modelId="{47F981BB-E5F4-4A3F-A39F-8815ABB340E1}" type="pres">
      <dgm:prSet presAssocID="{8E55C9CF-4CE8-42C3-BC3D-3BAA44D3CA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A368B5-6AD9-4A3D-A7AA-1517D5A74E52}" type="pres">
      <dgm:prSet presAssocID="{CE5203B4-1297-4621-B33F-169DBFC1EFC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F26DE-8395-4FE6-9762-E8B438080F29}" type="presOf" srcId="{CE5203B4-1297-4621-B33F-169DBFC1EFC3}" destId="{A1A368B5-6AD9-4A3D-A7AA-1517D5A74E52}" srcOrd="0" destOrd="0" presId="urn:microsoft.com/office/officeart/2005/8/layout/vList2"/>
    <dgm:cxn modelId="{519CE6A0-107F-4FF9-BB5C-7994F78CACDA}" type="presOf" srcId="{8E55C9CF-4CE8-42C3-BC3D-3BAA44D3CA47}" destId="{47F981BB-E5F4-4A3F-A39F-8815ABB340E1}" srcOrd="0" destOrd="0" presId="urn:microsoft.com/office/officeart/2005/8/layout/vList2"/>
    <dgm:cxn modelId="{96DB4BC4-26F7-4C56-92A5-0CEC22773583}" srcId="{8E55C9CF-4CE8-42C3-BC3D-3BAA44D3CA47}" destId="{CE5203B4-1297-4621-B33F-169DBFC1EFC3}" srcOrd="0" destOrd="0" parTransId="{165EA6DB-30B8-4F5E-9933-0C5D5125E9A4}" sibTransId="{366DC5E0-EC9C-45C7-B92E-39CB9632760C}"/>
    <dgm:cxn modelId="{F026B761-258C-4802-A881-6CB3F945363A}" type="presParOf" srcId="{47F981BB-E5F4-4A3F-A39F-8815ABB340E1}" destId="{A1A368B5-6AD9-4A3D-A7AA-1517D5A74E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ECCB9-4074-49D7-AF00-40ED44477C18}" type="doc">
      <dgm:prSet loTypeId="urn:microsoft.com/office/officeart/2005/8/layout/hierarchy6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27DEF6-FC99-4F75-B2D3-E3E32701147B}">
      <dgm:prSet custT="1"/>
      <dgm:spPr/>
      <dgm:t>
        <a:bodyPr/>
        <a:lstStyle/>
        <a:p>
          <a:pPr rtl="0"/>
          <a:r>
            <a: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</a:t>
          </a:r>
          <a:endParaRPr lang="en-US" sz="16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5F0F71F-0A86-4A1E-8B84-EB6CEC7D0AA3}" type="parTrans" cxnId="{2E91E8CF-3651-420F-B042-CA691EE8DC9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B4A0EB-084B-42AB-8012-A3532CFAF309}" type="sibTrans" cxnId="{2E91E8CF-3651-420F-B042-CA691EE8DC9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CAEFAE-3EDE-4126-88FD-33F7702EF6B5}">
      <dgm:prSet custT="1"/>
      <dgm:spPr/>
      <dgm:t>
        <a:bodyPr/>
        <a:lstStyle/>
        <a:p>
          <a:pPr rtl="0"/>
          <a:r>
            <a: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 and open-source software</a:t>
          </a:r>
          <a:endParaRPr lang="en-US" sz="1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D92F1C-7AC7-4E95-BF25-063FE878E47B}" type="parTrans" cxnId="{CAF3CE46-E47E-41DE-8C7D-6CA0BBB4C4C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FCCB2A-8A62-4B81-B966-87F7BD7BBE08}" type="sibTrans" cxnId="{CAF3CE46-E47E-41DE-8C7D-6CA0BBB4C4C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7B31F-36DD-4C88-81F1-3A4A3BDEFE4F}">
      <dgm:prSet custT="1"/>
      <dgm:spPr/>
      <dgm:t>
        <a:bodyPr/>
        <a:lstStyle/>
        <a:p>
          <a:pPr rtl="0"/>
          <a:r>
            <a: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cross-platform document-oriented database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EE8B1E-C492-4255-A842-C5FEB37D705A}" type="parTrans" cxnId="{0DF40DCB-E845-4D58-987F-F7C1967A52C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2E0708-B9F7-4C92-8AE9-63214DFC36BE}" type="sibTrans" cxnId="{0DF40DCB-E845-4D58-987F-F7C1967A52C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F8CE09-BEDE-464E-8A16-B0229285A4B9}">
      <dgm:prSet custT="1"/>
      <dgm:spPr/>
      <dgm:t>
        <a:bodyPr/>
        <a:lstStyle/>
        <a:p>
          <a:pPr rtl="0"/>
          <a:r>
            <a: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JSON-like documents with dynamic schemas</a:t>
          </a:r>
          <a:endParaRPr lang="en-US" sz="1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5AF063-427D-4E86-80D7-7570A1F1B88A}" type="parTrans" cxnId="{08CCE167-5F38-4BA1-96E9-B0AADB9A1C3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EDC8A7-608C-45D3-979D-D6FD4E13CD55}" type="sibTrans" cxnId="{08CCE167-5F38-4BA1-96E9-B0AADB9A1C3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181D7F-6B36-4455-A88A-AB5E955B339C}" type="pres">
      <dgm:prSet presAssocID="{DC1ECCB9-4074-49D7-AF00-40ED44477C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35229-D72F-4418-A6D0-5769EC10F798}" type="pres">
      <dgm:prSet presAssocID="{DC1ECCB9-4074-49D7-AF00-40ED44477C18}" presName="hierFlow" presStyleCnt="0"/>
      <dgm:spPr/>
    </dgm:pt>
    <dgm:pt modelId="{C58FA58F-A650-4E8A-AF28-8799C58511DF}" type="pres">
      <dgm:prSet presAssocID="{DC1ECCB9-4074-49D7-AF00-40ED44477C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0AB6FA-3D6A-441F-8000-CD6B9990850D}" type="pres">
      <dgm:prSet presAssocID="{5D27DEF6-FC99-4F75-B2D3-E3E32701147B}" presName="Name14" presStyleCnt="0"/>
      <dgm:spPr/>
    </dgm:pt>
    <dgm:pt modelId="{F4281E4E-91FA-4F85-8B40-6CB16CB73BAC}" type="pres">
      <dgm:prSet presAssocID="{5D27DEF6-FC99-4F75-B2D3-E3E32701147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66C4D-56AF-417F-929B-B79F774F4C05}" type="pres">
      <dgm:prSet presAssocID="{5D27DEF6-FC99-4F75-B2D3-E3E32701147B}" presName="hierChild2" presStyleCnt="0"/>
      <dgm:spPr/>
    </dgm:pt>
    <dgm:pt modelId="{CE9C96F6-3175-4EC0-AEA6-963D54CAD2F6}" type="pres">
      <dgm:prSet presAssocID="{4ED92F1C-7AC7-4E95-BF25-063FE878E47B}" presName="Name19" presStyleLbl="parChTrans1D2" presStyleIdx="0" presStyleCnt="3"/>
      <dgm:spPr/>
      <dgm:t>
        <a:bodyPr/>
        <a:lstStyle/>
        <a:p>
          <a:endParaRPr lang="en-US"/>
        </a:p>
      </dgm:t>
    </dgm:pt>
    <dgm:pt modelId="{A4A40D15-C519-4B78-A037-4AE7F0EA42D9}" type="pres">
      <dgm:prSet presAssocID="{67CAEFAE-3EDE-4126-88FD-33F7702EF6B5}" presName="Name21" presStyleCnt="0"/>
      <dgm:spPr/>
    </dgm:pt>
    <dgm:pt modelId="{CCEB2535-CB61-46B1-9DB0-06C3E99AEAEF}" type="pres">
      <dgm:prSet presAssocID="{67CAEFAE-3EDE-4126-88FD-33F7702EF6B5}" presName="level2Shape" presStyleLbl="node2" presStyleIdx="0" presStyleCnt="3"/>
      <dgm:spPr/>
      <dgm:t>
        <a:bodyPr/>
        <a:lstStyle/>
        <a:p>
          <a:endParaRPr lang="en-US"/>
        </a:p>
      </dgm:t>
    </dgm:pt>
    <dgm:pt modelId="{AF08FBA3-0805-458F-BA57-6FA0CB3306D0}" type="pres">
      <dgm:prSet presAssocID="{67CAEFAE-3EDE-4126-88FD-33F7702EF6B5}" presName="hierChild3" presStyleCnt="0"/>
      <dgm:spPr/>
    </dgm:pt>
    <dgm:pt modelId="{65DB9567-DAB0-4958-B33A-2F9203D7496A}" type="pres">
      <dgm:prSet presAssocID="{F6EE8B1E-C492-4255-A842-C5FEB37D705A}" presName="Name19" presStyleLbl="parChTrans1D2" presStyleIdx="1" presStyleCnt="3"/>
      <dgm:spPr/>
      <dgm:t>
        <a:bodyPr/>
        <a:lstStyle/>
        <a:p>
          <a:endParaRPr lang="en-US"/>
        </a:p>
      </dgm:t>
    </dgm:pt>
    <dgm:pt modelId="{E66EFCCA-650D-4D67-A541-A9876C49CF68}" type="pres">
      <dgm:prSet presAssocID="{0B17B31F-36DD-4C88-81F1-3A4A3BDEFE4F}" presName="Name21" presStyleCnt="0"/>
      <dgm:spPr/>
    </dgm:pt>
    <dgm:pt modelId="{EF527F90-7705-4B2B-BC61-20FE737BBE2F}" type="pres">
      <dgm:prSet presAssocID="{0B17B31F-36DD-4C88-81F1-3A4A3BDEFE4F}" presName="level2Shape" presStyleLbl="node2" presStyleIdx="1" presStyleCnt="3"/>
      <dgm:spPr/>
      <dgm:t>
        <a:bodyPr/>
        <a:lstStyle/>
        <a:p>
          <a:endParaRPr lang="en-US"/>
        </a:p>
      </dgm:t>
    </dgm:pt>
    <dgm:pt modelId="{A1FD069B-CE99-4526-B725-7792D2C05C9F}" type="pres">
      <dgm:prSet presAssocID="{0B17B31F-36DD-4C88-81F1-3A4A3BDEFE4F}" presName="hierChild3" presStyleCnt="0"/>
      <dgm:spPr/>
    </dgm:pt>
    <dgm:pt modelId="{555D378C-1BC5-44D9-8D88-C32B4C0A64AC}" type="pres">
      <dgm:prSet presAssocID="{825AF063-427D-4E86-80D7-7570A1F1B88A}" presName="Name19" presStyleLbl="parChTrans1D2" presStyleIdx="2" presStyleCnt="3"/>
      <dgm:spPr/>
      <dgm:t>
        <a:bodyPr/>
        <a:lstStyle/>
        <a:p>
          <a:endParaRPr lang="en-US"/>
        </a:p>
      </dgm:t>
    </dgm:pt>
    <dgm:pt modelId="{24474DFA-0935-4FBF-AB94-BB293204DCDB}" type="pres">
      <dgm:prSet presAssocID="{92F8CE09-BEDE-464E-8A16-B0229285A4B9}" presName="Name21" presStyleCnt="0"/>
      <dgm:spPr/>
    </dgm:pt>
    <dgm:pt modelId="{F7EA0103-62F5-4CCB-9E82-714A89BD9E52}" type="pres">
      <dgm:prSet presAssocID="{92F8CE09-BEDE-464E-8A16-B0229285A4B9}" presName="level2Shape" presStyleLbl="node2" presStyleIdx="2" presStyleCnt="3"/>
      <dgm:spPr/>
      <dgm:t>
        <a:bodyPr/>
        <a:lstStyle/>
        <a:p>
          <a:endParaRPr lang="en-US"/>
        </a:p>
      </dgm:t>
    </dgm:pt>
    <dgm:pt modelId="{4BDBF26A-12A9-4CC9-B583-1373ACD99445}" type="pres">
      <dgm:prSet presAssocID="{92F8CE09-BEDE-464E-8A16-B0229285A4B9}" presName="hierChild3" presStyleCnt="0"/>
      <dgm:spPr/>
    </dgm:pt>
    <dgm:pt modelId="{DA3FD492-FCA5-4380-A4F3-DE5F5F96F01C}" type="pres">
      <dgm:prSet presAssocID="{DC1ECCB9-4074-49D7-AF00-40ED44477C18}" presName="bgShapesFlow" presStyleCnt="0"/>
      <dgm:spPr/>
    </dgm:pt>
  </dgm:ptLst>
  <dgm:cxnLst>
    <dgm:cxn modelId="{CAF3CE46-E47E-41DE-8C7D-6CA0BBB4C4C6}" srcId="{5D27DEF6-FC99-4F75-B2D3-E3E32701147B}" destId="{67CAEFAE-3EDE-4126-88FD-33F7702EF6B5}" srcOrd="0" destOrd="0" parTransId="{4ED92F1C-7AC7-4E95-BF25-063FE878E47B}" sibTransId="{D5FCCB2A-8A62-4B81-B966-87F7BD7BBE08}"/>
    <dgm:cxn modelId="{BE99E01F-0A48-4C0D-8BF7-9C198030FC37}" type="presOf" srcId="{4ED92F1C-7AC7-4E95-BF25-063FE878E47B}" destId="{CE9C96F6-3175-4EC0-AEA6-963D54CAD2F6}" srcOrd="0" destOrd="0" presId="urn:microsoft.com/office/officeart/2005/8/layout/hierarchy6"/>
    <dgm:cxn modelId="{BD6433BF-D59B-4021-BADE-D2FF366895C6}" type="presOf" srcId="{5D27DEF6-FC99-4F75-B2D3-E3E32701147B}" destId="{F4281E4E-91FA-4F85-8B40-6CB16CB73BAC}" srcOrd="0" destOrd="0" presId="urn:microsoft.com/office/officeart/2005/8/layout/hierarchy6"/>
    <dgm:cxn modelId="{6320D396-142F-48FF-BD76-6478C45081A4}" type="presOf" srcId="{DC1ECCB9-4074-49D7-AF00-40ED44477C18}" destId="{4A181D7F-6B36-4455-A88A-AB5E955B339C}" srcOrd="0" destOrd="0" presId="urn:microsoft.com/office/officeart/2005/8/layout/hierarchy6"/>
    <dgm:cxn modelId="{D4555F89-A476-41F5-B74E-7751B11AABAF}" type="presOf" srcId="{825AF063-427D-4E86-80D7-7570A1F1B88A}" destId="{555D378C-1BC5-44D9-8D88-C32B4C0A64AC}" srcOrd="0" destOrd="0" presId="urn:microsoft.com/office/officeart/2005/8/layout/hierarchy6"/>
    <dgm:cxn modelId="{C1402B0B-D078-4604-920E-79EE87B1E552}" type="presOf" srcId="{92F8CE09-BEDE-464E-8A16-B0229285A4B9}" destId="{F7EA0103-62F5-4CCB-9E82-714A89BD9E52}" srcOrd="0" destOrd="0" presId="urn:microsoft.com/office/officeart/2005/8/layout/hierarchy6"/>
    <dgm:cxn modelId="{0DF40DCB-E845-4D58-987F-F7C1967A52CA}" srcId="{5D27DEF6-FC99-4F75-B2D3-E3E32701147B}" destId="{0B17B31F-36DD-4C88-81F1-3A4A3BDEFE4F}" srcOrd="1" destOrd="0" parTransId="{F6EE8B1E-C492-4255-A842-C5FEB37D705A}" sibTransId="{4B2E0708-B9F7-4C92-8AE9-63214DFC36BE}"/>
    <dgm:cxn modelId="{08CCE167-5F38-4BA1-96E9-B0AADB9A1C32}" srcId="{5D27DEF6-FC99-4F75-B2D3-E3E32701147B}" destId="{92F8CE09-BEDE-464E-8A16-B0229285A4B9}" srcOrd="2" destOrd="0" parTransId="{825AF063-427D-4E86-80D7-7570A1F1B88A}" sibTransId="{E8EDC8A7-608C-45D3-979D-D6FD4E13CD55}"/>
    <dgm:cxn modelId="{893F0C21-7C85-47F1-B3F2-EA5B91EF9651}" type="presOf" srcId="{67CAEFAE-3EDE-4126-88FD-33F7702EF6B5}" destId="{CCEB2535-CB61-46B1-9DB0-06C3E99AEAEF}" srcOrd="0" destOrd="0" presId="urn:microsoft.com/office/officeart/2005/8/layout/hierarchy6"/>
    <dgm:cxn modelId="{077857A6-9DAD-4499-998C-702D852628D7}" type="presOf" srcId="{F6EE8B1E-C492-4255-A842-C5FEB37D705A}" destId="{65DB9567-DAB0-4958-B33A-2F9203D7496A}" srcOrd="0" destOrd="0" presId="urn:microsoft.com/office/officeart/2005/8/layout/hierarchy6"/>
    <dgm:cxn modelId="{94C76008-62DF-48E9-9CD0-C3589F13A462}" type="presOf" srcId="{0B17B31F-36DD-4C88-81F1-3A4A3BDEFE4F}" destId="{EF527F90-7705-4B2B-BC61-20FE737BBE2F}" srcOrd="0" destOrd="0" presId="urn:microsoft.com/office/officeart/2005/8/layout/hierarchy6"/>
    <dgm:cxn modelId="{2E91E8CF-3651-420F-B042-CA691EE8DC99}" srcId="{DC1ECCB9-4074-49D7-AF00-40ED44477C18}" destId="{5D27DEF6-FC99-4F75-B2D3-E3E32701147B}" srcOrd="0" destOrd="0" parTransId="{35F0F71F-0A86-4A1E-8B84-EB6CEC7D0AA3}" sibTransId="{07B4A0EB-084B-42AB-8012-A3532CFAF309}"/>
    <dgm:cxn modelId="{2B6B5D54-7FEC-4271-842F-89EF69169065}" type="presParOf" srcId="{4A181D7F-6B36-4455-A88A-AB5E955B339C}" destId="{87035229-D72F-4418-A6D0-5769EC10F798}" srcOrd="0" destOrd="0" presId="urn:microsoft.com/office/officeart/2005/8/layout/hierarchy6"/>
    <dgm:cxn modelId="{4DD84625-789C-4855-817E-3D362F6BED5D}" type="presParOf" srcId="{87035229-D72F-4418-A6D0-5769EC10F798}" destId="{C58FA58F-A650-4E8A-AF28-8799C58511DF}" srcOrd="0" destOrd="0" presId="urn:microsoft.com/office/officeart/2005/8/layout/hierarchy6"/>
    <dgm:cxn modelId="{7EB48B6B-2D1B-4C9D-878D-C9F0EA9990DB}" type="presParOf" srcId="{C58FA58F-A650-4E8A-AF28-8799C58511DF}" destId="{E60AB6FA-3D6A-441F-8000-CD6B9990850D}" srcOrd="0" destOrd="0" presId="urn:microsoft.com/office/officeart/2005/8/layout/hierarchy6"/>
    <dgm:cxn modelId="{C7804BCB-D901-4713-902F-8F73A3FD2BF0}" type="presParOf" srcId="{E60AB6FA-3D6A-441F-8000-CD6B9990850D}" destId="{F4281E4E-91FA-4F85-8B40-6CB16CB73BAC}" srcOrd="0" destOrd="0" presId="urn:microsoft.com/office/officeart/2005/8/layout/hierarchy6"/>
    <dgm:cxn modelId="{53A285FA-13E2-4996-AA18-82855314B38D}" type="presParOf" srcId="{E60AB6FA-3D6A-441F-8000-CD6B9990850D}" destId="{9D866C4D-56AF-417F-929B-B79F774F4C05}" srcOrd="1" destOrd="0" presId="urn:microsoft.com/office/officeart/2005/8/layout/hierarchy6"/>
    <dgm:cxn modelId="{7D4EB121-2D63-4EA7-9A00-D5B8D7E72E36}" type="presParOf" srcId="{9D866C4D-56AF-417F-929B-B79F774F4C05}" destId="{CE9C96F6-3175-4EC0-AEA6-963D54CAD2F6}" srcOrd="0" destOrd="0" presId="urn:microsoft.com/office/officeart/2005/8/layout/hierarchy6"/>
    <dgm:cxn modelId="{302A677D-C0C6-4736-BCA4-40A1192071C4}" type="presParOf" srcId="{9D866C4D-56AF-417F-929B-B79F774F4C05}" destId="{A4A40D15-C519-4B78-A037-4AE7F0EA42D9}" srcOrd="1" destOrd="0" presId="urn:microsoft.com/office/officeart/2005/8/layout/hierarchy6"/>
    <dgm:cxn modelId="{3BA1AB32-6929-4FD3-9D3E-F44ECBE7C65C}" type="presParOf" srcId="{A4A40D15-C519-4B78-A037-4AE7F0EA42D9}" destId="{CCEB2535-CB61-46B1-9DB0-06C3E99AEAEF}" srcOrd="0" destOrd="0" presId="urn:microsoft.com/office/officeart/2005/8/layout/hierarchy6"/>
    <dgm:cxn modelId="{73C76C93-D2BE-4ED0-A6BA-80AE0A15B21B}" type="presParOf" srcId="{A4A40D15-C519-4B78-A037-4AE7F0EA42D9}" destId="{AF08FBA3-0805-458F-BA57-6FA0CB3306D0}" srcOrd="1" destOrd="0" presId="urn:microsoft.com/office/officeart/2005/8/layout/hierarchy6"/>
    <dgm:cxn modelId="{63474116-9D9A-464E-AC22-7F7C3CEFFEFF}" type="presParOf" srcId="{9D866C4D-56AF-417F-929B-B79F774F4C05}" destId="{65DB9567-DAB0-4958-B33A-2F9203D7496A}" srcOrd="2" destOrd="0" presId="urn:microsoft.com/office/officeart/2005/8/layout/hierarchy6"/>
    <dgm:cxn modelId="{89370DC5-914E-4498-B9F7-852B648C6176}" type="presParOf" srcId="{9D866C4D-56AF-417F-929B-B79F774F4C05}" destId="{E66EFCCA-650D-4D67-A541-A9876C49CF68}" srcOrd="3" destOrd="0" presId="urn:microsoft.com/office/officeart/2005/8/layout/hierarchy6"/>
    <dgm:cxn modelId="{32FF99A0-1FD2-4ACF-BAB1-5BCD49D9EF9E}" type="presParOf" srcId="{E66EFCCA-650D-4D67-A541-A9876C49CF68}" destId="{EF527F90-7705-4B2B-BC61-20FE737BBE2F}" srcOrd="0" destOrd="0" presId="urn:microsoft.com/office/officeart/2005/8/layout/hierarchy6"/>
    <dgm:cxn modelId="{E653F8B6-39D6-418E-94EC-277FA818760F}" type="presParOf" srcId="{E66EFCCA-650D-4D67-A541-A9876C49CF68}" destId="{A1FD069B-CE99-4526-B725-7792D2C05C9F}" srcOrd="1" destOrd="0" presId="urn:microsoft.com/office/officeart/2005/8/layout/hierarchy6"/>
    <dgm:cxn modelId="{38F76785-242C-4B3B-8D6A-6E0468AE0A6E}" type="presParOf" srcId="{9D866C4D-56AF-417F-929B-B79F774F4C05}" destId="{555D378C-1BC5-44D9-8D88-C32B4C0A64AC}" srcOrd="4" destOrd="0" presId="urn:microsoft.com/office/officeart/2005/8/layout/hierarchy6"/>
    <dgm:cxn modelId="{2BB3640E-6720-4FD8-9177-1DAD35542263}" type="presParOf" srcId="{9D866C4D-56AF-417F-929B-B79F774F4C05}" destId="{24474DFA-0935-4FBF-AB94-BB293204DCDB}" srcOrd="5" destOrd="0" presId="urn:microsoft.com/office/officeart/2005/8/layout/hierarchy6"/>
    <dgm:cxn modelId="{1E924878-4C4B-4696-B864-D7F022EEC0F4}" type="presParOf" srcId="{24474DFA-0935-4FBF-AB94-BB293204DCDB}" destId="{F7EA0103-62F5-4CCB-9E82-714A89BD9E52}" srcOrd="0" destOrd="0" presId="urn:microsoft.com/office/officeart/2005/8/layout/hierarchy6"/>
    <dgm:cxn modelId="{ECCF476F-26E5-463C-92AC-0B3952910291}" type="presParOf" srcId="{24474DFA-0935-4FBF-AB94-BB293204DCDB}" destId="{4BDBF26A-12A9-4CC9-B583-1373ACD99445}" srcOrd="1" destOrd="0" presId="urn:microsoft.com/office/officeart/2005/8/layout/hierarchy6"/>
    <dgm:cxn modelId="{4AA5EF70-4258-4417-A2A6-5ADD8100F934}" type="presParOf" srcId="{4A181D7F-6B36-4455-A88A-AB5E955B339C}" destId="{DA3FD492-FCA5-4380-A4F3-DE5F5F96F01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BEEBA8-0A3A-4B2E-A9BA-3AB0A2EBCE55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BA93F1-9042-4300-B388-891696634F2A}">
      <dgm:prSet custT="1"/>
      <dgm:spPr/>
      <dgm:t>
        <a:bodyPr/>
        <a:lstStyle/>
        <a:p>
          <a:pPr rtl="0"/>
          <a:r>
            <a: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C2E862-E2E8-44FE-AA88-DF773DC8201C}" type="par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F18CD4-4F39-446F-BE07-F0B0E0B56C64}" type="sib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4E479F-02E5-4219-A067-BB0A4C04A3AD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88BA3D-9B3A-4387-AE19-EAD5B67692B8}" type="par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E413A2-FF4F-4EEF-82D9-AC541780B98F}" type="sib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E91CC7-EE06-4469-B166-A22993886BB0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3AD075-5984-47D3-B7E1-1F24B4ACE628}" type="par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EED2A1-F34D-41C5-A2F9-C01041E1D5B3}" type="sib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D1749A-7C4D-4FB2-A228-C65EABF3F229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417FD-AA47-4D6A-AFE4-C1614F2A17E0}" type="par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5CD147-E4C9-41FD-AF4E-EA0BA04F05E8}" type="sib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6DE263-E484-46D6-BDE1-EB4043AB759E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F9069C-F1AE-427D-9109-5F0140DA1DCC}" type="par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4F8712-2A99-4BA4-92F2-85BB64697CE4}" type="sib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12CB14-8EBD-4E42-A5EE-A280FD002B08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82D57-46A5-4AB1-9284-514F4EADE286}" type="par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BB540D-9355-45FA-ABC2-F8BC3830CA38}" type="sib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CF1B19-D9DC-4146-872F-CFD521556FBC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886900-433F-4440-BF90-2182B0286809}" type="par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C9A18B-9B53-42B0-9A99-FA6C69338BAC}" type="sib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48BB0A-6B1A-4A6B-AD7D-08AFF469A95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97DADA-3AC4-4F9E-8FC5-5A3DE5C6C03E}" type="par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1AD84D-EED9-4D36-9BFB-0799D2F636DD}" type="sib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F53EFA-3178-40F9-8FC4-BEA44D671732}" type="pres">
      <dgm:prSet presAssocID="{36BEEBA8-0A3A-4B2E-A9BA-3AB0A2EBCE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4ED1F9-B49B-42C6-BA3F-BE1FD8EDAEA6}" type="pres">
      <dgm:prSet presAssocID="{3EBA93F1-9042-4300-B388-891696634F2A}" presName="linNode" presStyleCnt="0"/>
      <dgm:spPr/>
      <dgm:t>
        <a:bodyPr/>
        <a:lstStyle/>
        <a:p>
          <a:endParaRPr lang="en-US"/>
        </a:p>
      </dgm:t>
    </dgm:pt>
    <dgm:pt modelId="{9F549598-2D22-4774-8F0C-2270EC47BAB3}" type="pres">
      <dgm:prSet presAssocID="{3EBA93F1-9042-4300-B388-891696634F2A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0A643-1832-46C0-BEFD-5CA58588DB13}" type="pres">
      <dgm:prSet presAssocID="{3EBA93F1-9042-4300-B388-891696634F2A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42C6098B-5B08-4AD1-A91A-79AD56975159}" type="pres">
      <dgm:prSet presAssocID="{3EBA93F1-9042-4300-B388-891696634F2A}" presName="spH" presStyleCnt="0"/>
      <dgm:spPr/>
      <dgm:t>
        <a:bodyPr/>
        <a:lstStyle/>
        <a:p>
          <a:endParaRPr lang="en-US"/>
        </a:p>
      </dgm:t>
    </dgm:pt>
    <dgm:pt modelId="{2918FD64-C8AC-40D0-83F7-47B50AFC66B2}" type="pres">
      <dgm:prSet presAssocID="{3EBA93F1-9042-4300-B388-891696634F2A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458F8-7410-4FBF-8F4C-79E06974061B}" type="pres">
      <dgm:prSet presAssocID="{70F18CD4-4F39-446F-BE07-F0B0E0B56C64}" presName="spV" presStyleCnt="0"/>
      <dgm:spPr/>
      <dgm:t>
        <a:bodyPr/>
        <a:lstStyle/>
        <a:p>
          <a:endParaRPr lang="en-US"/>
        </a:p>
      </dgm:t>
    </dgm:pt>
    <dgm:pt modelId="{9C56BDA2-0C66-4111-A0F5-80C8DAE4CD94}" type="pres">
      <dgm:prSet presAssocID="{45E91CC7-EE06-4469-B166-A22993886BB0}" presName="linNode" presStyleCnt="0"/>
      <dgm:spPr/>
      <dgm:t>
        <a:bodyPr/>
        <a:lstStyle/>
        <a:p>
          <a:endParaRPr lang="en-US"/>
        </a:p>
      </dgm:t>
    </dgm:pt>
    <dgm:pt modelId="{F8CDD5C3-95C4-425C-ABD5-3586766D389B}" type="pres">
      <dgm:prSet presAssocID="{45E91CC7-EE06-4469-B166-A22993886BB0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E48F6-0120-42BA-8396-6961B9548C11}" type="pres">
      <dgm:prSet presAssocID="{45E91CC7-EE06-4469-B166-A22993886BB0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F4D11502-BE56-499D-9C89-0010E1C0F3A6}" type="pres">
      <dgm:prSet presAssocID="{45E91CC7-EE06-4469-B166-A22993886BB0}" presName="spH" presStyleCnt="0"/>
      <dgm:spPr/>
      <dgm:t>
        <a:bodyPr/>
        <a:lstStyle/>
        <a:p>
          <a:endParaRPr lang="en-US"/>
        </a:p>
      </dgm:t>
    </dgm:pt>
    <dgm:pt modelId="{8E725D56-3511-4B27-B318-60BA09202590}" type="pres">
      <dgm:prSet presAssocID="{45E91CC7-EE06-4469-B166-A22993886BB0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1A269-904B-4D28-B8D1-C7F2081A160B}" type="pres">
      <dgm:prSet presAssocID="{B7EED2A1-F34D-41C5-A2F9-C01041E1D5B3}" presName="spV" presStyleCnt="0"/>
      <dgm:spPr/>
      <dgm:t>
        <a:bodyPr/>
        <a:lstStyle/>
        <a:p>
          <a:endParaRPr lang="en-US"/>
        </a:p>
      </dgm:t>
    </dgm:pt>
    <dgm:pt modelId="{2313BA56-C353-41A7-AB61-13A9619AB0AE}" type="pres">
      <dgm:prSet presAssocID="{B412CB14-8EBD-4E42-A5EE-A280FD002B08}" presName="linNode" presStyleCnt="0"/>
      <dgm:spPr/>
      <dgm:t>
        <a:bodyPr/>
        <a:lstStyle/>
        <a:p>
          <a:endParaRPr lang="en-US"/>
        </a:p>
      </dgm:t>
    </dgm:pt>
    <dgm:pt modelId="{051FCB41-3E84-4DF3-9118-77D59980C6FD}" type="pres">
      <dgm:prSet presAssocID="{B412CB14-8EBD-4E42-A5EE-A280FD002B08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3FED5-013B-47C6-95D0-2B5C046899F8}" type="pres">
      <dgm:prSet presAssocID="{B412CB14-8EBD-4E42-A5EE-A280FD002B08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8B94C85A-D8B1-4636-8F25-E9ABCFD4A381}" type="pres">
      <dgm:prSet presAssocID="{B412CB14-8EBD-4E42-A5EE-A280FD002B08}" presName="spH" presStyleCnt="0"/>
      <dgm:spPr/>
      <dgm:t>
        <a:bodyPr/>
        <a:lstStyle/>
        <a:p>
          <a:endParaRPr lang="en-US"/>
        </a:p>
      </dgm:t>
    </dgm:pt>
    <dgm:pt modelId="{DE413496-1DF5-417C-A4E4-03F8267F70A5}" type="pres">
      <dgm:prSet presAssocID="{B412CB14-8EBD-4E42-A5EE-A280FD002B08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BF1E40-6437-47BB-A732-9AB2CC25C354}" type="presOf" srcId="{1348BB0A-6B1A-4A6B-AD7D-08AFF469A954}" destId="{DE413496-1DF5-417C-A4E4-03F8267F70A5}" srcOrd="0" destOrd="1" presId="urn:diagrams.loki3.com/BracketList"/>
    <dgm:cxn modelId="{A36C4DD4-074A-42EC-9F02-3271C86DFAFC}" type="presOf" srcId="{26D1749A-7C4D-4FB2-A228-C65EABF3F229}" destId="{8E725D56-3511-4B27-B318-60BA09202590}" srcOrd="0" destOrd="0" presId="urn:diagrams.loki3.com/BracketList"/>
    <dgm:cxn modelId="{3790333A-1869-429F-B2FB-FADC3A7EC827}" srcId="{45E91CC7-EE06-4469-B166-A22993886BB0}" destId="{26D1749A-7C4D-4FB2-A228-C65EABF3F229}" srcOrd="0" destOrd="0" parTransId="{4FC417FD-AA47-4D6A-AFE4-C1614F2A17E0}" sibTransId="{065CD147-E4C9-41FD-AF4E-EA0BA04F05E8}"/>
    <dgm:cxn modelId="{71E4D527-F0E2-4254-AF66-9C7BA573942B}" type="presOf" srcId="{45E91CC7-EE06-4469-B166-A22993886BB0}" destId="{F8CDD5C3-95C4-425C-ABD5-3586766D389B}" srcOrd="0" destOrd="0" presId="urn:diagrams.loki3.com/BracketList"/>
    <dgm:cxn modelId="{A11C747E-C3BF-4B86-8B3D-9B760CBCD312}" type="presOf" srcId="{66CF1B19-D9DC-4146-872F-CFD521556FBC}" destId="{DE413496-1DF5-417C-A4E4-03F8267F70A5}" srcOrd="0" destOrd="0" presId="urn:diagrams.loki3.com/BracketList"/>
    <dgm:cxn modelId="{180AAB49-3C82-42A0-AF29-8B622C5A5138}" srcId="{36BEEBA8-0A3A-4B2E-A9BA-3AB0A2EBCE55}" destId="{45E91CC7-EE06-4469-B166-A22993886BB0}" srcOrd="1" destOrd="0" parTransId="{2C3AD075-5984-47D3-B7E1-1F24B4ACE628}" sibTransId="{B7EED2A1-F34D-41C5-A2F9-C01041E1D5B3}"/>
    <dgm:cxn modelId="{51D2E339-D8F7-46F1-9E2D-0D9F7D61B6EA}" type="presOf" srcId="{556DE263-E484-46D6-BDE1-EB4043AB759E}" destId="{8E725D56-3511-4B27-B318-60BA09202590}" srcOrd="0" destOrd="1" presId="urn:diagrams.loki3.com/BracketList"/>
    <dgm:cxn modelId="{8C71B408-4A3A-42E1-A11F-9B64A5CB8660}" type="presOf" srcId="{B412CB14-8EBD-4E42-A5EE-A280FD002B08}" destId="{051FCB41-3E84-4DF3-9118-77D59980C6FD}" srcOrd="0" destOrd="0" presId="urn:diagrams.loki3.com/BracketList"/>
    <dgm:cxn modelId="{2D821313-34D5-4CD1-9497-381A05FB178C}" type="presOf" srcId="{36BEEBA8-0A3A-4B2E-A9BA-3AB0A2EBCE55}" destId="{71F53EFA-3178-40F9-8FC4-BEA44D671732}" srcOrd="0" destOrd="0" presId="urn:diagrams.loki3.com/BracketList"/>
    <dgm:cxn modelId="{D92E9EF7-7ED2-4B14-9E50-4B5460B1463D}" srcId="{36BEEBA8-0A3A-4B2E-A9BA-3AB0A2EBCE55}" destId="{3EBA93F1-9042-4300-B388-891696634F2A}" srcOrd="0" destOrd="0" parTransId="{A4C2E862-E2E8-44FE-AA88-DF773DC8201C}" sibTransId="{70F18CD4-4F39-446F-BE07-F0B0E0B56C64}"/>
    <dgm:cxn modelId="{FA87BD87-9273-49E4-9160-5F3ECC367261}" srcId="{36BEEBA8-0A3A-4B2E-A9BA-3AB0A2EBCE55}" destId="{B412CB14-8EBD-4E42-A5EE-A280FD002B08}" srcOrd="2" destOrd="0" parTransId="{0CB82D57-46A5-4AB1-9284-514F4EADE286}" sibTransId="{5DBB540D-9355-45FA-ABC2-F8BC3830CA38}"/>
    <dgm:cxn modelId="{F8D4F30A-259D-42A9-BC50-E884121CA552}" srcId="{B412CB14-8EBD-4E42-A5EE-A280FD002B08}" destId="{1348BB0A-6B1A-4A6B-AD7D-08AFF469A954}" srcOrd="1" destOrd="0" parTransId="{F697DADA-3AC4-4F9E-8FC5-5A3DE5C6C03E}" sibTransId="{9C1AD84D-EED9-4D36-9BFB-0799D2F636DD}"/>
    <dgm:cxn modelId="{C7921F3C-003B-4E5F-8E5B-46475A75C73B}" type="presOf" srcId="{3EBA93F1-9042-4300-B388-891696634F2A}" destId="{9F549598-2D22-4774-8F0C-2270EC47BAB3}" srcOrd="0" destOrd="0" presId="urn:diagrams.loki3.com/BracketList"/>
    <dgm:cxn modelId="{DB089DFB-91A4-483C-91A1-72A709124055}" type="presOf" srcId="{004E479F-02E5-4219-A067-BB0A4C04A3AD}" destId="{2918FD64-C8AC-40D0-83F7-47B50AFC66B2}" srcOrd="0" destOrd="0" presId="urn:diagrams.loki3.com/BracketList"/>
    <dgm:cxn modelId="{A3E3BA74-9F4D-4691-B204-C1F3522D5F7D}" srcId="{3EBA93F1-9042-4300-B388-891696634F2A}" destId="{004E479F-02E5-4219-A067-BB0A4C04A3AD}" srcOrd="0" destOrd="0" parTransId="{0488BA3D-9B3A-4387-AE19-EAD5B67692B8}" sibTransId="{C4E413A2-FF4F-4EEF-82D9-AC541780B98F}"/>
    <dgm:cxn modelId="{350B2A1D-CA24-4590-9B41-28C9AE49B4B2}" srcId="{B412CB14-8EBD-4E42-A5EE-A280FD002B08}" destId="{66CF1B19-D9DC-4146-872F-CFD521556FBC}" srcOrd="0" destOrd="0" parTransId="{A9886900-433F-4440-BF90-2182B0286809}" sibTransId="{33C9A18B-9B53-42B0-9A99-FA6C69338BAC}"/>
    <dgm:cxn modelId="{28A3D42D-EDA6-4CC8-AD72-DC0DF85FE753}" srcId="{45E91CC7-EE06-4469-B166-A22993886BB0}" destId="{556DE263-E484-46D6-BDE1-EB4043AB759E}" srcOrd="1" destOrd="0" parTransId="{36F9069C-F1AE-427D-9109-5F0140DA1DCC}" sibTransId="{5D4F8712-2A99-4BA4-92F2-85BB64697CE4}"/>
    <dgm:cxn modelId="{8FB818BD-D358-4320-AA7D-090B19634C2A}" type="presParOf" srcId="{71F53EFA-3178-40F9-8FC4-BEA44D671732}" destId="{854ED1F9-B49B-42C6-BA3F-BE1FD8EDAEA6}" srcOrd="0" destOrd="0" presId="urn:diagrams.loki3.com/BracketList"/>
    <dgm:cxn modelId="{0EE04DBC-9C7F-4ED8-96D0-05F8A034D655}" type="presParOf" srcId="{854ED1F9-B49B-42C6-BA3F-BE1FD8EDAEA6}" destId="{9F549598-2D22-4774-8F0C-2270EC47BAB3}" srcOrd="0" destOrd="0" presId="urn:diagrams.loki3.com/BracketList"/>
    <dgm:cxn modelId="{A833C8C1-03A0-4ADB-B0D6-01DC0CABD919}" type="presParOf" srcId="{854ED1F9-B49B-42C6-BA3F-BE1FD8EDAEA6}" destId="{A030A643-1832-46C0-BEFD-5CA58588DB13}" srcOrd="1" destOrd="0" presId="urn:diagrams.loki3.com/BracketList"/>
    <dgm:cxn modelId="{4437482A-22BC-4141-AEDD-D4039D83A7ED}" type="presParOf" srcId="{854ED1F9-B49B-42C6-BA3F-BE1FD8EDAEA6}" destId="{42C6098B-5B08-4AD1-A91A-79AD56975159}" srcOrd="2" destOrd="0" presId="urn:diagrams.loki3.com/BracketList"/>
    <dgm:cxn modelId="{96DAD6F9-6ACE-451E-8E96-97BEDC8DA883}" type="presParOf" srcId="{854ED1F9-B49B-42C6-BA3F-BE1FD8EDAEA6}" destId="{2918FD64-C8AC-40D0-83F7-47B50AFC66B2}" srcOrd="3" destOrd="0" presId="urn:diagrams.loki3.com/BracketList"/>
    <dgm:cxn modelId="{0E994719-0B75-4F71-B899-8B387EC09155}" type="presParOf" srcId="{71F53EFA-3178-40F9-8FC4-BEA44D671732}" destId="{D46458F8-7410-4FBF-8F4C-79E06974061B}" srcOrd="1" destOrd="0" presId="urn:diagrams.loki3.com/BracketList"/>
    <dgm:cxn modelId="{6A5B9FE0-25DA-4D80-9E5A-A5132EBCBC75}" type="presParOf" srcId="{71F53EFA-3178-40F9-8FC4-BEA44D671732}" destId="{9C56BDA2-0C66-4111-A0F5-80C8DAE4CD94}" srcOrd="2" destOrd="0" presId="urn:diagrams.loki3.com/BracketList"/>
    <dgm:cxn modelId="{009F60CA-3C5D-492D-99D4-38DB379A8EEA}" type="presParOf" srcId="{9C56BDA2-0C66-4111-A0F5-80C8DAE4CD94}" destId="{F8CDD5C3-95C4-425C-ABD5-3586766D389B}" srcOrd="0" destOrd="0" presId="urn:diagrams.loki3.com/BracketList"/>
    <dgm:cxn modelId="{0D2CF632-3166-4981-85DA-07CA61DC289C}" type="presParOf" srcId="{9C56BDA2-0C66-4111-A0F5-80C8DAE4CD94}" destId="{946E48F6-0120-42BA-8396-6961B9548C11}" srcOrd="1" destOrd="0" presId="urn:diagrams.loki3.com/BracketList"/>
    <dgm:cxn modelId="{73C58B34-DFD0-477C-9481-860F744B9BB6}" type="presParOf" srcId="{9C56BDA2-0C66-4111-A0F5-80C8DAE4CD94}" destId="{F4D11502-BE56-499D-9C89-0010E1C0F3A6}" srcOrd="2" destOrd="0" presId="urn:diagrams.loki3.com/BracketList"/>
    <dgm:cxn modelId="{DED50F8C-A5A1-4D3A-93C0-D6117547B6F4}" type="presParOf" srcId="{9C56BDA2-0C66-4111-A0F5-80C8DAE4CD94}" destId="{8E725D56-3511-4B27-B318-60BA09202590}" srcOrd="3" destOrd="0" presId="urn:diagrams.loki3.com/BracketList"/>
    <dgm:cxn modelId="{8E1C6CEC-E209-4738-9ED9-22254604AA73}" type="presParOf" srcId="{71F53EFA-3178-40F9-8FC4-BEA44D671732}" destId="{BE41A269-904B-4D28-B8D1-C7F2081A160B}" srcOrd="3" destOrd="0" presId="urn:diagrams.loki3.com/BracketList"/>
    <dgm:cxn modelId="{F771B6FE-BD18-45B1-8696-05A776BE6FF7}" type="presParOf" srcId="{71F53EFA-3178-40F9-8FC4-BEA44D671732}" destId="{2313BA56-C353-41A7-AB61-13A9619AB0AE}" srcOrd="4" destOrd="0" presId="urn:diagrams.loki3.com/BracketList"/>
    <dgm:cxn modelId="{3B160EC4-7F9D-4A93-9A26-DCFCF85BCCCB}" type="presParOf" srcId="{2313BA56-C353-41A7-AB61-13A9619AB0AE}" destId="{051FCB41-3E84-4DF3-9118-77D59980C6FD}" srcOrd="0" destOrd="0" presId="urn:diagrams.loki3.com/BracketList"/>
    <dgm:cxn modelId="{F801F2F0-7EAF-429C-8150-61EA64546828}" type="presParOf" srcId="{2313BA56-C353-41A7-AB61-13A9619AB0AE}" destId="{F733FED5-013B-47C6-95D0-2B5C046899F8}" srcOrd="1" destOrd="0" presId="urn:diagrams.loki3.com/BracketList"/>
    <dgm:cxn modelId="{ACE405C4-96EC-4FF7-9554-9615AD4C5140}" type="presParOf" srcId="{2313BA56-C353-41A7-AB61-13A9619AB0AE}" destId="{8B94C85A-D8B1-4636-8F25-E9ABCFD4A381}" srcOrd="2" destOrd="0" presId="urn:diagrams.loki3.com/BracketList"/>
    <dgm:cxn modelId="{72E6E185-01C2-4F5F-82B2-703BE1D7D7BA}" type="presParOf" srcId="{2313BA56-C353-41A7-AB61-13A9619AB0AE}" destId="{DE413496-1DF5-417C-A4E4-03F8267F70A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BEEBA8-0A3A-4B2E-A9BA-3AB0A2EBCE55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BA93F1-9042-4300-B388-891696634F2A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C2E862-E2E8-44FE-AA88-DF773DC8201C}" type="par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F18CD4-4F39-446F-BE07-F0B0E0B56C64}" type="sib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4E479F-02E5-4219-A067-BB0A4C04A3A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88BA3D-9B3A-4387-AE19-EAD5B67692B8}" type="par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E413A2-FF4F-4EEF-82D9-AC541780B98F}" type="sib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E91CC7-EE06-4469-B166-A22993886BB0}">
      <dgm:prSet custT="1"/>
      <dgm:spPr/>
      <dgm:t>
        <a:bodyPr/>
        <a:lstStyle/>
        <a:p>
          <a:pPr rtl="0"/>
          <a:r>
            <a: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3AD075-5984-47D3-B7E1-1F24B4ACE628}" type="par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EED2A1-F34D-41C5-A2F9-C01041E1D5B3}" type="sib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D1749A-7C4D-4FB2-A228-C65EABF3F229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417FD-AA47-4D6A-AFE4-C1614F2A17E0}" type="par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5CD147-E4C9-41FD-AF4E-EA0BA04F05E8}" type="sib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6DE263-E484-46D6-BDE1-EB4043AB759E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F9069C-F1AE-427D-9109-5F0140DA1DCC}" type="par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4F8712-2A99-4BA4-92F2-85BB64697CE4}" type="sib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12CB14-8EBD-4E42-A5EE-A280FD002B08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82D57-46A5-4AB1-9284-514F4EADE286}" type="par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BB540D-9355-45FA-ABC2-F8BC3830CA38}" type="sib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CF1B19-D9DC-4146-872F-CFD521556FBC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886900-433F-4440-BF90-2182B0286809}" type="par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C9A18B-9B53-42B0-9A99-FA6C69338BAC}" type="sib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48BB0A-6B1A-4A6B-AD7D-08AFF469A95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97DADA-3AC4-4F9E-8FC5-5A3DE5C6C03E}" type="par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1AD84D-EED9-4D36-9BFB-0799D2F636DD}" type="sib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F53EFA-3178-40F9-8FC4-BEA44D671732}" type="pres">
      <dgm:prSet presAssocID="{36BEEBA8-0A3A-4B2E-A9BA-3AB0A2EBCE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4ED1F9-B49B-42C6-BA3F-BE1FD8EDAEA6}" type="pres">
      <dgm:prSet presAssocID="{3EBA93F1-9042-4300-B388-891696634F2A}" presName="linNode" presStyleCnt="0"/>
      <dgm:spPr/>
      <dgm:t>
        <a:bodyPr/>
        <a:lstStyle/>
        <a:p>
          <a:endParaRPr lang="en-US"/>
        </a:p>
      </dgm:t>
    </dgm:pt>
    <dgm:pt modelId="{9F549598-2D22-4774-8F0C-2270EC47BAB3}" type="pres">
      <dgm:prSet presAssocID="{3EBA93F1-9042-4300-B388-891696634F2A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0A643-1832-46C0-BEFD-5CA58588DB13}" type="pres">
      <dgm:prSet presAssocID="{3EBA93F1-9042-4300-B388-891696634F2A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42C6098B-5B08-4AD1-A91A-79AD56975159}" type="pres">
      <dgm:prSet presAssocID="{3EBA93F1-9042-4300-B388-891696634F2A}" presName="spH" presStyleCnt="0"/>
      <dgm:spPr/>
      <dgm:t>
        <a:bodyPr/>
        <a:lstStyle/>
        <a:p>
          <a:endParaRPr lang="en-US"/>
        </a:p>
      </dgm:t>
    </dgm:pt>
    <dgm:pt modelId="{2918FD64-C8AC-40D0-83F7-47B50AFC66B2}" type="pres">
      <dgm:prSet presAssocID="{3EBA93F1-9042-4300-B388-891696634F2A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458F8-7410-4FBF-8F4C-79E06974061B}" type="pres">
      <dgm:prSet presAssocID="{70F18CD4-4F39-446F-BE07-F0B0E0B56C64}" presName="spV" presStyleCnt="0"/>
      <dgm:spPr/>
      <dgm:t>
        <a:bodyPr/>
        <a:lstStyle/>
        <a:p>
          <a:endParaRPr lang="en-US"/>
        </a:p>
      </dgm:t>
    </dgm:pt>
    <dgm:pt modelId="{9C56BDA2-0C66-4111-A0F5-80C8DAE4CD94}" type="pres">
      <dgm:prSet presAssocID="{45E91CC7-EE06-4469-B166-A22993886BB0}" presName="linNode" presStyleCnt="0"/>
      <dgm:spPr/>
      <dgm:t>
        <a:bodyPr/>
        <a:lstStyle/>
        <a:p>
          <a:endParaRPr lang="en-US"/>
        </a:p>
      </dgm:t>
    </dgm:pt>
    <dgm:pt modelId="{F8CDD5C3-95C4-425C-ABD5-3586766D389B}" type="pres">
      <dgm:prSet presAssocID="{45E91CC7-EE06-4469-B166-A22993886BB0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E48F6-0120-42BA-8396-6961B9548C11}" type="pres">
      <dgm:prSet presAssocID="{45E91CC7-EE06-4469-B166-A22993886BB0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F4D11502-BE56-499D-9C89-0010E1C0F3A6}" type="pres">
      <dgm:prSet presAssocID="{45E91CC7-EE06-4469-B166-A22993886BB0}" presName="spH" presStyleCnt="0"/>
      <dgm:spPr/>
      <dgm:t>
        <a:bodyPr/>
        <a:lstStyle/>
        <a:p>
          <a:endParaRPr lang="en-US"/>
        </a:p>
      </dgm:t>
    </dgm:pt>
    <dgm:pt modelId="{8E725D56-3511-4B27-B318-60BA09202590}" type="pres">
      <dgm:prSet presAssocID="{45E91CC7-EE06-4469-B166-A22993886BB0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1A269-904B-4D28-B8D1-C7F2081A160B}" type="pres">
      <dgm:prSet presAssocID="{B7EED2A1-F34D-41C5-A2F9-C01041E1D5B3}" presName="spV" presStyleCnt="0"/>
      <dgm:spPr/>
      <dgm:t>
        <a:bodyPr/>
        <a:lstStyle/>
        <a:p>
          <a:endParaRPr lang="en-US"/>
        </a:p>
      </dgm:t>
    </dgm:pt>
    <dgm:pt modelId="{2313BA56-C353-41A7-AB61-13A9619AB0AE}" type="pres">
      <dgm:prSet presAssocID="{B412CB14-8EBD-4E42-A5EE-A280FD002B08}" presName="linNode" presStyleCnt="0"/>
      <dgm:spPr/>
      <dgm:t>
        <a:bodyPr/>
        <a:lstStyle/>
        <a:p>
          <a:endParaRPr lang="en-US"/>
        </a:p>
      </dgm:t>
    </dgm:pt>
    <dgm:pt modelId="{051FCB41-3E84-4DF3-9118-77D59980C6FD}" type="pres">
      <dgm:prSet presAssocID="{B412CB14-8EBD-4E42-A5EE-A280FD002B08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3FED5-013B-47C6-95D0-2B5C046899F8}" type="pres">
      <dgm:prSet presAssocID="{B412CB14-8EBD-4E42-A5EE-A280FD002B08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8B94C85A-D8B1-4636-8F25-E9ABCFD4A381}" type="pres">
      <dgm:prSet presAssocID="{B412CB14-8EBD-4E42-A5EE-A280FD002B08}" presName="spH" presStyleCnt="0"/>
      <dgm:spPr/>
      <dgm:t>
        <a:bodyPr/>
        <a:lstStyle/>
        <a:p>
          <a:endParaRPr lang="en-US"/>
        </a:p>
      </dgm:t>
    </dgm:pt>
    <dgm:pt modelId="{DE413496-1DF5-417C-A4E4-03F8267F70A5}" type="pres">
      <dgm:prSet presAssocID="{B412CB14-8EBD-4E42-A5EE-A280FD002B08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163411-B669-4437-85B8-9E09DD1C42BA}" type="presOf" srcId="{45E91CC7-EE06-4469-B166-A22993886BB0}" destId="{F8CDD5C3-95C4-425C-ABD5-3586766D389B}" srcOrd="0" destOrd="0" presId="urn:diagrams.loki3.com/BracketList"/>
    <dgm:cxn modelId="{3790333A-1869-429F-B2FB-FADC3A7EC827}" srcId="{45E91CC7-EE06-4469-B166-A22993886BB0}" destId="{26D1749A-7C4D-4FB2-A228-C65EABF3F229}" srcOrd="0" destOrd="0" parTransId="{4FC417FD-AA47-4D6A-AFE4-C1614F2A17E0}" sibTransId="{065CD147-E4C9-41FD-AF4E-EA0BA04F05E8}"/>
    <dgm:cxn modelId="{180AAB49-3C82-42A0-AF29-8B622C5A5138}" srcId="{36BEEBA8-0A3A-4B2E-A9BA-3AB0A2EBCE55}" destId="{45E91CC7-EE06-4469-B166-A22993886BB0}" srcOrd="1" destOrd="0" parTransId="{2C3AD075-5984-47D3-B7E1-1F24B4ACE628}" sibTransId="{B7EED2A1-F34D-41C5-A2F9-C01041E1D5B3}"/>
    <dgm:cxn modelId="{D92E9EF7-7ED2-4B14-9E50-4B5460B1463D}" srcId="{36BEEBA8-0A3A-4B2E-A9BA-3AB0A2EBCE55}" destId="{3EBA93F1-9042-4300-B388-891696634F2A}" srcOrd="0" destOrd="0" parTransId="{A4C2E862-E2E8-44FE-AA88-DF773DC8201C}" sibTransId="{70F18CD4-4F39-446F-BE07-F0B0E0B56C64}"/>
    <dgm:cxn modelId="{1ECDCEE8-77B0-4E51-A08B-7235D95897E6}" type="presOf" srcId="{36BEEBA8-0A3A-4B2E-A9BA-3AB0A2EBCE55}" destId="{71F53EFA-3178-40F9-8FC4-BEA44D671732}" srcOrd="0" destOrd="0" presId="urn:diagrams.loki3.com/BracketList"/>
    <dgm:cxn modelId="{7B3CB079-F572-44BF-84C7-2B38234C9C31}" type="presOf" srcId="{1348BB0A-6B1A-4A6B-AD7D-08AFF469A954}" destId="{DE413496-1DF5-417C-A4E4-03F8267F70A5}" srcOrd="0" destOrd="1" presId="urn:diagrams.loki3.com/BracketList"/>
    <dgm:cxn modelId="{489D5281-1FB0-46FD-945B-455B1A36BF9C}" type="presOf" srcId="{66CF1B19-D9DC-4146-872F-CFD521556FBC}" destId="{DE413496-1DF5-417C-A4E4-03F8267F70A5}" srcOrd="0" destOrd="0" presId="urn:diagrams.loki3.com/BracketList"/>
    <dgm:cxn modelId="{FA87BD87-9273-49E4-9160-5F3ECC367261}" srcId="{36BEEBA8-0A3A-4B2E-A9BA-3AB0A2EBCE55}" destId="{B412CB14-8EBD-4E42-A5EE-A280FD002B08}" srcOrd="2" destOrd="0" parTransId="{0CB82D57-46A5-4AB1-9284-514F4EADE286}" sibTransId="{5DBB540D-9355-45FA-ABC2-F8BC3830CA38}"/>
    <dgm:cxn modelId="{6D4E2D6E-5840-4E26-BAD2-BC3DC082EF36}" type="presOf" srcId="{004E479F-02E5-4219-A067-BB0A4C04A3AD}" destId="{2918FD64-C8AC-40D0-83F7-47B50AFC66B2}" srcOrd="0" destOrd="0" presId="urn:diagrams.loki3.com/BracketList"/>
    <dgm:cxn modelId="{CC5D9B81-33EB-4D09-B236-24ADD03EF92E}" type="presOf" srcId="{556DE263-E484-46D6-BDE1-EB4043AB759E}" destId="{8E725D56-3511-4B27-B318-60BA09202590}" srcOrd="0" destOrd="1" presId="urn:diagrams.loki3.com/BracketList"/>
    <dgm:cxn modelId="{F8D4F30A-259D-42A9-BC50-E884121CA552}" srcId="{B412CB14-8EBD-4E42-A5EE-A280FD002B08}" destId="{1348BB0A-6B1A-4A6B-AD7D-08AFF469A954}" srcOrd="1" destOrd="0" parTransId="{F697DADA-3AC4-4F9E-8FC5-5A3DE5C6C03E}" sibTransId="{9C1AD84D-EED9-4D36-9BFB-0799D2F636DD}"/>
    <dgm:cxn modelId="{26DEADAF-D478-4D11-AE97-6AB5CBF5D6D1}" type="presOf" srcId="{B412CB14-8EBD-4E42-A5EE-A280FD002B08}" destId="{051FCB41-3E84-4DF3-9118-77D59980C6FD}" srcOrd="0" destOrd="0" presId="urn:diagrams.loki3.com/BracketList"/>
    <dgm:cxn modelId="{1884AF2B-EA7B-4130-BF24-42676DCE1DFC}" type="presOf" srcId="{3EBA93F1-9042-4300-B388-891696634F2A}" destId="{9F549598-2D22-4774-8F0C-2270EC47BAB3}" srcOrd="0" destOrd="0" presId="urn:diagrams.loki3.com/BracketList"/>
    <dgm:cxn modelId="{6478F00F-8C63-4C40-8DAC-239E5F134304}" type="presOf" srcId="{26D1749A-7C4D-4FB2-A228-C65EABF3F229}" destId="{8E725D56-3511-4B27-B318-60BA09202590}" srcOrd="0" destOrd="0" presId="urn:diagrams.loki3.com/BracketList"/>
    <dgm:cxn modelId="{A3E3BA74-9F4D-4691-B204-C1F3522D5F7D}" srcId="{3EBA93F1-9042-4300-B388-891696634F2A}" destId="{004E479F-02E5-4219-A067-BB0A4C04A3AD}" srcOrd="0" destOrd="0" parTransId="{0488BA3D-9B3A-4387-AE19-EAD5B67692B8}" sibTransId="{C4E413A2-FF4F-4EEF-82D9-AC541780B98F}"/>
    <dgm:cxn modelId="{350B2A1D-CA24-4590-9B41-28C9AE49B4B2}" srcId="{B412CB14-8EBD-4E42-A5EE-A280FD002B08}" destId="{66CF1B19-D9DC-4146-872F-CFD521556FBC}" srcOrd="0" destOrd="0" parTransId="{A9886900-433F-4440-BF90-2182B0286809}" sibTransId="{33C9A18B-9B53-42B0-9A99-FA6C69338BAC}"/>
    <dgm:cxn modelId="{28A3D42D-EDA6-4CC8-AD72-DC0DF85FE753}" srcId="{45E91CC7-EE06-4469-B166-A22993886BB0}" destId="{556DE263-E484-46D6-BDE1-EB4043AB759E}" srcOrd="1" destOrd="0" parTransId="{36F9069C-F1AE-427D-9109-5F0140DA1DCC}" sibTransId="{5D4F8712-2A99-4BA4-92F2-85BB64697CE4}"/>
    <dgm:cxn modelId="{7912436D-4F10-4349-AB90-A485144E008F}" type="presParOf" srcId="{71F53EFA-3178-40F9-8FC4-BEA44D671732}" destId="{854ED1F9-B49B-42C6-BA3F-BE1FD8EDAEA6}" srcOrd="0" destOrd="0" presId="urn:diagrams.loki3.com/BracketList"/>
    <dgm:cxn modelId="{232C1FCA-CCF5-4C8B-B0A2-4B6CD23D322F}" type="presParOf" srcId="{854ED1F9-B49B-42C6-BA3F-BE1FD8EDAEA6}" destId="{9F549598-2D22-4774-8F0C-2270EC47BAB3}" srcOrd="0" destOrd="0" presId="urn:diagrams.loki3.com/BracketList"/>
    <dgm:cxn modelId="{38D2A344-3620-495B-8383-B62A50403E12}" type="presParOf" srcId="{854ED1F9-B49B-42C6-BA3F-BE1FD8EDAEA6}" destId="{A030A643-1832-46C0-BEFD-5CA58588DB13}" srcOrd="1" destOrd="0" presId="urn:diagrams.loki3.com/BracketList"/>
    <dgm:cxn modelId="{8A0733C8-8839-4CCA-BBA7-CEE65F1F4AEB}" type="presParOf" srcId="{854ED1F9-B49B-42C6-BA3F-BE1FD8EDAEA6}" destId="{42C6098B-5B08-4AD1-A91A-79AD56975159}" srcOrd="2" destOrd="0" presId="urn:diagrams.loki3.com/BracketList"/>
    <dgm:cxn modelId="{A0D23BCE-6FFD-43DF-B352-E4E5F5F6A228}" type="presParOf" srcId="{854ED1F9-B49B-42C6-BA3F-BE1FD8EDAEA6}" destId="{2918FD64-C8AC-40D0-83F7-47B50AFC66B2}" srcOrd="3" destOrd="0" presId="urn:diagrams.loki3.com/BracketList"/>
    <dgm:cxn modelId="{CD2AB3AA-03CE-4049-84D7-47F41352C212}" type="presParOf" srcId="{71F53EFA-3178-40F9-8FC4-BEA44D671732}" destId="{D46458F8-7410-4FBF-8F4C-79E06974061B}" srcOrd="1" destOrd="0" presId="urn:diagrams.loki3.com/BracketList"/>
    <dgm:cxn modelId="{DA2264AE-06FF-48A7-B5E3-61D43342E7F9}" type="presParOf" srcId="{71F53EFA-3178-40F9-8FC4-BEA44D671732}" destId="{9C56BDA2-0C66-4111-A0F5-80C8DAE4CD94}" srcOrd="2" destOrd="0" presId="urn:diagrams.loki3.com/BracketList"/>
    <dgm:cxn modelId="{65F7F762-4F6C-420E-AEE0-0D3A04A99EA3}" type="presParOf" srcId="{9C56BDA2-0C66-4111-A0F5-80C8DAE4CD94}" destId="{F8CDD5C3-95C4-425C-ABD5-3586766D389B}" srcOrd="0" destOrd="0" presId="urn:diagrams.loki3.com/BracketList"/>
    <dgm:cxn modelId="{D392B369-2954-4E28-9B42-61960A5234C7}" type="presParOf" srcId="{9C56BDA2-0C66-4111-A0F5-80C8DAE4CD94}" destId="{946E48F6-0120-42BA-8396-6961B9548C11}" srcOrd="1" destOrd="0" presId="urn:diagrams.loki3.com/BracketList"/>
    <dgm:cxn modelId="{5D51EE49-5515-4518-997B-CDB46E1739CB}" type="presParOf" srcId="{9C56BDA2-0C66-4111-A0F5-80C8DAE4CD94}" destId="{F4D11502-BE56-499D-9C89-0010E1C0F3A6}" srcOrd="2" destOrd="0" presId="urn:diagrams.loki3.com/BracketList"/>
    <dgm:cxn modelId="{4FC5055E-8CE9-4687-84DC-78B11309226B}" type="presParOf" srcId="{9C56BDA2-0C66-4111-A0F5-80C8DAE4CD94}" destId="{8E725D56-3511-4B27-B318-60BA09202590}" srcOrd="3" destOrd="0" presId="urn:diagrams.loki3.com/BracketList"/>
    <dgm:cxn modelId="{6AB359E0-A700-458A-94B2-42EBB4E68ED8}" type="presParOf" srcId="{71F53EFA-3178-40F9-8FC4-BEA44D671732}" destId="{BE41A269-904B-4D28-B8D1-C7F2081A160B}" srcOrd="3" destOrd="0" presId="urn:diagrams.loki3.com/BracketList"/>
    <dgm:cxn modelId="{4FE794A7-8F0D-4E8C-A944-CE4ACD6CE361}" type="presParOf" srcId="{71F53EFA-3178-40F9-8FC4-BEA44D671732}" destId="{2313BA56-C353-41A7-AB61-13A9619AB0AE}" srcOrd="4" destOrd="0" presId="urn:diagrams.loki3.com/BracketList"/>
    <dgm:cxn modelId="{B889BF31-1311-435C-81B7-5ADF49CD0D10}" type="presParOf" srcId="{2313BA56-C353-41A7-AB61-13A9619AB0AE}" destId="{051FCB41-3E84-4DF3-9118-77D59980C6FD}" srcOrd="0" destOrd="0" presId="urn:diagrams.loki3.com/BracketList"/>
    <dgm:cxn modelId="{1BB98B3B-ED54-4A91-8562-DA7DFB0F4670}" type="presParOf" srcId="{2313BA56-C353-41A7-AB61-13A9619AB0AE}" destId="{F733FED5-013B-47C6-95D0-2B5C046899F8}" srcOrd="1" destOrd="0" presId="urn:diagrams.loki3.com/BracketList"/>
    <dgm:cxn modelId="{6989CA8C-C6B1-42BC-9D56-46356B190110}" type="presParOf" srcId="{2313BA56-C353-41A7-AB61-13A9619AB0AE}" destId="{8B94C85A-D8B1-4636-8F25-E9ABCFD4A381}" srcOrd="2" destOrd="0" presId="urn:diagrams.loki3.com/BracketList"/>
    <dgm:cxn modelId="{87662859-6FED-45BF-AFA0-7D808DC60EE5}" type="presParOf" srcId="{2313BA56-C353-41A7-AB61-13A9619AB0AE}" destId="{DE413496-1DF5-417C-A4E4-03F8267F70A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BEEBA8-0A3A-4B2E-A9BA-3AB0A2EBCE55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BA93F1-9042-4300-B388-891696634F2A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C2E862-E2E8-44FE-AA88-DF773DC8201C}" type="par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F18CD4-4F39-446F-BE07-F0B0E0B56C64}" type="sibTrans" cxnId="{D92E9EF7-7ED2-4B14-9E50-4B5460B146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4E479F-02E5-4219-A067-BB0A4C04A3A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88BA3D-9B3A-4387-AE19-EAD5B67692B8}" type="par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E413A2-FF4F-4EEF-82D9-AC541780B98F}" type="sibTrans" cxnId="{A3E3BA74-9F4D-4691-B204-C1F3522D5F7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5E91CC7-EE06-4469-B166-A22993886BB0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3AD075-5984-47D3-B7E1-1F24B4ACE628}" type="par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EED2A1-F34D-41C5-A2F9-C01041E1D5B3}" type="sibTrans" cxnId="{180AAB49-3C82-42A0-AF29-8B622C5A513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D1749A-7C4D-4FB2-A228-C65EABF3F229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417FD-AA47-4D6A-AFE4-C1614F2A17E0}" type="par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5CD147-E4C9-41FD-AF4E-EA0BA04F05E8}" type="sibTrans" cxnId="{3790333A-1869-429F-B2FB-FADC3A7EC82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6DE263-E484-46D6-BDE1-EB4043AB759E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F9069C-F1AE-427D-9109-5F0140DA1DCC}" type="par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4F8712-2A99-4BA4-92F2-85BB64697CE4}" type="sibTrans" cxnId="{28A3D42D-EDA6-4CC8-AD72-DC0DF85FE75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12CB14-8EBD-4E42-A5EE-A280FD002B08}">
      <dgm:prSet custT="1"/>
      <dgm:spPr/>
      <dgm:t>
        <a:bodyPr/>
        <a:lstStyle/>
        <a:p>
          <a:pPr rtl="0"/>
          <a:r>
            <a:rPr lang="en-US" sz="1200" b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82D57-46A5-4AB1-9284-514F4EADE286}" type="par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BB540D-9355-45FA-ABC2-F8BC3830CA38}" type="sibTrans" cxnId="{FA87BD87-9273-49E4-9160-5F3ECC36726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CF1B19-D9DC-4146-872F-CFD521556FB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886900-433F-4440-BF90-2182B0286809}" type="par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3C9A18B-9B53-42B0-9A99-FA6C69338BAC}" type="sibTrans" cxnId="{350B2A1D-CA24-4590-9B41-28C9AE49B4B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48BB0A-6B1A-4A6B-AD7D-08AFF469A954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97DADA-3AC4-4F9E-8FC5-5A3DE5C6C03E}" type="par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1AD84D-EED9-4D36-9BFB-0799D2F636DD}" type="sibTrans" cxnId="{F8D4F30A-259D-42A9-BC50-E884121CA55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F53EFA-3178-40F9-8FC4-BEA44D671732}" type="pres">
      <dgm:prSet presAssocID="{36BEEBA8-0A3A-4B2E-A9BA-3AB0A2EBCE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4ED1F9-B49B-42C6-BA3F-BE1FD8EDAEA6}" type="pres">
      <dgm:prSet presAssocID="{3EBA93F1-9042-4300-B388-891696634F2A}" presName="linNode" presStyleCnt="0"/>
      <dgm:spPr/>
      <dgm:t>
        <a:bodyPr/>
        <a:lstStyle/>
        <a:p>
          <a:endParaRPr lang="en-US"/>
        </a:p>
      </dgm:t>
    </dgm:pt>
    <dgm:pt modelId="{9F549598-2D22-4774-8F0C-2270EC47BAB3}" type="pres">
      <dgm:prSet presAssocID="{3EBA93F1-9042-4300-B388-891696634F2A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0A643-1832-46C0-BEFD-5CA58588DB13}" type="pres">
      <dgm:prSet presAssocID="{3EBA93F1-9042-4300-B388-891696634F2A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42C6098B-5B08-4AD1-A91A-79AD56975159}" type="pres">
      <dgm:prSet presAssocID="{3EBA93F1-9042-4300-B388-891696634F2A}" presName="spH" presStyleCnt="0"/>
      <dgm:spPr/>
      <dgm:t>
        <a:bodyPr/>
        <a:lstStyle/>
        <a:p>
          <a:endParaRPr lang="en-US"/>
        </a:p>
      </dgm:t>
    </dgm:pt>
    <dgm:pt modelId="{2918FD64-C8AC-40D0-83F7-47B50AFC66B2}" type="pres">
      <dgm:prSet presAssocID="{3EBA93F1-9042-4300-B388-891696634F2A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458F8-7410-4FBF-8F4C-79E06974061B}" type="pres">
      <dgm:prSet presAssocID="{70F18CD4-4F39-446F-BE07-F0B0E0B56C64}" presName="spV" presStyleCnt="0"/>
      <dgm:spPr/>
      <dgm:t>
        <a:bodyPr/>
        <a:lstStyle/>
        <a:p>
          <a:endParaRPr lang="en-US"/>
        </a:p>
      </dgm:t>
    </dgm:pt>
    <dgm:pt modelId="{9C56BDA2-0C66-4111-A0F5-80C8DAE4CD94}" type="pres">
      <dgm:prSet presAssocID="{45E91CC7-EE06-4469-B166-A22993886BB0}" presName="linNode" presStyleCnt="0"/>
      <dgm:spPr/>
      <dgm:t>
        <a:bodyPr/>
        <a:lstStyle/>
        <a:p>
          <a:endParaRPr lang="en-US"/>
        </a:p>
      </dgm:t>
    </dgm:pt>
    <dgm:pt modelId="{F8CDD5C3-95C4-425C-ABD5-3586766D389B}" type="pres">
      <dgm:prSet presAssocID="{45E91CC7-EE06-4469-B166-A22993886BB0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E48F6-0120-42BA-8396-6961B9548C11}" type="pres">
      <dgm:prSet presAssocID="{45E91CC7-EE06-4469-B166-A22993886BB0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F4D11502-BE56-499D-9C89-0010E1C0F3A6}" type="pres">
      <dgm:prSet presAssocID="{45E91CC7-EE06-4469-B166-A22993886BB0}" presName="spH" presStyleCnt="0"/>
      <dgm:spPr/>
      <dgm:t>
        <a:bodyPr/>
        <a:lstStyle/>
        <a:p>
          <a:endParaRPr lang="en-US"/>
        </a:p>
      </dgm:t>
    </dgm:pt>
    <dgm:pt modelId="{8E725D56-3511-4B27-B318-60BA09202590}" type="pres">
      <dgm:prSet presAssocID="{45E91CC7-EE06-4469-B166-A22993886BB0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1A269-904B-4D28-B8D1-C7F2081A160B}" type="pres">
      <dgm:prSet presAssocID="{B7EED2A1-F34D-41C5-A2F9-C01041E1D5B3}" presName="spV" presStyleCnt="0"/>
      <dgm:spPr/>
      <dgm:t>
        <a:bodyPr/>
        <a:lstStyle/>
        <a:p>
          <a:endParaRPr lang="en-US"/>
        </a:p>
      </dgm:t>
    </dgm:pt>
    <dgm:pt modelId="{2313BA56-C353-41A7-AB61-13A9619AB0AE}" type="pres">
      <dgm:prSet presAssocID="{B412CB14-8EBD-4E42-A5EE-A280FD002B08}" presName="linNode" presStyleCnt="0"/>
      <dgm:spPr/>
      <dgm:t>
        <a:bodyPr/>
        <a:lstStyle/>
        <a:p>
          <a:endParaRPr lang="en-US"/>
        </a:p>
      </dgm:t>
    </dgm:pt>
    <dgm:pt modelId="{051FCB41-3E84-4DF3-9118-77D59980C6FD}" type="pres">
      <dgm:prSet presAssocID="{B412CB14-8EBD-4E42-A5EE-A280FD002B08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3FED5-013B-47C6-95D0-2B5C046899F8}" type="pres">
      <dgm:prSet presAssocID="{B412CB14-8EBD-4E42-A5EE-A280FD002B08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8B94C85A-D8B1-4636-8F25-E9ABCFD4A381}" type="pres">
      <dgm:prSet presAssocID="{B412CB14-8EBD-4E42-A5EE-A280FD002B08}" presName="spH" presStyleCnt="0"/>
      <dgm:spPr/>
      <dgm:t>
        <a:bodyPr/>
        <a:lstStyle/>
        <a:p>
          <a:endParaRPr lang="en-US"/>
        </a:p>
      </dgm:t>
    </dgm:pt>
    <dgm:pt modelId="{DE413496-1DF5-417C-A4E4-03F8267F70A5}" type="pres">
      <dgm:prSet presAssocID="{B412CB14-8EBD-4E42-A5EE-A280FD002B08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A134B-B855-423C-808C-A16123C926FC}" type="presOf" srcId="{36BEEBA8-0A3A-4B2E-A9BA-3AB0A2EBCE55}" destId="{71F53EFA-3178-40F9-8FC4-BEA44D671732}" srcOrd="0" destOrd="0" presId="urn:diagrams.loki3.com/BracketList"/>
    <dgm:cxn modelId="{69B6A8C0-0633-4659-9F10-9C4A92A4C03A}" type="presOf" srcId="{1348BB0A-6B1A-4A6B-AD7D-08AFF469A954}" destId="{DE413496-1DF5-417C-A4E4-03F8267F70A5}" srcOrd="0" destOrd="1" presId="urn:diagrams.loki3.com/BracketList"/>
    <dgm:cxn modelId="{699EDB86-BE30-4BF4-9FD5-711C1FAFC657}" type="presOf" srcId="{556DE263-E484-46D6-BDE1-EB4043AB759E}" destId="{8E725D56-3511-4B27-B318-60BA09202590}" srcOrd="0" destOrd="1" presId="urn:diagrams.loki3.com/BracketList"/>
    <dgm:cxn modelId="{3790333A-1869-429F-B2FB-FADC3A7EC827}" srcId="{45E91CC7-EE06-4469-B166-A22993886BB0}" destId="{26D1749A-7C4D-4FB2-A228-C65EABF3F229}" srcOrd="0" destOrd="0" parTransId="{4FC417FD-AA47-4D6A-AFE4-C1614F2A17E0}" sibTransId="{065CD147-E4C9-41FD-AF4E-EA0BA04F05E8}"/>
    <dgm:cxn modelId="{CFE62CE4-7F52-4075-A97C-27372A147C81}" type="presOf" srcId="{3EBA93F1-9042-4300-B388-891696634F2A}" destId="{9F549598-2D22-4774-8F0C-2270EC47BAB3}" srcOrd="0" destOrd="0" presId="urn:diagrams.loki3.com/BracketList"/>
    <dgm:cxn modelId="{EA5C5C3D-A3FD-4FD8-A726-B4B089D0A952}" type="presOf" srcId="{004E479F-02E5-4219-A067-BB0A4C04A3AD}" destId="{2918FD64-C8AC-40D0-83F7-47B50AFC66B2}" srcOrd="0" destOrd="0" presId="urn:diagrams.loki3.com/BracketList"/>
    <dgm:cxn modelId="{180AAB49-3C82-42A0-AF29-8B622C5A5138}" srcId="{36BEEBA8-0A3A-4B2E-A9BA-3AB0A2EBCE55}" destId="{45E91CC7-EE06-4469-B166-A22993886BB0}" srcOrd="1" destOrd="0" parTransId="{2C3AD075-5984-47D3-B7E1-1F24B4ACE628}" sibTransId="{B7EED2A1-F34D-41C5-A2F9-C01041E1D5B3}"/>
    <dgm:cxn modelId="{D92E9EF7-7ED2-4B14-9E50-4B5460B1463D}" srcId="{36BEEBA8-0A3A-4B2E-A9BA-3AB0A2EBCE55}" destId="{3EBA93F1-9042-4300-B388-891696634F2A}" srcOrd="0" destOrd="0" parTransId="{A4C2E862-E2E8-44FE-AA88-DF773DC8201C}" sibTransId="{70F18CD4-4F39-446F-BE07-F0B0E0B56C64}"/>
    <dgm:cxn modelId="{81B68671-2CA7-4DEB-AF36-33FFCA7BAA23}" type="presOf" srcId="{B412CB14-8EBD-4E42-A5EE-A280FD002B08}" destId="{051FCB41-3E84-4DF3-9118-77D59980C6FD}" srcOrd="0" destOrd="0" presId="urn:diagrams.loki3.com/BracketList"/>
    <dgm:cxn modelId="{FA87BD87-9273-49E4-9160-5F3ECC367261}" srcId="{36BEEBA8-0A3A-4B2E-A9BA-3AB0A2EBCE55}" destId="{B412CB14-8EBD-4E42-A5EE-A280FD002B08}" srcOrd="2" destOrd="0" parTransId="{0CB82D57-46A5-4AB1-9284-514F4EADE286}" sibTransId="{5DBB540D-9355-45FA-ABC2-F8BC3830CA38}"/>
    <dgm:cxn modelId="{F8D4F30A-259D-42A9-BC50-E884121CA552}" srcId="{B412CB14-8EBD-4E42-A5EE-A280FD002B08}" destId="{1348BB0A-6B1A-4A6B-AD7D-08AFF469A954}" srcOrd="1" destOrd="0" parTransId="{F697DADA-3AC4-4F9E-8FC5-5A3DE5C6C03E}" sibTransId="{9C1AD84D-EED9-4D36-9BFB-0799D2F636DD}"/>
    <dgm:cxn modelId="{37E935F6-4501-48BA-986B-72B5F963B847}" type="presOf" srcId="{26D1749A-7C4D-4FB2-A228-C65EABF3F229}" destId="{8E725D56-3511-4B27-B318-60BA09202590}" srcOrd="0" destOrd="0" presId="urn:diagrams.loki3.com/BracketList"/>
    <dgm:cxn modelId="{5CE04407-98A1-4B03-BA7B-C62945C9C979}" type="presOf" srcId="{45E91CC7-EE06-4469-B166-A22993886BB0}" destId="{F8CDD5C3-95C4-425C-ABD5-3586766D389B}" srcOrd="0" destOrd="0" presId="urn:diagrams.loki3.com/BracketList"/>
    <dgm:cxn modelId="{A3E3BA74-9F4D-4691-B204-C1F3522D5F7D}" srcId="{3EBA93F1-9042-4300-B388-891696634F2A}" destId="{004E479F-02E5-4219-A067-BB0A4C04A3AD}" srcOrd="0" destOrd="0" parTransId="{0488BA3D-9B3A-4387-AE19-EAD5B67692B8}" sibTransId="{C4E413A2-FF4F-4EEF-82D9-AC541780B98F}"/>
    <dgm:cxn modelId="{1A08E6F3-DF25-45D0-9EDB-869A6A08E3B2}" type="presOf" srcId="{66CF1B19-D9DC-4146-872F-CFD521556FBC}" destId="{DE413496-1DF5-417C-A4E4-03F8267F70A5}" srcOrd="0" destOrd="0" presId="urn:diagrams.loki3.com/BracketList"/>
    <dgm:cxn modelId="{350B2A1D-CA24-4590-9B41-28C9AE49B4B2}" srcId="{B412CB14-8EBD-4E42-A5EE-A280FD002B08}" destId="{66CF1B19-D9DC-4146-872F-CFD521556FBC}" srcOrd="0" destOrd="0" parTransId="{A9886900-433F-4440-BF90-2182B0286809}" sibTransId="{33C9A18B-9B53-42B0-9A99-FA6C69338BAC}"/>
    <dgm:cxn modelId="{28A3D42D-EDA6-4CC8-AD72-DC0DF85FE753}" srcId="{45E91CC7-EE06-4469-B166-A22993886BB0}" destId="{556DE263-E484-46D6-BDE1-EB4043AB759E}" srcOrd="1" destOrd="0" parTransId="{36F9069C-F1AE-427D-9109-5F0140DA1DCC}" sibTransId="{5D4F8712-2A99-4BA4-92F2-85BB64697CE4}"/>
    <dgm:cxn modelId="{4A176918-1420-499D-A540-2FEDAFD431C4}" type="presParOf" srcId="{71F53EFA-3178-40F9-8FC4-BEA44D671732}" destId="{854ED1F9-B49B-42C6-BA3F-BE1FD8EDAEA6}" srcOrd="0" destOrd="0" presId="urn:diagrams.loki3.com/BracketList"/>
    <dgm:cxn modelId="{BEC350D3-E9B4-42D3-911D-28158B45C255}" type="presParOf" srcId="{854ED1F9-B49B-42C6-BA3F-BE1FD8EDAEA6}" destId="{9F549598-2D22-4774-8F0C-2270EC47BAB3}" srcOrd="0" destOrd="0" presId="urn:diagrams.loki3.com/BracketList"/>
    <dgm:cxn modelId="{69E6A337-9844-4497-B0D7-BC468DF65F8C}" type="presParOf" srcId="{854ED1F9-B49B-42C6-BA3F-BE1FD8EDAEA6}" destId="{A030A643-1832-46C0-BEFD-5CA58588DB13}" srcOrd="1" destOrd="0" presId="urn:diagrams.loki3.com/BracketList"/>
    <dgm:cxn modelId="{DE03246D-5D45-4981-A42B-F3B5C8DA6001}" type="presParOf" srcId="{854ED1F9-B49B-42C6-BA3F-BE1FD8EDAEA6}" destId="{42C6098B-5B08-4AD1-A91A-79AD56975159}" srcOrd="2" destOrd="0" presId="urn:diagrams.loki3.com/BracketList"/>
    <dgm:cxn modelId="{81341DE1-40B1-46B8-BF79-8268F3C668FB}" type="presParOf" srcId="{854ED1F9-B49B-42C6-BA3F-BE1FD8EDAEA6}" destId="{2918FD64-C8AC-40D0-83F7-47B50AFC66B2}" srcOrd="3" destOrd="0" presId="urn:diagrams.loki3.com/BracketList"/>
    <dgm:cxn modelId="{FE904523-13EC-4724-9B98-99DCEA93F667}" type="presParOf" srcId="{71F53EFA-3178-40F9-8FC4-BEA44D671732}" destId="{D46458F8-7410-4FBF-8F4C-79E06974061B}" srcOrd="1" destOrd="0" presId="urn:diagrams.loki3.com/BracketList"/>
    <dgm:cxn modelId="{F63D6F2D-FB95-4296-825A-12C94299E239}" type="presParOf" srcId="{71F53EFA-3178-40F9-8FC4-BEA44D671732}" destId="{9C56BDA2-0C66-4111-A0F5-80C8DAE4CD94}" srcOrd="2" destOrd="0" presId="urn:diagrams.loki3.com/BracketList"/>
    <dgm:cxn modelId="{29051E33-0E12-4498-8657-98BE1007B8E6}" type="presParOf" srcId="{9C56BDA2-0C66-4111-A0F5-80C8DAE4CD94}" destId="{F8CDD5C3-95C4-425C-ABD5-3586766D389B}" srcOrd="0" destOrd="0" presId="urn:diagrams.loki3.com/BracketList"/>
    <dgm:cxn modelId="{0EFE00EE-B35D-4D73-969F-76AEF1678B35}" type="presParOf" srcId="{9C56BDA2-0C66-4111-A0F5-80C8DAE4CD94}" destId="{946E48F6-0120-42BA-8396-6961B9548C11}" srcOrd="1" destOrd="0" presId="urn:diagrams.loki3.com/BracketList"/>
    <dgm:cxn modelId="{7AED33E5-25C0-48DF-B630-BD442702186D}" type="presParOf" srcId="{9C56BDA2-0C66-4111-A0F5-80C8DAE4CD94}" destId="{F4D11502-BE56-499D-9C89-0010E1C0F3A6}" srcOrd="2" destOrd="0" presId="urn:diagrams.loki3.com/BracketList"/>
    <dgm:cxn modelId="{15DC1C80-3CA6-4012-B1BB-5F2E55DB9311}" type="presParOf" srcId="{9C56BDA2-0C66-4111-A0F5-80C8DAE4CD94}" destId="{8E725D56-3511-4B27-B318-60BA09202590}" srcOrd="3" destOrd="0" presId="urn:diagrams.loki3.com/BracketList"/>
    <dgm:cxn modelId="{8E4D9D77-7546-4993-8E56-519AFFE3B463}" type="presParOf" srcId="{71F53EFA-3178-40F9-8FC4-BEA44D671732}" destId="{BE41A269-904B-4D28-B8D1-C7F2081A160B}" srcOrd="3" destOrd="0" presId="urn:diagrams.loki3.com/BracketList"/>
    <dgm:cxn modelId="{860BF2BA-C15E-4558-988A-E6E6A9672C5C}" type="presParOf" srcId="{71F53EFA-3178-40F9-8FC4-BEA44D671732}" destId="{2313BA56-C353-41A7-AB61-13A9619AB0AE}" srcOrd="4" destOrd="0" presId="urn:diagrams.loki3.com/BracketList"/>
    <dgm:cxn modelId="{C7C8C308-A098-4F83-9C37-10DA09D93DFD}" type="presParOf" srcId="{2313BA56-C353-41A7-AB61-13A9619AB0AE}" destId="{051FCB41-3E84-4DF3-9118-77D59980C6FD}" srcOrd="0" destOrd="0" presId="urn:diagrams.loki3.com/BracketList"/>
    <dgm:cxn modelId="{E7BB5ACD-0C24-4FDC-8714-5A25AFE6CD5C}" type="presParOf" srcId="{2313BA56-C353-41A7-AB61-13A9619AB0AE}" destId="{F733FED5-013B-47C6-95D0-2B5C046899F8}" srcOrd="1" destOrd="0" presId="urn:diagrams.loki3.com/BracketList"/>
    <dgm:cxn modelId="{27CA7554-ABB9-407E-B1B5-20BB5E1BEF6F}" type="presParOf" srcId="{2313BA56-C353-41A7-AB61-13A9619AB0AE}" destId="{8B94C85A-D8B1-4636-8F25-E9ABCFD4A381}" srcOrd="2" destOrd="0" presId="urn:diagrams.loki3.com/BracketList"/>
    <dgm:cxn modelId="{4150B440-120B-4891-9E03-1F6DB8794FDC}" type="presParOf" srcId="{2313BA56-C353-41A7-AB61-13A9619AB0AE}" destId="{DE413496-1DF5-417C-A4E4-03F8267F70A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D93166-BCAD-41F3-A1F0-179517F94D9E}" type="doc">
      <dgm:prSet loTypeId="urn:diagrams.loki3.com/Bracket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973B6-B177-4667-80A2-2AB220DDF98F}">
      <dgm:prSet custT="1"/>
      <dgm:spPr/>
      <dgm:t>
        <a:bodyPr/>
        <a:lstStyle/>
        <a:p>
          <a:pPr rtl="0"/>
          <a:r>
            <a:rPr lang="en-US" sz="1200" b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A40AF7-DFA1-4B6D-B4D6-508D79A2386E}" type="par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1CE54C-51B5-4BEB-871D-C63DAA6F3880}" type="sib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3896D0-13B1-43D4-AF67-C4B44B9DDD0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32ACAF-4B5C-4CAF-A3C3-8BB8C3950E2E}" type="par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D24602-B361-492C-B885-054030602B0B}" type="sib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6ADC15-4E4C-431A-B511-FBD7A748E07F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EE0783-C620-47E5-AC96-08C981C588FD}" type="par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8067B4-8A49-4DD0-A0E0-0C752A5ED81C}" type="sib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708A90-98F3-4E71-8540-126BE6499A3F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9D465D-511E-47A4-8B43-C516019AA322}" type="par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732EA0-61C0-47AE-8FCF-BA4D0896B5BA}" type="sib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32DD9-A3D7-48B1-BA4F-9A65D6833556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FEE869-69C3-49E6-8E4A-B33CA772D4AA}" type="par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3164B2-A983-49D0-954A-243C9B4A4478}" type="sib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80C33C-0565-4630-A9D7-CF5F9921248B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796587-E8F9-433D-98E9-116C404B169D}" type="par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1F534C-BF22-49CC-A47E-D605845C2159}" type="sib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505F85-5DE6-4438-A6D5-7FC21045A8D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AB6971-8E81-465A-BF37-DE7AAA4279AA}" type="par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F027A3-FDA3-47FE-93FC-A363D4D5BB0B}" type="sib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3DAE56-516C-4CFA-922F-E34E0D64BE8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902ED2-7725-4DF4-8990-4519A3802C91}" type="par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0CB8AC1-C445-47FE-8955-50C251A0A407}" type="sib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A2BC83-26AE-45C9-AB56-86FEC270408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839686-EDCF-42DB-A493-40DFD526F1E4}" type="par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CE1735-B92B-4EA2-A971-60F214E0B1A4}" type="sib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A1DD01-598C-4A85-89AD-FFC41AFEC57F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0E6856-BE0F-41D1-A037-8213F88105DC}" type="par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1053C4-F6C4-40CA-9CC6-B4DE2A32670C}" type="sib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7A5052-3375-4687-AEBC-098A0429BE67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7F88D2-3FB0-4EC5-9BE2-BC22E5AF4D60}" type="par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DD092-6B5D-49F8-A0CD-0E9882152CE8}" type="sib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C819E0-CE72-4BF8-9FE7-2F72E63F311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BD2B9E-A5C4-4347-A6C9-89FC052F5E13}" type="par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71E76F-2E69-4B9B-AFFD-C9841D23B2AB}" type="sib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5EBDDD-BBDC-4F28-A6B5-AB141891B5E2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D9A089-8F7C-47DF-9BF4-C91E27EA5A2F}" type="par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02CCEA-DE48-46DC-93C7-425B1DE70C8F}" type="sib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009B70-B928-48CB-A498-9A95423322E5}" type="pres">
      <dgm:prSet presAssocID="{EED93166-BCAD-41F3-A1F0-179517F94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C3F839-3E90-4381-AD40-6E0340BBFB2C}" type="pres">
      <dgm:prSet presAssocID="{491973B6-B177-4667-80A2-2AB220DDF98F}" presName="linNode" presStyleCnt="0"/>
      <dgm:spPr/>
      <dgm:t>
        <a:bodyPr/>
        <a:lstStyle/>
        <a:p>
          <a:endParaRPr lang="en-US"/>
        </a:p>
      </dgm:t>
    </dgm:pt>
    <dgm:pt modelId="{04337B3D-A205-4010-8FEA-F84CCE6F3980}" type="pres">
      <dgm:prSet presAssocID="{491973B6-B177-4667-80A2-2AB220DDF98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CCBB-576F-4DED-AFA9-12A833338045}" type="pres">
      <dgm:prSet presAssocID="{491973B6-B177-4667-80A2-2AB220DDF98F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8E803CB7-34F9-4923-BA2A-2E4AEB8BD83B}" type="pres">
      <dgm:prSet presAssocID="{491973B6-B177-4667-80A2-2AB220DDF98F}" presName="spH" presStyleCnt="0"/>
      <dgm:spPr/>
      <dgm:t>
        <a:bodyPr/>
        <a:lstStyle/>
        <a:p>
          <a:endParaRPr lang="en-US"/>
        </a:p>
      </dgm:t>
    </dgm:pt>
    <dgm:pt modelId="{E2FE658D-7E56-4575-B8EA-DCCF8EBAA59C}" type="pres">
      <dgm:prSet presAssocID="{491973B6-B177-4667-80A2-2AB220DDF98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6368E-88F4-4848-8397-947E5BED4943}" type="pres">
      <dgm:prSet presAssocID="{891CE54C-51B5-4BEB-871D-C63DAA6F3880}" presName="spV" presStyleCnt="0"/>
      <dgm:spPr/>
      <dgm:t>
        <a:bodyPr/>
        <a:lstStyle/>
        <a:p>
          <a:endParaRPr lang="en-US"/>
        </a:p>
      </dgm:t>
    </dgm:pt>
    <dgm:pt modelId="{EEFBFF68-E584-429A-B310-8F4BA7A0B927}" type="pres">
      <dgm:prSet presAssocID="{A880C33C-0565-4630-A9D7-CF5F9921248B}" presName="linNode" presStyleCnt="0"/>
      <dgm:spPr/>
      <dgm:t>
        <a:bodyPr/>
        <a:lstStyle/>
        <a:p>
          <a:endParaRPr lang="en-US"/>
        </a:p>
      </dgm:t>
    </dgm:pt>
    <dgm:pt modelId="{C312AF59-8D06-4369-A61D-D8309886421A}" type="pres">
      <dgm:prSet presAssocID="{A880C33C-0565-4630-A9D7-CF5F9921248B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2AE-9F4A-48C0-8967-E3AB4A90E3D7}" type="pres">
      <dgm:prSet presAssocID="{A880C33C-0565-4630-A9D7-CF5F9921248B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A937D018-BCAF-4E77-85D0-D255D6D7492F}" type="pres">
      <dgm:prSet presAssocID="{A880C33C-0565-4630-A9D7-CF5F9921248B}" presName="spH" presStyleCnt="0"/>
      <dgm:spPr/>
      <dgm:t>
        <a:bodyPr/>
        <a:lstStyle/>
        <a:p>
          <a:endParaRPr lang="en-US"/>
        </a:p>
      </dgm:t>
    </dgm:pt>
    <dgm:pt modelId="{971DD2E3-4077-45A9-BF53-5AD8B7EE6DC5}" type="pres">
      <dgm:prSet presAssocID="{A880C33C-0565-4630-A9D7-CF5F9921248B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0C3A3-DB9F-4ECF-941D-93CE58E8D1E9}" type="pres">
      <dgm:prSet presAssocID="{B51F534C-BF22-49CC-A47E-D605845C2159}" presName="spV" presStyleCnt="0"/>
      <dgm:spPr/>
      <dgm:t>
        <a:bodyPr/>
        <a:lstStyle/>
        <a:p>
          <a:endParaRPr lang="en-US"/>
        </a:p>
      </dgm:t>
    </dgm:pt>
    <dgm:pt modelId="{26D0F50D-7A71-4CC2-A0CF-061321BE9D45}" type="pres">
      <dgm:prSet presAssocID="{83A1DD01-598C-4A85-89AD-FFC41AFEC57F}" presName="linNode" presStyleCnt="0"/>
      <dgm:spPr/>
      <dgm:t>
        <a:bodyPr/>
        <a:lstStyle/>
        <a:p>
          <a:endParaRPr lang="en-US"/>
        </a:p>
      </dgm:t>
    </dgm:pt>
    <dgm:pt modelId="{5316F33D-E060-4F4F-B493-F588A40F093A}" type="pres">
      <dgm:prSet presAssocID="{83A1DD01-598C-4A85-89AD-FFC41AFEC57F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CA2D-7EF4-417F-BA9A-D0F52B56DA02}" type="pres">
      <dgm:prSet presAssocID="{83A1DD01-598C-4A85-89AD-FFC41AFEC57F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BEB6B55C-2597-400E-B7E2-6A197BE2FFB4}" type="pres">
      <dgm:prSet presAssocID="{83A1DD01-598C-4A85-89AD-FFC41AFEC57F}" presName="spH" presStyleCnt="0"/>
      <dgm:spPr/>
      <dgm:t>
        <a:bodyPr/>
        <a:lstStyle/>
        <a:p>
          <a:endParaRPr lang="en-US"/>
        </a:p>
      </dgm:t>
    </dgm:pt>
    <dgm:pt modelId="{3DEA5C83-664A-4470-BE68-EA01F4387305}" type="pres">
      <dgm:prSet presAssocID="{83A1DD01-598C-4A85-89AD-FFC41AFEC57F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07F98-6073-4CA6-BA72-1AC4E26E6D1F}" type="presOf" srcId="{803896D0-13B1-43D4-AF67-C4B44B9DDD00}" destId="{E2FE658D-7E56-4575-B8EA-DCCF8EBAA59C}" srcOrd="0" destOrd="0" presId="urn:diagrams.loki3.com/BracketList"/>
    <dgm:cxn modelId="{DD87BECE-A878-4FF0-BE49-62E7D9FE9078}" srcId="{83A1DD01-598C-4A85-89AD-FFC41AFEC57F}" destId="{4B7A5052-3375-4687-AEBC-098A0429BE67}" srcOrd="0" destOrd="0" parTransId="{BB7F88D2-3FB0-4EC5-9BE2-BC22E5AF4D60}" sibTransId="{F7DDD092-6B5D-49F8-A0CD-0E9882152CE8}"/>
    <dgm:cxn modelId="{7FA0B6D5-C2CF-4FE0-93CF-630307A72E06}" srcId="{491973B6-B177-4667-80A2-2AB220DDF98F}" destId="{5A6ADC15-4E4C-431A-B511-FBD7A748E07F}" srcOrd="1" destOrd="0" parTransId="{47EE0783-C620-47E5-AC96-08C981C588FD}" sibTransId="{F38067B4-8A49-4DD0-A0E0-0C752A5ED81C}"/>
    <dgm:cxn modelId="{15C2BE81-6A32-4FCF-9577-B5E2C7AFA73F}" srcId="{491973B6-B177-4667-80A2-2AB220DDF98F}" destId="{08708A90-98F3-4E71-8540-126BE6499A3F}" srcOrd="2" destOrd="0" parTransId="{309D465D-511E-47A4-8B43-C516019AA322}" sibTransId="{BE732EA0-61C0-47AE-8FCF-BA4D0896B5BA}"/>
    <dgm:cxn modelId="{90A9D06D-42C1-4A8B-8EE3-7AF9924F9C66}" type="presOf" srcId="{75A2BC83-26AE-45C9-AB56-86FEC270408D}" destId="{971DD2E3-4077-45A9-BF53-5AD8B7EE6DC5}" srcOrd="0" destOrd="2" presId="urn:diagrams.loki3.com/BracketList"/>
    <dgm:cxn modelId="{A99E8F88-8E1A-49D2-9A82-093BCEE3CC92}" type="presOf" srcId="{A880C33C-0565-4630-A9D7-CF5F9921248B}" destId="{C312AF59-8D06-4369-A61D-D8309886421A}" srcOrd="0" destOrd="0" presId="urn:diagrams.loki3.com/BracketList"/>
    <dgm:cxn modelId="{AD395EDA-5E93-40A5-8FD5-1777719337B4}" type="presOf" srcId="{94C819E0-CE72-4BF8-9FE7-2F72E63F3111}" destId="{3DEA5C83-664A-4470-BE68-EA01F4387305}" srcOrd="0" destOrd="1" presId="urn:diagrams.loki3.com/BracketList"/>
    <dgm:cxn modelId="{9BE1DCCE-E5E9-49C6-9B79-4C47AFDDF26F}" type="presOf" srcId="{FF505F85-5DE6-4438-A6D5-7FC21045A8DD}" destId="{971DD2E3-4077-45A9-BF53-5AD8B7EE6DC5}" srcOrd="0" destOrd="0" presId="urn:diagrams.loki3.com/BracketList"/>
    <dgm:cxn modelId="{23C2F416-8E7F-4A2D-86CE-E6B21B0F0E86}" srcId="{EED93166-BCAD-41F3-A1F0-179517F94D9E}" destId="{A880C33C-0565-4630-A9D7-CF5F9921248B}" srcOrd="1" destOrd="0" parTransId="{C6796587-E8F9-433D-98E9-116C404B169D}" sibTransId="{B51F534C-BF22-49CC-A47E-D605845C2159}"/>
    <dgm:cxn modelId="{881C3FB5-44CB-4FE5-9376-4680CE6CC9F9}" type="presOf" srcId="{EED93166-BCAD-41F3-A1F0-179517F94D9E}" destId="{BC009B70-B928-48CB-A498-9A95423322E5}" srcOrd="0" destOrd="0" presId="urn:diagrams.loki3.com/BracketList"/>
    <dgm:cxn modelId="{4926A0A7-4420-467B-AA20-6A9E439937D9}" type="presOf" srcId="{3A5EBDDD-BBDC-4F28-A6B5-AB141891B5E2}" destId="{3DEA5C83-664A-4470-BE68-EA01F4387305}" srcOrd="0" destOrd="2" presId="urn:diagrams.loki3.com/BracketList"/>
    <dgm:cxn modelId="{BFBFEF4C-0A27-4923-BC5B-985638709279}" type="presOf" srcId="{08708A90-98F3-4E71-8540-126BE6499A3F}" destId="{E2FE658D-7E56-4575-B8EA-DCCF8EBAA59C}" srcOrd="0" destOrd="2" presId="urn:diagrams.loki3.com/BracketList"/>
    <dgm:cxn modelId="{7F286D9A-BAF1-48B5-A9FC-58ED11DC3671}" srcId="{491973B6-B177-4667-80A2-2AB220DDF98F}" destId="{803896D0-13B1-43D4-AF67-C4B44B9DDD00}" srcOrd="0" destOrd="0" parTransId="{5132ACAF-4B5C-4CAF-A3C3-8BB8C3950E2E}" sibTransId="{D6D24602-B361-492C-B885-054030602B0B}"/>
    <dgm:cxn modelId="{D5CA1E4B-0840-46D4-8A45-0D5EF0B45F3D}" srcId="{A880C33C-0565-4630-A9D7-CF5F9921248B}" destId="{D23DAE56-516C-4CFA-922F-E34E0D64BE84}" srcOrd="1" destOrd="0" parTransId="{80902ED2-7725-4DF4-8990-4519A3802C91}" sibTransId="{20CB8AC1-C445-47FE-8955-50C251A0A407}"/>
    <dgm:cxn modelId="{3C499629-AF17-4558-A312-61998222D5C0}" srcId="{EED93166-BCAD-41F3-A1F0-179517F94D9E}" destId="{83A1DD01-598C-4A85-89AD-FFC41AFEC57F}" srcOrd="2" destOrd="0" parTransId="{140E6856-BE0F-41D1-A037-8213F88105DC}" sibTransId="{711053C4-F6C4-40CA-9CC6-B4DE2A32670C}"/>
    <dgm:cxn modelId="{1C936087-4DCD-434F-BD09-0A9E5B8F2BDA}" type="presOf" srcId="{491973B6-B177-4667-80A2-2AB220DDF98F}" destId="{04337B3D-A205-4010-8FEA-F84CCE6F3980}" srcOrd="0" destOrd="0" presId="urn:diagrams.loki3.com/BracketList"/>
    <dgm:cxn modelId="{6D76F3B2-11C9-4126-8C2D-0E95BDC1D750}" srcId="{491973B6-B177-4667-80A2-2AB220DDF98F}" destId="{A9F32DD9-A3D7-48B1-BA4F-9A65D6833556}" srcOrd="3" destOrd="0" parTransId="{0BFEE869-69C3-49E6-8E4A-B33CA772D4AA}" sibTransId="{1E3164B2-A983-49D0-954A-243C9B4A4478}"/>
    <dgm:cxn modelId="{96C0C522-1212-4161-ADCB-B6BA53080050}" srcId="{83A1DD01-598C-4A85-89AD-FFC41AFEC57F}" destId="{3A5EBDDD-BBDC-4F28-A6B5-AB141891B5E2}" srcOrd="2" destOrd="0" parTransId="{DAD9A089-8F7C-47DF-9BF4-C91E27EA5A2F}" sibTransId="{F102CCEA-DE48-46DC-93C7-425B1DE70C8F}"/>
    <dgm:cxn modelId="{58FE8301-4BBC-41C0-A770-32604E9D32CF}" srcId="{A880C33C-0565-4630-A9D7-CF5F9921248B}" destId="{FF505F85-5DE6-4438-A6D5-7FC21045A8DD}" srcOrd="0" destOrd="0" parTransId="{D6AB6971-8E81-465A-BF37-DE7AAA4279AA}" sibTransId="{FFF027A3-FDA3-47FE-93FC-A363D4D5BB0B}"/>
    <dgm:cxn modelId="{D0CE2562-F0B7-4E1D-8C96-099B09BC9282}" srcId="{83A1DD01-598C-4A85-89AD-FFC41AFEC57F}" destId="{94C819E0-CE72-4BF8-9FE7-2F72E63F3111}" srcOrd="1" destOrd="0" parTransId="{68BD2B9E-A5C4-4347-A6C9-89FC052F5E13}" sibTransId="{0271E76F-2E69-4B9B-AFFD-C9841D23B2AB}"/>
    <dgm:cxn modelId="{1FCEE9D9-33CC-4433-BF3F-CB7F0FFE4289}" srcId="{A880C33C-0565-4630-A9D7-CF5F9921248B}" destId="{75A2BC83-26AE-45C9-AB56-86FEC270408D}" srcOrd="2" destOrd="0" parTransId="{5E839686-EDCF-42DB-A493-40DFD526F1E4}" sibTransId="{08CE1735-B92B-4EA2-A971-60F214E0B1A4}"/>
    <dgm:cxn modelId="{55A16ED2-E3C4-4E38-95C9-8BE3E4B3D8F9}" type="presOf" srcId="{D23DAE56-516C-4CFA-922F-E34E0D64BE84}" destId="{971DD2E3-4077-45A9-BF53-5AD8B7EE6DC5}" srcOrd="0" destOrd="1" presId="urn:diagrams.loki3.com/BracketList"/>
    <dgm:cxn modelId="{1DFCFD77-320F-4953-8562-3C96771CCBA6}" type="presOf" srcId="{83A1DD01-598C-4A85-89AD-FFC41AFEC57F}" destId="{5316F33D-E060-4F4F-B493-F588A40F093A}" srcOrd="0" destOrd="0" presId="urn:diagrams.loki3.com/BracketList"/>
    <dgm:cxn modelId="{9188CECC-9290-4202-B6B7-369AAED9B16B}" type="presOf" srcId="{4B7A5052-3375-4687-AEBC-098A0429BE67}" destId="{3DEA5C83-664A-4470-BE68-EA01F4387305}" srcOrd="0" destOrd="0" presId="urn:diagrams.loki3.com/BracketList"/>
    <dgm:cxn modelId="{95426347-1E3D-490F-B35A-13AE2003855C}" srcId="{EED93166-BCAD-41F3-A1F0-179517F94D9E}" destId="{491973B6-B177-4667-80A2-2AB220DDF98F}" srcOrd="0" destOrd="0" parTransId="{BEA40AF7-DFA1-4B6D-B4D6-508D79A2386E}" sibTransId="{891CE54C-51B5-4BEB-871D-C63DAA6F3880}"/>
    <dgm:cxn modelId="{BDA36743-D776-4907-9298-462C38160164}" type="presOf" srcId="{A9F32DD9-A3D7-48B1-BA4F-9A65D6833556}" destId="{E2FE658D-7E56-4575-B8EA-DCCF8EBAA59C}" srcOrd="0" destOrd="3" presId="urn:diagrams.loki3.com/BracketList"/>
    <dgm:cxn modelId="{1B2950FB-2B47-4DFA-B7AB-435E4CD521BA}" type="presOf" srcId="{5A6ADC15-4E4C-431A-B511-FBD7A748E07F}" destId="{E2FE658D-7E56-4575-B8EA-DCCF8EBAA59C}" srcOrd="0" destOrd="1" presId="urn:diagrams.loki3.com/BracketList"/>
    <dgm:cxn modelId="{B320D238-73D9-4EA3-A5F4-A9AD5405B3A4}" type="presParOf" srcId="{BC009B70-B928-48CB-A498-9A95423322E5}" destId="{37C3F839-3E90-4381-AD40-6E0340BBFB2C}" srcOrd="0" destOrd="0" presId="urn:diagrams.loki3.com/BracketList"/>
    <dgm:cxn modelId="{A232348F-4466-4609-BA9B-AD9B835736F1}" type="presParOf" srcId="{37C3F839-3E90-4381-AD40-6E0340BBFB2C}" destId="{04337B3D-A205-4010-8FEA-F84CCE6F3980}" srcOrd="0" destOrd="0" presId="urn:diagrams.loki3.com/BracketList"/>
    <dgm:cxn modelId="{64B83FA0-B2E7-4FE2-B75E-58C966C9E64A}" type="presParOf" srcId="{37C3F839-3E90-4381-AD40-6E0340BBFB2C}" destId="{46B9CCBB-576F-4DED-AFA9-12A833338045}" srcOrd="1" destOrd="0" presId="urn:diagrams.loki3.com/BracketList"/>
    <dgm:cxn modelId="{C80C30C8-304E-4244-AFC5-47E7B1CE6C97}" type="presParOf" srcId="{37C3F839-3E90-4381-AD40-6E0340BBFB2C}" destId="{8E803CB7-34F9-4923-BA2A-2E4AEB8BD83B}" srcOrd="2" destOrd="0" presId="urn:diagrams.loki3.com/BracketList"/>
    <dgm:cxn modelId="{9FF0ADB6-0950-4CAA-9A3A-CCCD06564A08}" type="presParOf" srcId="{37C3F839-3E90-4381-AD40-6E0340BBFB2C}" destId="{E2FE658D-7E56-4575-B8EA-DCCF8EBAA59C}" srcOrd="3" destOrd="0" presId="urn:diagrams.loki3.com/BracketList"/>
    <dgm:cxn modelId="{2CCAFF76-5D47-4125-B1EA-722AD361BB34}" type="presParOf" srcId="{BC009B70-B928-48CB-A498-9A95423322E5}" destId="{18B6368E-88F4-4848-8397-947E5BED4943}" srcOrd="1" destOrd="0" presId="urn:diagrams.loki3.com/BracketList"/>
    <dgm:cxn modelId="{FE7D679A-8C38-405B-B1E4-786FC1F57D08}" type="presParOf" srcId="{BC009B70-B928-48CB-A498-9A95423322E5}" destId="{EEFBFF68-E584-429A-B310-8F4BA7A0B927}" srcOrd="2" destOrd="0" presId="urn:diagrams.loki3.com/BracketList"/>
    <dgm:cxn modelId="{9BC263AB-071B-4249-8D38-CA49D1D657C9}" type="presParOf" srcId="{EEFBFF68-E584-429A-B310-8F4BA7A0B927}" destId="{C312AF59-8D06-4369-A61D-D8309886421A}" srcOrd="0" destOrd="0" presId="urn:diagrams.loki3.com/BracketList"/>
    <dgm:cxn modelId="{DF6242FD-4575-4C39-BC21-4BBE97B74E0F}" type="presParOf" srcId="{EEFBFF68-E584-429A-B310-8F4BA7A0B927}" destId="{1DA7F2AE-9F4A-48C0-8967-E3AB4A90E3D7}" srcOrd="1" destOrd="0" presId="urn:diagrams.loki3.com/BracketList"/>
    <dgm:cxn modelId="{D46F0F6C-BBFA-4AD6-AC1E-31D52D4D6392}" type="presParOf" srcId="{EEFBFF68-E584-429A-B310-8F4BA7A0B927}" destId="{A937D018-BCAF-4E77-85D0-D255D6D7492F}" srcOrd="2" destOrd="0" presId="urn:diagrams.loki3.com/BracketList"/>
    <dgm:cxn modelId="{CE74355D-E96F-46F4-AB7C-6020FB0C5F2A}" type="presParOf" srcId="{EEFBFF68-E584-429A-B310-8F4BA7A0B927}" destId="{971DD2E3-4077-45A9-BF53-5AD8B7EE6DC5}" srcOrd="3" destOrd="0" presId="urn:diagrams.loki3.com/BracketList"/>
    <dgm:cxn modelId="{182531A6-D081-4B3C-84A6-1E3D37A69D1E}" type="presParOf" srcId="{BC009B70-B928-48CB-A498-9A95423322E5}" destId="{FCC0C3A3-DB9F-4ECF-941D-93CE58E8D1E9}" srcOrd="3" destOrd="0" presId="urn:diagrams.loki3.com/BracketList"/>
    <dgm:cxn modelId="{8F6068DA-68D1-4E1D-B739-6B02E538A06F}" type="presParOf" srcId="{BC009B70-B928-48CB-A498-9A95423322E5}" destId="{26D0F50D-7A71-4CC2-A0CF-061321BE9D45}" srcOrd="4" destOrd="0" presId="urn:diagrams.loki3.com/BracketList"/>
    <dgm:cxn modelId="{EE7975EC-5444-4DC9-9241-BCE5D7E9B739}" type="presParOf" srcId="{26D0F50D-7A71-4CC2-A0CF-061321BE9D45}" destId="{5316F33D-E060-4F4F-B493-F588A40F093A}" srcOrd="0" destOrd="0" presId="urn:diagrams.loki3.com/BracketList"/>
    <dgm:cxn modelId="{3622AA68-018A-4D25-A55F-29659F8C5118}" type="presParOf" srcId="{26D0F50D-7A71-4CC2-A0CF-061321BE9D45}" destId="{BD0ACA2D-7EF4-417F-BA9A-D0F52B56DA02}" srcOrd="1" destOrd="0" presId="urn:diagrams.loki3.com/BracketList"/>
    <dgm:cxn modelId="{90E4A294-7389-46D2-A492-C19A48A57EAE}" type="presParOf" srcId="{26D0F50D-7A71-4CC2-A0CF-061321BE9D45}" destId="{BEB6B55C-2597-400E-B7E2-6A197BE2FFB4}" srcOrd="2" destOrd="0" presId="urn:diagrams.loki3.com/BracketList"/>
    <dgm:cxn modelId="{E798B522-75FC-478B-AAB5-1A3EA4CEA2C8}" type="presParOf" srcId="{26D0F50D-7A71-4CC2-A0CF-061321BE9D45}" destId="{3DEA5C83-664A-4470-BE68-EA01F43873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D93166-BCAD-41F3-A1F0-179517F94D9E}" type="doc">
      <dgm:prSet loTypeId="urn:diagrams.loki3.com/Bracket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973B6-B177-4667-80A2-2AB220DDF98F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A40AF7-DFA1-4B6D-B4D6-508D79A2386E}" type="par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1CE54C-51B5-4BEB-871D-C63DAA6F3880}" type="sibTrans" cxnId="{95426347-1E3D-490F-B35A-13AE2003855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3896D0-13B1-43D4-AF67-C4B44B9DDD0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32ACAF-4B5C-4CAF-A3C3-8BB8C3950E2E}" type="par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D24602-B361-492C-B885-054030602B0B}" type="sibTrans" cxnId="{7F286D9A-BAF1-48B5-A9FC-58ED11DC367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6ADC15-4E4C-431A-B511-FBD7A748E07F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EE0783-C620-47E5-AC96-08C981C588FD}" type="par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8067B4-8A49-4DD0-A0E0-0C752A5ED81C}" type="sibTrans" cxnId="{7FA0B6D5-C2CF-4FE0-93CF-630307A72E0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708A90-98F3-4E71-8540-126BE6499A3F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9D465D-511E-47A4-8B43-C516019AA322}" type="par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732EA0-61C0-47AE-8FCF-BA4D0896B5BA}" type="sibTrans" cxnId="{15C2BE81-6A32-4FCF-9577-B5E2C7AFA73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32DD9-A3D7-48B1-BA4F-9A65D6833556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FEE869-69C3-49E6-8E4A-B33CA772D4AA}" type="par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3164B2-A983-49D0-954A-243C9B4A4478}" type="sibTrans" cxnId="{6D76F3B2-11C9-4126-8C2D-0E95BDC1D7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80C33C-0565-4630-A9D7-CF5F9921248B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796587-E8F9-433D-98E9-116C404B169D}" type="par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1F534C-BF22-49CC-A47E-D605845C2159}" type="sibTrans" cxnId="{23C2F416-8E7F-4A2D-86CE-E6B21B0F0E8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505F85-5DE6-4438-A6D5-7FC21045A8D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dirty="0" err="1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AB6971-8E81-465A-BF37-DE7AAA4279AA}" type="par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F027A3-FDA3-47FE-93FC-A363D4D5BB0B}" type="sibTrans" cxnId="{58FE8301-4BBC-41C0-A770-32604E9D32C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3DAE56-516C-4CFA-922F-E34E0D64BE84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902ED2-7725-4DF4-8990-4519A3802C91}" type="par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0CB8AC1-C445-47FE-8955-50C251A0A407}" type="sibTrans" cxnId="{D5CA1E4B-0840-46D4-8A45-0D5EF0B45F3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A2BC83-26AE-45C9-AB56-86FEC270408D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839686-EDCF-42DB-A493-40DFD526F1E4}" type="par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CE1735-B92B-4EA2-A971-60F214E0B1A4}" type="sibTrans" cxnId="{1FCEE9D9-33CC-4433-BF3F-CB7F0FFE428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A1DD01-598C-4A85-89AD-FFC41AFEC57F}">
      <dgm:prSet custT="1"/>
      <dgm:spPr/>
      <dgm:t>
        <a:bodyPr/>
        <a:lstStyle/>
        <a:p>
          <a:pPr rtl="0"/>
          <a:r>
            <a:rPr lang="en-US" sz="1200" b="1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0E6856-BE0F-41D1-A037-8213F88105DC}" type="par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1053C4-F6C4-40CA-9CC6-B4DE2A32670C}" type="sibTrans" cxnId="{3C499629-AF17-4558-A312-61998222D5C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7A5052-3375-4687-AEBC-098A0429BE67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7F88D2-3FB0-4EC5-9BE2-BC22E5AF4D60}" type="par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DD092-6B5D-49F8-A0CD-0E9882152CE8}" type="sibTrans" cxnId="{DD87BECE-A878-4FF0-BE49-62E7D9FE907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C819E0-CE72-4BF8-9FE7-2F72E63F311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BD2B9E-A5C4-4347-A6C9-89FC052F5E13}" type="par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71E76F-2E69-4B9B-AFFD-C9841D23B2AB}" type="sibTrans" cxnId="{D0CE2562-F0B7-4E1D-8C96-099B09BC928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5EBDDD-BBDC-4F28-A6B5-AB141891B5E2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D9A089-8F7C-47DF-9BF4-C91E27EA5A2F}" type="par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02CCEA-DE48-46DC-93C7-425B1DE70C8F}" type="sibTrans" cxnId="{96C0C522-1212-4161-ADCB-B6BA5308005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009B70-B928-48CB-A498-9A95423322E5}" type="pres">
      <dgm:prSet presAssocID="{EED93166-BCAD-41F3-A1F0-179517F94D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C3F839-3E90-4381-AD40-6E0340BBFB2C}" type="pres">
      <dgm:prSet presAssocID="{491973B6-B177-4667-80A2-2AB220DDF98F}" presName="linNode" presStyleCnt="0"/>
      <dgm:spPr/>
      <dgm:t>
        <a:bodyPr/>
        <a:lstStyle/>
        <a:p>
          <a:endParaRPr lang="en-US"/>
        </a:p>
      </dgm:t>
    </dgm:pt>
    <dgm:pt modelId="{04337B3D-A205-4010-8FEA-F84CCE6F3980}" type="pres">
      <dgm:prSet presAssocID="{491973B6-B177-4667-80A2-2AB220DDF98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CCBB-576F-4DED-AFA9-12A833338045}" type="pres">
      <dgm:prSet presAssocID="{491973B6-B177-4667-80A2-2AB220DDF98F}" presName="bracket" presStyleLbl="parChTrans1D1" presStyleIdx="0" presStyleCnt="3"/>
      <dgm:spPr/>
      <dgm:t>
        <a:bodyPr/>
        <a:lstStyle/>
        <a:p>
          <a:endParaRPr lang="en-US"/>
        </a:p>
      </dgm:t>
    </dgm:pt>
    <dgm:pt modelId="{8E803CB7-34F9-4923-BA2A-2E4AEB8BD83B}" type="pres">
      <dgm:prSet presAssocID="{491973B6-B177-4667-80A2-2AB220DDF98F}" presName="spH" presStyleCnt="0"/>
      <dgm:spPr/>
      <dgm:t>
        <a:bodyPr/>
        <a:lstStyle/>
        <a:p>
          <a:endParaRPr lang="en-US"/>
        </a:p>
      </dgm:t>
    </dgm:pt>
    <dgm:pt modelId="{E2FE658D-7E56-4575-B8EA-DCCF8EBAA59C}" type="pres">
      <dgm:prSet presAssocID="{491973B6-B177-4667-80A2-2AB220DDF98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6368E-88F4-4848-8397-947E5BED4943}" type="pres">
      <dgm:prSet presAssocID="{891CE54C-51B5-4BEB-871D-C63DAA6F3880}" presName="spV" presStyleCnt="0"/>
      <dgm:spPr/>
      <dgm:t>
        <a:bodyPr/>
        <a:lstStyle/>
        <a:p>
          <a:endParaRPr lang="en-US"/>
        </a:p>
      </dgm:t>
    </dgm:pt>
    <dgm:pt modelId="{EEFBFF68-E584-429A-B310-8F4BA7A0B927}" type="pres">
      <dgm:prSet presAssocID="{A880C33C-0565-4630-A9D7-CF5F9921248B}" presName="linNode" presStyleCnt="0"/>
      <dgm:spPr/>
      <dgm:t>
        <a:bodyPr/>
        <a:lstStyle/>
        <a:p>
          <a:endParaRPr lang="en-US"/>
        </a:p>
      </dgm:t>
    </dgm:pt>
    <dgm:pt modelId="{C312AF59-8D06-4369-A61D-D8309886421A}" type="pres">
      <dgm:prSet presAssocID="{A880C33C-0565-4630-A9D7-CF5F9921248B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2AE-9F4A-48C0-8967-E3AB4A90E3D7}" type="pres">
      <dgm:prSet presAssocID="{A880C33C-0565-4630-A9D7-CF5F9921248B}" presName="bracket" presStyleLbl="parChTrans1D1" presStyleIdx="1" presStyleCnt="3"/>
      <dgm:spPr/>
      <dgm:t>
        <a:bodyPr/>
        <a:lstStyle/>
        <a:p>
          <a:endParaRPr lang="en-US"/>
        </a:p>
      </dgm:t>
    </dgm:pt>
    <dgm:pt modelId="{A937D018-BCAF-4E77-85D0-D255D6D7492F}" type="pres">
      <dgm:prSet presAssocID="{A880C33C-0565-4630-A9D7-CF5F9921248B}" presName="spH" presStyleCnt="0"/>
      <dgm:spPr/>
      <dgm:t>
        <a:bodyPr/>
        <a:lstStyle/>
        <a:p>
          <a:endParaRPr lang="en-US"/>
        </a:p>
      </dgm:t>
    </dgm:pt>
    <dgm:pt modelId="{971DD2E3-4077-45A9-BF53-5AD8B7EE6DC5}" type="pres">
      <dgm:prSet presAssocID="{A880C33C-0565-4630-A9D7-CF5F9921248B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0C3A3-DB9F-4ECF-941D-93CE58E8D1E9}" type="pres">
      <dgm:prSet presAssocID="{B51F534C-BF22-49CC-A47E-D605845C2159}" presName="spV" presStyleCnt="0"/>
      <dgm:spPr/>
      <dgm:t>
        <a:bodyPr/>
        <a:lstStyle/>
        <a:p>
          <a:endParaRPr lang="en-US"/>
        </a:p>
      </dgm:t>
    </dgm:pt>
    <dgm:pt modelId="{26D0F50D-7A71-4CC2-A0CF-061321BE9D45}" type="pres">
      <dgm:prSet presAssocID="{83A1DD01-598C-4A85-89AD-FFC41AFEC57F}" presName="linNode" presStyleCnt="0"/>
      <dgm:spPr/>
      <dgm:t>
        <a:bodyPr/>
        <a:lstStyle/>
        <a:p>
          <a:endParaRPr lang="en-US"/>
        </a:p>
      </dgm:t>
    </dgm:pt>
    <dgm:pt modelId="{5316F33D-E060-4F4F-B493-F588A40F093A}" type="pres">
      <dgm:prSet presAssocID="{83A1DD01-598C-4A85-89AD-FFC41AFEC57F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ACA2D-7EF4-417F-BA9A-D0F52B56DA02}" type="pres">
      <dgm:prSet presAssocID="{83A1DD01-598C-4A85-89AD-FFC41AFEC57F}" presName="bracket" presStyleLbl="parChTrans1D1" presStyleIdx="2" presStyleCnt="3"/>
      <dgm:spPr/>
      <dgm:t>
        <a:bodyPr/>
        <a:lstStyle/>
        <a:p>
          <a:endParaRPr lang="en-US"/>
        </a:p>
      </dgm:t>
    </dgm:pt>
    <dgm:pt modelId="{BEB6B55C-2597-400E-B7E2-6A197BE2FFB4}" type="pres">
      <dgm:prSet presAssocID="{83A1DD01-598C-4A85-89AD-FFC41AFEC57F}" presName="spH" presStyleCnt="0"/>
      <dgm:spPr/>
      <dgm:t>
        <a:bodyPr/>
        <a:lstStyle/>
        <a:p>
          <a:endParaRPr lang="en-US"/>
        </a:p>
      </dgm:t>
    </dgm:pt>
    <dgm:pt modelId="{3DEA5C83-664A-4470-BE68-EA01F4387305}" type="pres">
      <dgm:prSet presAssocID="{83A1DD01-598C-4A85-89AD-FFC41AFEC57F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793F8-22CD-4986-B0D2-25E45764489B}" type="presOf" srcId="{3A5EBDDD-BBDC-4F28-A6B5-AB141891B5E2}" destId="{3DEA5C83-664A-4470-BE68-EA01F4387305}" srcOrd="0" destOrd="2" presId="urn:diagrams.loki3.com/BracketList"/>
    <dgm:cxn modelId="{AFDEF01B-CD40-4664-A6A9-28B98D7CAF6F}" type="presOf" srcId="{A880C33C-0565-4630-A9D7-CF5F9921248B}" destId="{C312AF59-8D06-4369-A61D-D8309886421A}" srcOrd="0" destOrd="0" presId="urn:diagrams.loki3.com/BracketList"/>
    <dgm:cxn modelId="{1B5EE7E4-D128-442E-A308-5BD7F726DE1A}" type="presOf" srcId="{94C819E0-CE72-4BF8-9FE7-2F72E63F3111}" destId="{3DEA5C83-664A-4470-BE68-EA01F4387305}" srcOrd="0" destOrd="1" presId="urn:diagrams.loki3.com/BracketList"/>
    <dgm:cxn modelId="{D71E14DF-6B64-4528-AD78-AA6A49575BA0}" type="presOf" srcId="{83A1DD01-598C-4A85-89AD-FFC41AFEC57F}" destId="{5316F33D-E060-4F4F-B493-F588A40F093A}" srcOrd="0" destOrd="0" presId="urn:diagrams.loki3.com/BracketList"/>
    <dgm:cxn modelId="{1FCEE9D9-33CC-4433-BF3F-CB7F0FFE4289}" srcId="{A880C33C-0565-4630-A9D7-CF5F9921248B}" destId="{75A2BC83-26AE-45C9-AB56-86FEC270408D}" srcOrd="2" destOrd="0" parTransId="{5E839686-EDCF-42DB-A493-40DFD526F1E4}" sibTransId="{08CE1735-B92B-4EA2-A971-60F214E0B1A4}"/>
    <dgm:cxn modelId="{DD87BECE-A878-4FF0-BE49-62E7D9FE9078}" srcId="{83A1DD01-598C-4A85-89AD-FFC41AFEC57F}" destId="{4B7A5052-3375-4687-AEBC-098A0429BE67}" srcOrd="0" destOrd="0" parTransId="{BB7F88D2-3FB0-4EC5-9BE2-BC22E5AF4D60}" sibTransId="{F7DDD092-6B5D-49F8-A0CD-0E9882152CE8}"/>
    <dgm:cxn modelId="{15C2BE81-6A32-4FCF-9577-B5E2C7AFA73F}" srcId="{491973B6-B177-4667-80A2-2AB220DDF98F}" destId="{08708A90-98F3-4E71-8540-126BE6499A3F}" srcOrd="2" destOrd="0" parTransId="{309D465D-511E-47A4-8B43-C516019AA322}" sibTransId="{BE732EA0-61C0-47AE-8FCF-BA4D0896B5BA}"/>
    <dgm:cxn modelId="{98815292-8259-4260-B917-726A2C13A92C}" type="presOf" srcId="{08708A90-98F3-4E71-8540-126BE6499A3F}" destId="{E2FE658D-7E56-4575-B8EA-DCCF8EBAA59C}" srcOrd="0" destOrd="2" presId="urn:diagrams.loki3.com/BracketList"/>
    <dgm:cxn modelId="{522B6C0D-A177-49AD-B386-8173C3DC16ED}" type="presOf" srcId="{EED93166-BCAD-41F3-A1F0-179517F94D9E}" destId="{BC009B70-B928-48CB-A498-9A95423322E5}" srcOrd="0" destOrd="0" presId="urn:diagrams.loki3.com/BracketList"/>
    <dgm:cxn modelId="{D0CE2562-F0B7-4E1D-8C96-099B09BC9282}" srcId="{83A1DD01-598C-4A85-89AD-FFC41AFEC57F}" destId="{94C819E0-CE72-4BF8-9FE7-2F72E63F3111}" srcOrd="1" destOrd="0" parTransId="{68BD2B9E-A5C4-4347-A6C9-89FC052F5E13}" sibTransId="{0271E76F-2E69-4B9B-AFFD-C9841D23B2AB}"/>
    <dgm:cxn modelId="{96C0C522-1212-4161-ADCB-B6BA53080050}" srcId="{83A1DD01-598C-4A85-89AD-FFC41AFEC57F}" destId="{3A5EBDDD-BBDC-4F28-A6B5-AB141891B5E2}" srcOrd="2" destOrd="0" parTransId="{DAD9A089-8F7C-47DF-9BF4-C91E27EA5A2F}" sibTransId="{F102CCEA-DE48-46DC-93C7-425B1DE70C8F}"/>
    <dgm:cxn modelId="{B8190858-64D8-4EFE-B9B2-50C1713AE3D0}" type="presOf" srcId="{D23DAE56-516C-4CFA-922F-E34E0D64BE84}" destId="{971DD2E3-4077-45A9-BF53-5AD8B7EE6DC5}" srcOrd="0" destOrd="1" presId="urn:diagrams.loki3.com/BracketList"/>
    <dgm:cxn modelId="{95426347-1E3D-490F-B35A-13AE2003855C}" srcId="{EED93166-BCAD-41F3-A1F0-179517F94D9E}" destId="{491973B6-B177-4667-80A2-2AB220DDF98F}" srcOrd="0" destOrd="0" parTransId="{BEA40AF7-DFA1-4B6D-B4D6-508D79A2386E}" sibTransId="{891CE54C-51B5-4BEB-871D-C63DAA6F3880}"/>
    <dgm:cxn modelId="{3C499629-AF17-4558-A312-61998222D5C0}" srcId="{EED93166-BCAD-41F3-A1F0-179517F94D9E}" destId="{83A1DD01-598C-4A85-89AD-FFC41AFEC57F}" srcOrd="2" destOrd="0" parTransId="{140E6856-BE0F-41D1-A037-8213F88105DC}" sibTransId="{711053C4-F6C4-40CA-9CC6-B4DE2A32670C}"/>
    <dgm:cxn modelId="{7F286D9A-BAF1-48B5-A9FC-58ED11DC3671}" srcId="{491973B6-B177-4667-80A2-2AB220DDF98F}" destId="{803896D0-13B1-43D4-AF67-C4B44B9DDD00}" srcOrd="0" destOrd="0" parTransId="{5132ACAF-4B5C-4CAF-A3C3-8BB8C3950E2E}" sibTransId="{D6D24602-B361-492C-B885-054030602B0B}"/>
    <dgm:cxn modelId="{76449A94-C62D-4455-9985-D2C24A2B5D65}" type="presOf" srcId="{5A6ADC15-4E4C-431A-B511-FBD7A748E07F}" destId="{E2FE658D-7E56-4575-B8EA-DCCF8EBAA59C}" srcOrd="0" destOrd="1" presId="urn:diagrams.loki3.com/BracketList"/>
    <dgm:cxn modelId="{6D76F3B2-11C9-4126-8C2D-0E95BDC1D750}" srcId="{491973B6-B177-4667-80A2-2AB220DDF98F}" destId="{A9F32DD9-A3D7-48B1-BA4F-9A65D6833556}" srcOrd="3" destOrd="0" parTransId="{0BFEE869-69C3-49E6-8E4A-B33CA772D4AA}" sibTransId="{1E3164B2-A983-49D0-954A-243C9B4A4478}"/>
    <dgm:cxn modelId="{DBB21529-3462-40BA-B9BD-6C5C37D7E3B0}" type="presOf" srcId="{4B7A5052-3375-4687-AEBC-098A0429BE67}" destId="{3DEA5C83-664A-4470-BE68-EA01F4387305}" srcOrd="0" destOrd="0" presId="urn:diagrams.loki3.com/BracketList"/>
    <dgm:cxn modelId="{7FA0B6D5-C2CF-4FE0-93CF-630307A72E06}" srcId="{491973B6-B177-4667-80A2-2AB220DDF98F}" destId="{5A6ADC15-4E4C-431A-B511-FBD7A748E07F}" srcOrd="1" destOrd="0" parTransId="{47EE0783-C620-47E5-AC96-08C981C588FD}" sibTransId="{F38067B4-8A49-4DD0-A0E0-0C752A5ED81C}"/>
    <dgm:cxn modelId="{61021722-5D87-440D-8928-1FCD6B6004E5}" type="presOf" srcId="{491973B6-B177-4667-80A2-2AB220DDF98F}" destId="{04337B3D-A205-4010-8FEA-F84CCE6F3980}" srcOrd="0" destOrd="0" presId="urn:diagrams.loki3.com/BracketList"/>
    <dgm:cxn modelId="{D5CA1E4B-0840-46D4-8A45-0D5EF0B45F3D}" srcId="{A880C33C-0565-4630-A9D7-CF5F9921248B}" destId="{D23DAE56-516C-4CFA-922F-E34E0D64BE84}" srcOrd="1" destOrd="0" parTransId="{80902ED2-7725-4DF4-8990-4519A3802C91}" sibTransId="{20CB8AC1-C445-47FE-8955-50C251A0A407}"/>
    <dgm:cxn modelId="{23C2F416-8E7F-4A2D-86CE-E6B21B0F0E86}" srcId="{EED93166-BCAD-41F3-A1F0-179517F94D9E}" destId="{A880C33C-0565-4630-A9D7-CF5F9921248B}" srcOrd="1" destOrd="0" parTransId="{C6796587-E8F9-433D-98E9-116C404B169D}" sibTransId="{B51F534C-BF22-49CC-A47E-D605845C2159}"/>
    <dgm:cxn modelId="{D85520F6-C827-415D-AA17-D7F577D4169D}" type="presOf" srcId="{FF505F85-5DE6-4438-A6D5-7FC21045A8DD}" destId="{971DD2E3-4077-45A9-BF53-5AD8B7EE6DC5}" srcOrd="0" destOrd="0" presId="urn:diagrams.loki3.com/BracketList"/>
    <dgm:cxn modelId="{C12967E0-0C6B-4FB7-9D72-3169984AC8BB}" type="presOf" srcId="{A9F32DD9-A3D7-48B1-BA4F-9A65D6833556}" destId="{E2FE658D-7E56-4575-B8EA-DCCF8EBAA59C}" srcOrd="0" destOrd="3" presId="urn:diagrams.loki3.com/BracketList"/>
    <dgm:cxn modelId="{2FE9BDA0-E265-4EFD-9F4C-8A2B725E8282}" type="presOf" srcId="{75A2BC83-26AE-45C9-AB56-86FEC270408D}" destId="{971DD2E3-4077-45A9-BF53-5AD8B7EE6DC5}" srcOrd="0" destOrd="2" presId="urn:diagrams.loki3.com/BracketList"/>
    <dgm:cxn modelId="{58FE8301-4BBC-41C0-A770-32604E9D32CF}" srcId="{A880C33C-0565-4630-A9D7-CF5F9921248B}" destId="{FF505F85-5DE6-4438-A6D5-7FC21045A8DD}" srcOrd="0" destOrd="0" parTransId="{D6AB6971-8E81-465A-BF37-DE7AAA4279AA}" sibTransId="{FFF027A3-FDA3-47FE-93FC-A363D4D5BB0B}"/>
    <dgm:cxn modelId="{FA5CD8D9-9239-4463-9CB2-158C3CE1A1BF}" type="presOf" srcId="{803896D0-13B1-43D4-AF67-C4B44B9DDD00}" destId="{E2FE658D-7E56-4575-B8EA-DCCF8EBAA59C}" srcOrd="0" destOrd="0" presId="urn:diagrams.loki3.com/BracketList"/>
    <dgm:cxn modelId="{238E3A37-7334-4AC6-9936-2723EBC46698}" type="presParOf" srcId="{BC009B70-B928-48CB-A498-9A95423322E5}" destId="{37C3F839-3E90-4381-AD40-6E0340BBFB2C}" srcOrd="0" destOrd="0" presId="urn:diagrams.loki3.com/BracketList"/>
    <dgm:cxn modelId="{9F9CDF17-C618-4F4A-9521-8EC22556420B}" type="presParOf" srcId="{37C3F839-3E90-4381-AD40-6E0340BBFB2C}" destId="{04337B3D-A205-4010-8FEA-F84CCE6F3980}" srcOrd="0" destOrd="0" presId="urn:diagrams.loki3.com/BracketList"/>
    <dgm:cxn modelId="{B754D406-FFC9-436E-949C-6220AB02C98E}" type="presParOf" srcId="{37C3F839-3E90-4381-AD40-6E0340BBFB2C}" destId="{46B9CCBB-576F-4DED-AFA9-12A833338045}" srcOrd="1" destOrd="0" presId="urn:diagrams.loki3.com/BracketList"/>
    <dgm:cxn modelId="{4A4C9CE9-6F5F-422D-828D-9A38B2F57CE8}" type="presParOf" srcId="{37C3F839-3E90-4381-AD40-6E0340BBFB2C}" destId="{8E803CB7-34F9-4923-BA2A-2E4AEB8BD83B}" srcOrd="2" destOrd="0" presId="urn:diagrams.loki3.com/BracketList"/>
    <dgm:cxn modelId="{7393D242-31CD-47E6-B53D-E9D109B1BC56}" type="presParOf" srcId="{37C3F839-3E90-4381-AD40-6E0340BBFB2C}" destId="{E2FE658D-7E56-4575-B8EA-DCCF8EBAA59C}" srcOrd="3" destOrd="0" presId="urn:diagrams.loki3.com/BracketList"/>
    <dgm:cxn modelId="{6FB4BDB2-8C4B-432E-BD0B-7B5E6CBB98C1}" type="presParOf" srcId="{BC009B70-B928-48CB-A498-9A95423322E5}" destId="{18B6368E-88F4-4848-8397-947E5BED4943}" srcOrd="1" destOrd="0" presId="urn:diagrams.loki3.com/BracketList"/>
    <dgm:cxn modelId="{90821A10-6A93-4CC2-905B-C500DB9ACEB2}" type="presParOf" srcId="{BC009B70-B928-48CB-A498-9A95423322E5}" destId="{EEFBFF68-E584-429A-B310-8F4BA7A0B927}" srcOrd="2" destOrd="0" presId="urn:diagrams.loki3.com/BracketList"/>
    <dgm:cxn modelId="{FDA94CD4-5484-4526-9B24-285C50134D48}" type="presParOf" srcId="{EEFBFF68-E584-429A-B310-8F4BA7A0B927}" destId="{C312AF59-8D06-4369-A61D-D8309886421A}" srcOrd="0" destOrd="0" presId="urn:diagrams.loki3.com/BracketList"/>
    <dgm:cxn modelId="{A1535E0F-DA34-4706-994E-53C738CEB3E8}" type="presParOf" srcId="{EEFBFF68-E584-429A-B310-8F4BA7A0B927}" destId="{1DA7F2AE-9F4A-48C0-8967-E3AB4A90E3D7}" srcOrd="1" destOrd="0" presId="urn:diagrams.loki3.com/BracketList"/>
    <dgm:cxn modelId="{0A93EE9B-75F2-4C2E-A3D7-9A365A61180E}" type="presParOf" srcId="{EEFBFF68-E584-429A-B310-8F4BA7A0B927}" destId="{A937D018-BCAF-4E77-85D0-D255D6D7492F}" srcOrd="2" destOrd="0" presId="urn:diagrams.loki3.com/BracketList"/>
    <dgm:cxn modelId="{FE077F2A-09D8-4FB5-AC60-70D17EF7A8D8}" type="presParOf" srcId="{EEFBFF68-E584-429A-B310-8F4BA7A0B927}" destId="{971DD2E3-4077-45A9-BF53-5AD8B7EE6DC5}" srcOrd="3" destOrd="0" presId="urn:diagrams.loki3.com/BracketList"/>
    <dgm:cxn modelId="{C19A51DC-A4E5-47C6-A95F-21FCDAF5BCD9}" type="presParOf" srcId="{BC009B70-B928-48CB-A498-9A95423322E5}" destId="{FCC0C3A3-DB9F-4ECF-941D-93CE58E8D1E9}" srcOrd="3" destOrd="0" presId="urn:diagrams.loki3.com/BracketList"/>
    <dgm:cxn modelId="{B3E0E06E-1843-42C5-A981-9DADF5D28333}" type="presParOf" srcId="{BC009B70-B928-48CB-A498-9A95423322E5}" destId="{26D0F50D-7A71-4CC2-A0CF-061321BE9D45}" srcOrd="4" destOrd="0" presId="urn:diagrams.loki3.com/BracketList"/>
    <dgm:cxn modelId="{8E04ADF4-519E-4374-9E76-A01AAF4EC67C}" type="presParOf" srcId="{26D0F50D-7A71-4CC2-A0CF-061321BE9D45}" destId="{5316F33D-E060-4F4F-B493-F588A40F093A}" srcOrd="0" destOrd="0" presId="urn:diagrams.loki3.com/BracketList"/>
    <dgm:cxn modelId="{31CC2099-2F9B-4F4E-9D0D-A43DF153DBDC}" type="presParOf" srcId="{26D0F50D-7A71-4CC2-A0CF-061321BE9D45}" destId="{BD0ACA2D-7EF4-417F-BA9A-D0F52B56DA02}" srcOrd="1" destOrd="0" presId="urn:diagrams.loki3.com/BracketList"/>
    <dgm:cxn modelId="{93F7A720-145D-4453-9DBE-D3F190C0477D}" type="presParOf" srcId="{26D0F50D-7A71-4CC2-A0CF-061321BE9D45}" destId="{BEB6B55C-2597-400E-B7E2-6A197BE2FFB4}" srcOrd="2" destOrd="0" presId="urn:diagrams.loki3.com/BracketList"/>
    <dgm:cxn modelId="{DA14DE74-F8B1-43F7-BEB1-345D3DE4EB71}" type="presParOf" srcId="{26D0F50D-7A71-4CC2-A0CF-061321BE9D45}" destId="{3DEA5C83-664A-4470-BE68-EA01F438730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8F982-33DF-4EA4-A5C3-E05DBFCCC69F}">
      <dsp:nvSpPr>
        <dsp:cNvPr id="0" name=""/>
        <dsp:cNvSpPr/>
      </dsp:nvSpPr>
      <dsp:spPr>
        <a:xfrm>
          <a:off x="576305" y="1043345"/>
          <a:ext cx="6146720" cy="317658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4367BD-BC9C-4372-A477-E5F7AF239722}">
      <dsp:nvSpPr>
        <dsp:cNvPr id="0" name=""/>
        <dsp:cNvSpPr/>
      </dsp:nvSpPr>
      <dsp:spPr>
        <a:xfrm>
          <a:off x="901425" y="1522266"/>
          <a:ext cx="2854339" cy="50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Non-relational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01425" y="1522266"/>
        <a:ext cx="2854339" cy="501819"/>
      </dsp:txXfrm>
    </dsp:sp>
    <dsp:sp modelId="{13B6BA0A-8E80-48FB-9E10-A4ACAA68E1A8}">
      <dsp:nvSpPr>
        <dsp:cNvPr id="0" name=""/>
        <dsp:cNvSpPr/>
      </dsp:nvSpPr>
      <dsp:spPr>
        <a:xfrm>
          <a:off x="3852946" y="1529413"/>
          <a:ext cx="2854339" cy="50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Relational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52946" y="1529413"/>
        <a:ext cx="2854339" cy="501819"/>
      </dsp:txXfrm>
    </dsp:sp>
    <dsp:sp modelId="{1E28064C-1FA6-49D9-91FA-51A7A19C2C0D}">
      <dsp:nvSpPr>
        <dsp:cNvPr id="0" name=""/>
        <dsp:cNvSpPr/>
      </dsp:nvSpPr>
      <dsp:spPr>
        <a:xfrm>
          <a:off x="0" y="395728"/>
          <a:ext cx="1201083" cy="1201083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38B813-6C68-4ABB-B494-549EBFAC231F}">
      <dsp:nvSpPr>
        <dsp:cNvPr id="0" name=""/>
        <dsp:cNvSpPr/>
      </dsp:nvSpPr>
      <dsp:spPr>
        <a:xfrm>
          <a:off x="5934764" y="827667"/>
          <a:ext cx="1130431" cy="3873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B70C9C-EDB2-4624-AAB2-AD382AAFD82E}">
      <dsp:nvSpPr>
        <dsp:cNvPr id="0" name=""/>
        <dsp:cNvSpPr/>
      </dsp:nvSpPr>
      <dsp:spPr>
        <a:xfrm>
          <a:off x="3709227" y="1408750"/>
          <a:ext cx="706" cy="2595504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37B3D-A205-4010-8FEA-F84CCE6F3980}">
      <dsp:nvSpPr>
        <dsp:cNvPr id="0" name=""/>
        <dsp:cNvSpPr/>
      </dsp:nvSpPr>
      <dsp:spPr>
        <a:xfrm>
          <a:off x="0" y="30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0369"/>
        <a:ext cx="2140877" cy="1089000"/>
      </dsp:txXfrm>
    </dsp:sp>
    <dsp:sp modelId="{46B9CCBB-576F-4DED-AFA9-12A833338045}">
      <dsp:nvSpPr>
        <dsp:cNvPr id="0" name=""/>
        <dsp:cNvSpPr/>
      </dsp:nvSpPr>
      <dsp:spPr>
        <a:xfrm>
          <a:off x="2140877" y="30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E658D-7E56-4575-B8EA-DCCF8EBAA59C}">
      <dsp:nvSpPr>
        <dsp:cNvPr id="0" name=""/>
        <dsp:cNvSpPr/>
      </dsp:nvSpPr>
      <dsp:spPr>
        <a:xfrm>
          <a:off x="2740323" y="30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 kern="120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30369"/>
        <a:ext cx="5823186" cy="1089000"/>
      </dsp:txXfrm>
    </dsp:sp>
    <dsp:sp modelId="{C312AF59-8D06-4369-A61D-D8309886421A}">
      <dsp:nvSpPr>
        <dsp:cNvPr id="0" name=""/>
        <dsp:cNvSpPr/>
      </dsp:nvSpPr>
      <dsp:spPr>
        <a:xfrm>
          <a:off x="0" y="1317370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17370"/>
        <a:ext cx="2140877" cy="1089000"/>
      </dsp:txXfrm>
    </dsp:sp>
    <dsp:sp modelId="{1DA7F2AE-9F4A-48C0-8967-E3AB4A90E3D7}">
      <dsp:nvSpPr>
        <dsp:cNvPr id="0" name=""/>
        <dsp:cNvSpPr/>
      </dsp:nvSpPr>
      <dsp:spPr>
        <a:xfrm>
          <a:off x="2140877" y="1317370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2E3-4077-45A9-BF53-5AD8B7EE6DC5}">
      <dsp:nvSpPr>
        <dsp:cNvPr id="0" name=""/>
        <dsp:cNvSpPr/>
      </dsp:nvSpPr>
      <dsp:spPr>
        <a:xfrm>
          <a:off x="2740323" y="1317370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1317370"/>
        <a:ext cx="5823186" cy="1089000"/>
      </dsp:txXfrm>
    </dsp:sp>
    <dsp:sp modelId="{5316F33D-E060-4F4F-B493-F588A40F093A}">
      <dsp:nvSpPr>
        <dsp:cNvPr id="0" name=""/>
        <dsp:cNvSpPr/>
      </dsp:nvSpPr>
      <dsp:spPr>
        <a:xfrm>
          <a:off x="0" y="2604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604369"/>
        <a:ext cx="2140877" cy="1089000"/>
      </dsp:txXfrm>
    </dsp:sp>
    <dsp:sp modelId="{BD0ACA2D-7EF4-417F-BA9A-D0F52B56DA02}">
      <dsp:nvSpPr>
        <dsp:cNvPr id="0" name=""/>
        <dsp:cNvSpPr/>
      </dsp:nvSpPr>
      <dsp:spPr>
        <a:xfrm>
          <a:off x="2140877" y="2604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5C83-664A-4470-BE68-EA01F4387305}">
      <dsp:nvSpPr>
        <dsp:cNvPr id="0" name=""/>
        <dsp:cNvSpPr/>
      </dsp:nvSpPr>
      <dsp:spPr>
        <a:xfrm>
          <a:off x="2740323" y="2604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2604369"/>
        <a:ext cx="5823186" cy="1089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25158-D03B-4ACE-A647-132EF5CD2D61}">
      <dsp:nvSpPr>
        <dsp:cNvPr id="0" name=""/>
        <dsp:cNvSpPr/>
      </dsp:nvSpPr>
      <dsp:spPr>
        <a:xfrm>
          <a:off x="0" y="247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792"/>
        <a:ext cx="2071527" cy="910800"/>
      </dsp:txXfrm>
    </dsp:sp>
    <dsp:sp modelId="{95EE4476-59B9-4D4C-87CC-9F50AEDB46F1}">
      <dsp:nvSpPr>
        <dsp:cNvPr id="0" name=""/>
        <dsp:cNvSpPr/>
      </dsp:nvSpPr>
      <dsp:spPr>
        <a:xfrm>
          <a:off x="2071526" y="247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2F51-1CDE-4D08-B0CA-194193091A23}">
      <dsp:nvSpPr>
        <dsp:cNvPr id="0" name=""/>
        <dsp:cNvSpPr/>
      </dsp:nvSpPr>
      <dsp:spPr>
        <a:xfrm>
          <a:off x="2651554" y="247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4792"/>
        <a:ext cx="5634553" cy="910800"/>
      </dsp:txXfrm>
    </dsp:sp>
    <dsp:sp modelId="{A01EA0CC-2C73-45E8-8297-B7E260710A4D}">
      <dsp:nvSpPr>
        <dsp:cNvPr id="0" name=""/>
        <dsp:cNvSpPr/>
      </dsp:nvSpPr>
      <dsp:spPr>
        <a:xfrm>
          <a:off x="0" y="11011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101192"/>
        <a:ext cx="2071527" cy="910800"/>
      </dsp:txXfrm>
    </dsp:sp>
    <dsp:sp modelId="{EAF210B9-F983-4FFD-A1F4-42FC5BC8AD6A}">
      <dsp:nvSpPr>
        <dsp:cNvPr id="0" name=""/>
        <dsp:cNvSpPr/>
      </dsp:nvSpPr>
      <dsp:spPr>
        <a:xfrm>
          <a:off x="2071526" y="11011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30D9-92E2-4AB7-878B-C4AFB2C18A2F}">
      <dsp:nvSpPr>
        <dsp:cNvPr id="0" name=""/>
        <dsp:cNvSpPr/>
      </dsp:nvSpPr>
      <dsp:spPr>
        <a:xfrm>
          <a:off x="2651554" y="11011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1101192"/>
        <a:ext cx="5634553" cy="910800"/>
      </dsp:txXfrm>
    </dsp:sp>
    <dsp:sp modelId="{7F380ABD-B038-4C41-BCBF-A339C0EE5612}">
      <dsp:nvSpPr>
        <dsp:cNvPr id="0" name=""/>
        <dsp:cNvSpPr/>
      </dsp:nvSpPr>
      <dsp:spPr>
        <a:xfrm>
          <a:off x="0" y="2177593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kern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77593"/>
        <a:ext cx="2071527" cy="910800"/>
      </dsp:txXfrm>
    </dsp:sp>
    <dsp:sp modelId="{F15DF114-960A-439C-A9D4-AC27B7DCCF02}">
      <dsp:nvSpPr>
        <dsp:cNvPr id="0" name=""/>
        <dsp:cNvSpPr/>
      </dsp:nvSpPr>
      <dsp:spPr>
        <a:xfrm>
          <a:off x="2071526" y="2177593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9089D-1458-4F85-848B-09217CDAA0F6}">
      <dsp:nvSpPr>
        <dsp:cNvPr id="0" name=""/>
        <dsp:cNvSpPr/>
      </dsp:nvSpPr>
      <dsp:spPr>
        <a:xfrm>
          <a:off x="2651554" y="2177593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177593"/>
        <a:ext cx="5634553" cy="910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25158-D03B-4ACE-A647-132EF5CD2D61}">
      <dsp:nvSpPr>
        <dsp:cNvPr id="0" name=""/>
        <dsp:cNvSpPr/>
      </dsp:nvSpPr>
      <dsp:spPr>
        <a:xfrm>
          <a:off x="0" y="247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 kern="120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792"/>
        <a:ext cx="2071527" cy="910800"/>
      </dsp:txXfrm>
    </dsp:sp>
    <dsp:sp modelId="{95EE4476-59B9-4D4C-87CC-9F50AEDB46F1}">
      <dsp:nvSpPr>
        <dsp:cNvPr id="0" name=""/>
        <dsp:cNvSpPr/>
      </dsp:nvSpPr>
      <dsp:spPr>
        <a:xfrm>
          <a:off x="2071526" y="247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2F51-1CDE-4D08-B0CA-194193091A23}">
      <dsp:nvSpPr>
        <dsp:cNvPr id="0" name=""/>
        <dsp:cNvSpPr/>
      </dsp:nvSpPr>
      <dsp:spPr>
        <a:xfrm>
          <a:off x="2651554" y="247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4792"/>
        <a:ext cx="5634553" cy="910800"/>
      </dsp:txXfrm>
    </dsp:sp>
    <dsp:sp modelId="{A01EA0CC-2C73-45E8-8297-B7E260710A4D}">
      <dsp:nvSpPr>
        <dsp:cNvPr id="0" name=""/>
        <dsp:cNvSpPr/>
      </dsp:nvSpPr>
      <dsp:spPr>
        <a:xfrm>
          <a:off x="0" y="11011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101192"/>
        <a:ext cx="2071527" cy="910800"/>
      </dsp:txXfrm>
    </dsp:sp>
    <dsp:sp modelId="{EAF210B9-F983-4FFD-A1F4-42FC5BC8AD6A}">
      <dsp:nvSpPr>
        <dsp:cNvPr id="0" name=""/>
        <dsp:cNvSpPr/>
      </dsp:nvSpPr>
      <dsp:spPr>
        <a:xfrm>
          <a:off x="2071526" y="11011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30D9-92E2-4AB7-878B-C4AFB2C18A2F}">
      <dsp:nvSpPr>
        <dsp:cNvPr id="0" name=""/>
        <dsp:cNvSpPr/>
      </dsp:nvSpPr>
      <dsp:spPr>
        <a:xfrm>
          <a:off x="2651554" y="11011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1101192"/>
        <a:ext cx="5634553" cy="910800"/>
      </dsp:txXfrm>
    </dsp:sp>
    <dsp:sp modelId="{7F380ABD-B038-4C41-BCBF-A339C0EE5612}">
      <dsp:nvSpPr>
        <dsp:cNvPr id="0" name=""/>
        <dsp:cNvSpPr/>
      </dsp:nvSpPr>
      <dsp:spPr>
        <a:xfrm>
          <a:off x="0" y="2177593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kern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77593"/>
        <a:ext cx="2071527" cy="910800"/>
      </dsp:txXfrm>
    </dsp:sp>
    <dsp:sp modelId="{F15DF114-960A-439C-A9D4-AC27B7DCCF02}">
      <dsp:nvSpPr>
        <dsp:cNvPr id="0" name=""/>
        <dsp:cNvSpPr/>
      </dsp:nvSpPr>
      <dsp:spPr>
        <a:xfrm>
          <a:off x="2071526" y="2177593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9089D-1458-4F85-848B-09217CDAA0F6}">
      <dsp:nvSpPr>
        <dsp:cNvPr id="0" name=""/>
        <dsp:cNvSpPr/>
      </dsp:nvSpPr>
      <dsp:spPr>
        <a:xfrm>
          <a:off x="2651554" y="2177593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177593"/>
        <a:ext cx="5634553" cy="9108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25158-D03B-4ACE-A647-132EF5CD2D61}">
      <dsp:nvSpPr>
        <dsp:cNvPr id="0" name=""/>
        <dsp:cNvSpPr/>
      </dsp:nvSpPr>
      <dsp:spPr>
        <a:xfrm>
          <a:off x="0" y="247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Aggregation</a:t>
          </a:r>
          <a:endParaRPr lang="en-US" sz="1200" kern="120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792"/>
        <a:ext cx="2071527" cy="910800"/>
      </dsp:txXfrm>
    </dsp:sp>
    <dsp:sp modelId="{95EE4476-59B9-4D4C-87CC-9F50AEDB46F1}">
      <dsp:nvSpPr>
        <dsp:cNvPr id="0" name=""/>
        <dsp:cNvSpPr/>
      </dsp:nvSpPr>
      <dsp:spPr>
        <a:xfrm>
          <a:off x="2071526" y="247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2F51-1CDE-4D08-B0CA-194193091A23}">
      <dsp:nvSpPr>
        <dsp:cNvPr id="0" name=""/>
        <dsp:cNvSpPr/>
      </dsp:nvSpPr>
      <dsp:spPr>
        <a:xfrm>
          <a:off x="2651554" y="247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can be used for batch processing of data and aggregation operations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aggregation framework enables users to obtain the kind of results for which the SQL GROUP BY clause is used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4792"/>
        <a:ext cx="5634553" cy="910800"/>
      </dsp:txXfrm>
    </dsp:sp>
    <dsp:sp modelId="{A01EA0CC-2C73-45E8-8297-B7E260710A4D}">
      <dsp:nvSpPr>
        <dsp:cNvPr id="0" name=""/>
        <dsp:cNvSpPr/>
      </dsp:nvSpPr>
      <dsp:spPr>
        <a:xfrm>
          <a:off x="0" y="1101192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Server-side JavaScript execution</a:t>
          </a:r>
          <a:endParaRPr lang="en-US" sz="1200" kern="1200" dirty="0">
            <a:solidFill>
              <a:schemeClr val="bg1">
                <a:lumMod val="6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101192"/>
        <a:ext cx="2071527" cy="910800"/>
      </dsp:txXfrm>
    </dsp:sp>
    <dsp:sp modelId="{EAF210B9-F983-4FFD-A1F4-42FC5BC8AD6A}">
      <dsp:nvSpPr>
        <dsp:cNvPr id="0" name=""/>
        <dsp:cNvSpPr/>
      </dsp:nvSpPr>
      <dsp:spPr>
        <a:xfrm>
          <a:off x="2071526" y="1101192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30D9-92E2-4AB7-878B-C4AFB2C18A2F}">
      <dsp:nvSpPr>
        <dsp:cNvPr id="0" name=""/>
        <dsp:cNvSpPr/>
      </dsp:nvSpPr>
      <dsp:spPr>
        <a:xfrm>
          <a:off x="2651554" y="1101192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 can be used in queries, aggregation functions (such as </a:t>
          </a:r>
          <a:r>
            <a:rPr lang="en-US" sz="1200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and sent directly to the database to be executed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1101192"/>
        <a:ext cx="5634553" cy="910800"/>
      </dsp:txXfrm>
    </dsp:sp>
    <dsp:sp modelId="{7F380ABD-B038-4C41-BCBF-A339C0EE5612}">
      <dsp:nvSpPr>
        <dsp:cNvPr id="0" name=""/>
        <dsp:cNvSpPr/>
      </dsp:nvSpPr>
      <dsp:spPr>
        <a:xfrm>
          <a:off x="0" y="2177593"/>
          <a:ext cx="207152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Capped Collections</a:t>
          </a:r>
          <a:endParaRPr lang="en-US" sz="1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77593"/>
        <a:ext cx="2071527" cy="910800"/>
      </dsp:txXfrm>
    </dsp:sp>
    <dsp:sp modelId="{F15DF114-960A-439C-A9D4-AC27B7DCCF02}">
      <dsp:nvSpPr>
        <dsp:cNvPr id="0" name=""/>
        <dsp:cNvSpPr/>
      </dsp:nvSpPr>
      <dsp:spPr>
        <a:xfrm>
          <a:off x="2071526" y="2177593"/>
          <a:ext cx="414305" cy="910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9089D-1458-4F85-848B-09217CDAA0F6}">
      <dsp:nvSpPr>
        <dsp:cNvPr id="0" name=""/>
        <dsp:cNvSpPr/>
      </dsp:nvSpPr>
      <dsp:spPr>
        <a:xfrm>
          <a:off x="2651554" y="2177593"/>
          <a:ext cx="5634553" cy="91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Supports fixed-size collections called capped collections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type of collection maintains insertion order and once the specified size has been reached, behaves like a circular queue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51554" y="2177593"/>
        <a:ext cx="5634553" cy="910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125"/>
          <a:ext cx="9143999" cy="425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Weather Channel turned to MongoDB to get killer features out to users quickly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752" y="20877"/>
        <a:ext cx="9102495" cy="3836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12628"/>
          <a:ext cx="9143999" cy="4001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Otto Reinvents E-commerce Personalization for More than 2 Million Visitors Per Day with MongoDB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9532" y="32160"/>
        <a:ext cx="9104935" cy="3610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D0581-3122-4F0E-86A8-FF49E556C01D}">
      <dsp:nvSpPr>
        <dsp:cNvPr id="0" name=""/>
        <dsp:cNvSpPr/>
      </dsp:nvSpPr>
      <dsp:spPr>
        <a:xfrm>
          <a:off x="0" y="25132"/>
          <a:ext cx="9143999" cy="37510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Rethinking The Customer Experience at </a:t>
          </a:r>
          <a:r>
            <a:rPr lang="en-US" sz="1500" b="0" i="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Metlife</a:t>
          </a:r>
          <a:r>
            <a:rPr lang="en-US" sz="1500" b="0" i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From Stalled to Success in Three Months with MongoDB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8311" y="43443"/>
        <a:ext cx="9107377" cy="3384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E1AC0-4855-4637-810A-DA9BB136A09F}">
      <dsp:nvSpPr>
        <dsp:cNvPr id="0" name=""/>
        <dsp:cNvSpPr/>
      </dsp:nvSpPr>
      <dsp:spPr>
        <a:xfrm>
          <a:off x="0" y="5047"/>
          <a:ext cx="1717757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NoSQL</a:t>
          </a:r>
          <a:endParaRPr lang="en-US" sz="1500" kern="1200" dirty="0"/>
        </a:p>
      </dsp:txBody>
      <dsp:txXfrm>
        <a:off x="17563" y="22610"/>
        <a:ext cx="1682631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368B5-6AD9-4A3D-A7AA-1517D5A74E52}">
      <dsp:nvSpPr>
        <dsp:cNvPr id="0" name=""/>
        <dsp:cNvSpPr/>
      </dsp:nvSpPr>
      <dsp:spPr>
        <a:xfrm>
          <a:off x="0" y="5047"/>
          <a:ext cx="1717757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en-US" sz="1500" kern="1200" dirty="0"/>
        </a:p>
      </dsp:txBody>
      <dsp:txXfrm>
        <a:off x="17563" y="22610"/>
        <a:ext cx="1682631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81E4E-91FA-4F85-8B40-6CB16CB73BAC}">
      <dsp:nvSpPr>
        <dsp:cNvPr id="0" name=""/>
        <dsp:cNvSpPr/>
      </dsp:nvSpPr>
      <dsp:spPr>
        <a:xfrm>
          <a:off x="2585200" y="973"/>
          <a:ext cx="1559171" cy="103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15644" y="31417"/>
        <a:ext cx="1498283" cy="978559"/>
      </dsp:txXfrm>
    </dsp:sp>
    <dsp:sp modelId="{CE9C96F6-3175-4EC0-AEA6-963D54CAD2F6}">
      <dsp:nvSpPr>
        <dsp:cNvPr id="0" name=""/>
        <dsp:cNvSpPr/>
      </dsp:nvSpPr>
      <dsp:spPr>
        <a:xfrm>
          <a:off x="1337864" y="1040420"/>
          <a:ext cx="2026922" cy="415778"/>
        </a:xfrm>
        <a:custGeom>
          <a:avLst/>
          <a:gdLst/>
          <a:ahLst/>
          <a:cxnLst/>
          <a:rect l="0" t="0" r="0" b="0"/>
          <a:pathLst>
            <a:path>
              <a:moveTo>
                <a:pt x="2026922" y="0"/>
              </a:moveTo>
              <a:lnTo>
                <a:pt x="2026922" y="207889"/>
              </a:lnTo>
              <a:lnTo>
                <a:pt x="0" y="207889"/>
              </a:lnTo>
              <a:lnTo>
                <a:pt x="0" y="4157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B2535-CB61-46B1-9DB0-06C3E99AEAEF}">
      <dsp:nvSpPr>
        <dsp:cNvPr id="0" name=""/>
        <dsp:cNvSpPr/>
      </dsp:nvSpPr>
      <dsp:spPr>
        <a:xfrm>
          <a:off x="558278" y="1456199"/>
          <a:ext cx="1559171" cy="10394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 and open-source software</a:t>
          </a:r>
          <a:endParaRPr lang="en-US" sz="1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8722" y="1486643"/>
        <a:ext cx="1498283" cy="978559"/>
      </dsp:txXfrm>
    </dsp:sp>
    <dsp:sp modelId="{65DB9567-DAB0-4958-B33A-2F9203D7496A}">
      <dsp:nvSpPr>
        <dsp:cNvPr id="0" name=""/>
        <dsp:cNvSpPr/>
      </dsp:nvSpPr>
      <dsp:spPr>
        <a:xfrm>
          <a:off x="3319066" y="1040420"/>
          <a:ext cx="91440" cy="415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7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27F90-7705-4B2B-BC61-20FE737BBE2F}">
      <dsp:nvSpPr>
        <dsp:cNvPr id="0" name=""/>
        <dsp:cNvSpPr/>
      </dsp:nvSpPr>
      <dsp:spPr>
        <a:xfrm>
          <a:off x="2585200" y="1456199"/>
          <a:ext cx="1559171" cy="10394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cross-platform document-oriented database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15644" y="1486643"/>
        <a:ext cx="1498283" cy="978559"/>
      </dsp:txXfrm>
    </dsp:sp>
    <dsp:sp modelId="{555D378C-1BC5-44D9-8D88-C32B4C0A64AC}">
      <dsp:nvSpPr>
        <dsp:cNvPr id="0" name=""/>
        <dsp:cNvSpPr/>
      </dsp:nvSpPr>
      <dsp:spPr>
        <a:xfrm>
          <a:off x="3364786" y="1040420"/>
          <a:ext cx="2026922" cy="41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89"/>
              </a:lnTo>
              <a:lnTo>
                <a:pt x="2026922" y="207889"/>
              </a:lnTo>
              <a:lnTo>
                <a:pt x="2026922" y="41577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A0103-62F5-4CCB-9E82-714A89BD9E52}">
      <dsp:nvSpPr>
        <dsp:cNvPr id="0" name=""/>
        <dsp:cNvSpPr/>
      </dsp:nvSpPr>
      <dsp:spPr>
        <a:xfrm>
          <a:off x="4612123" y="1456199"/>
          <a:ext cx="1559171" cy="10394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JSON-like documents with dynamic schemas</a:t>
          </a:r>
          <a:endParaRPr lang="en-US" sz="1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42567" y="1486643"/>
        <a:ext cx="1498283" cy="978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49598-2D22-4774-8F0C-2270EC47BAB3}">
      <dsp:nvSpPr>
        <dsp:cNvPr id="0" name=""/>
        <dsp:cNvSpPr/>
      </dsp:nvSpPr>
      <dsp:spPr>
        <a:xfrm>
          <a:off x="0" y="22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2985"/>
        <a:ext cx="2142626" cy="1089000"/>
      </dsp:txXfrm>
    </dsp:sp>
    <dsp:sp modelId="{A030A643-1832-46C0-BEFD-5CA58588DB13}">
      <dsp:nvSpPr>
        <dsp:cNvPr id="0" name=""/>
        <dsp:cNvSpPr/>
      </dsp:nvSpPr>
      <dsp:spPr>
        <a:xfrm>
          <a:off x="2142625" y="22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FD64-C8AC-40D0-83F7-47B50AFC66B2}">
      <dsp:nvSpPr>
        <dsp:cNvPr id="0" name=""/>
        <dsp:cNvSpPr/>
      </dsp:nvSpPr>
      <dsp:spPr>
        <a:xfrm>
          <a:off x="2742561" y="22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2985"/>
        <a:ext cx="5827942" cy="1089000"/>
      </dsp:txXfrm>
    </dsp:sp>
    <dsp:sp modelId="{F8CDD5C3-95C4-425C-ABD5-3586766D389B}">
      <dsp:nvSpPr>
        <dsp:cNvPr id="0" name=""/>
        <dsp:cNvSpPr/>
      </dsp:nvSpPr>
      <dsp:spPr>
        <a:xfrm>
          <a:off x="0" y="1309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09985"/>
        <a:ext cx="2142626" cy="1089000"/>
      </dsp:txXfrm>
    </dsp:sp>
    <dsp:sp modelId="{946E48F6-0120-42BA-8396-6961B9548C11}">
      <dsp:nvSpPr>
        <dsp:cNvPr id="0" name=""/>
        <dsp:cNvSpPr/>
      </dsp:nvSpPr>
      <dsp:spPr>
        <a:xfrm>
          <a:off x="2142625" y="1309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5D56-3511-4B27-B318-60BA09202590}">
      <dsp:nvSpPr>
        <dsp:cNvPr id="0" name=""/>
        <dsp:cNvSpPr/>
      </dsp:nvSpPr>
      <dsp:spPr>
        <a:xfrm>
          <a:off x="2742561" y="1309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1309985"/>
        <a:ext cx="5827942" cy="1089000"/>
      </dsp:txXfrm>
    </dsp:sp>
    <dsp:sp modelId="{051FCB41-3E84-4DF3-9118-77D59980C6FD}">
      <dsp:nvSpPr>
        <dsp:cNvPr id="0" name=""/>
        <dsp:cNvSpPr/>
      </dsp:nvSpPr>
      <dsp:spPr>
        <a:xfrm>
          <a:off x="0" y="2596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96985"/>
        <a:ext cx="2142626" cy="1089000"/>
      </dsp:txXfrm>
    </dsp:sp>
    <dsp:sp modelId="{F733FED5-013B-47C6-95D0-2B5C046899F8}">
      <dsp:nvSpPr>
        <dsp:cNvPr id="0" name=""/>
        <dsp:cNvSpPr/>
      </dsp:nvSpPr>
      <dsp:spPr>
        <a:xfrm>
          <a:off x="2142625" y="2596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13496-1DF5-417C-A4E4-03F8267F70A5}">
      <dsp:nvSpPr>
        <dsp:cNvPr id="0" name=""/>
        <dsp:cNvSpPr/>
      </dsp:nvSpPr>
      <dsp:spPr>
        <a:xfrm>
          <a:off x="2742561" y="2596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596985"/>
        <a:ext cx="5827942" cy="1089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49598-2D22-4774-8F0C-2270EC47BAB3}">
      <dsp:nvSpPr>
        <dsp:cNvPr id="0" name=""/>
        <dsp:cNvSpPr/>
      </dsp:nvSpPr>
      <dsp:spPr>
        <a:xfrm>
          <a:off x="0" y="22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2985"/>
        <a:ext cx="2142626" cy="1089000"/>
      </dsp:txXfrm>
    </dsp:sp>
    <dsp:sp modelId="{A030A643-1832-46C0-BEFD-5CA58588DB13}">
      <dsp:nvSpPr>
        <dsp:cNvPr id="0" name=""/>
        <dsp:cNvSpPr/>
      </dsp:nvSpPr>
      <dsp:spPr>
        <a:xfrm>
          <a:off x="2142625" y="22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FD64-C8AC-40D0-83F7-47B50AFC66B2}">
      <dsp:nvSpPr>
        <dsp:cNvPr id="0" name=""/>
        <dsp:cNvSpPr/>
      </dsp:nvSpPr>
      <dsp:spPr>
        <a:xfrm>
          <a:off x="2742561" y="22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2985"/>
        <a:ext cx="5827942" cy="1089000"/>
      </dsp:txXfrm>
    </dsp:sp>
    <dsp:sp modelId="{F8CDD5C3-95C4-425C-ABD5-3586766D389B}">
      <dsp:nvSpPr>
        <dsp:cNvPr id="0" name=""/>
        <dsp:cNvSpPr/>
      </dsp:nvSpPr>
      <dsp:spPr>
        <a:xfrm>
          <a:off x="0" y="1309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09985"/>
        <a:ext cx="2142626" cy="1089000"/>
      </dsp:txXfrm>
    </dsp:sp>
    <dsp:sp modelId="{946E48F6-0120-42BA-8396-6961B9548C11}">
      <dsp:nvSpPr>
        <dsp:cNvPr id="0" name=""/>
        <dsp:cNvSpPr/>
      </dsp:nvSpPr>
      <dsp:spPr>
        <a:xfrm>
          <a:off x="2142625" y="1309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5D56-3511-4B27-B318-60BA09202590}">
      <dsp:nvSpPr>
        <dsp:cNvPr id="0" name=""/>
        <dsp:cNvSpPr/>
      </dsp:nvSpPr>
      <dsp:spPr>
        <a:xfrm>
          <a:off x="2742561" y="1309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1309985"/>
        <a:ext cx="5827942" cy="1089000"/>
      </dsp:txXfrm>
    </dsp:sp>
    <dsp:sp modelId="{051FCB41-3E84-4DF3-9118-77D59980C6FD}">
      <dsp:nvSpPr>
        <dsp:cNvPr id="0" name=""/>
        <dsp:cNvSpPr/>
      </dsp:nvSpPr>
      <dsp:spPr>
        <a:xfrm>
          <a:off x="0" y="2596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96985"/>
        <a:ext cx="2142626" cy="1089000"/>
      </dsp:txXfrm>
    </dsp:sp>
    <dsp:sp modelId="{F733FED5-013B-47C6-95D0-2B5C046899F8}">
      <dsp:nvSpPr>
        <dsp:cNvPr id="0" name=""/>
        <dsp:cNvSpPr/>
      </dsp:nvSpPr>
      <dsp:spPr>
        <a:xfrm>
          <a:off x="2142625" y="2596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13496-1DF5-417C-A4E4-03F8267F70A5}">
      <dsp:nvSpPr>
        <dsp:cNvPr id="0" name=""/>
        <dsp:cNvSpPr/>
      </dsp:nvSpPr>
      <dsp:spPr>
        <a:xfrm>
          <a:off x="2742561" y="2596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596985"/>
        <a:ext cx="5827942" cy="1089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49598-2D22-4774-8F0C-2270EC47BAB3}">
      <dsp:nvSpPr>
        <dsp:cNvPr id="0" name=""/>
        <dsp:cNvSpPr/>
      </dsp:nvSpPr>
      <dsp:spPr>
        <a:xfrm>
          <a:off x="0" y="22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Document-Oriented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2985"/>
        <a:ext cx="2142626" cy="1089000"/>
      </dsp:txXfrm>
    </dsp:sp>
    <dsp:sp modelId="{A030A643-1832-46C0-BEFD-5CA58588DB13}">
      <dsp:nvSpPr>
        <dsp:cNvPr id="0" name=""/>
        <dsp:cNvSpPr/>
      </dsp:nvSpPr>
      <dsp:spPr>
        <a:xfrm>
          <a:off x="2142625" y="22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FD64-C8AC-40D0-83F7-47B50AFC66B2}">
      <dsp:nvSpPr>
        <dsp:cNvPr id="0" name=""/>
        <dsp:cNvSpPr/>
      </dsp:nvSpPr>
      <dsp:spPr>
        <a:xfrm>
          <a:off x="2742561" y="22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Store the business subject in the minimal number of documents                        e.g. instead of storing title and author information in two distinct relational structures, title, author, and other title-related information can all be stored in a single document called Book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2985"/>
        <a:ext cx="5827942" cy="1089000"/>
      </dsp:txXfrm>
    </dsp:sp>
    <dsp:sp modelId="{F8CDD5C3-95C4-425C-ABD5-3586766D389B}">
      <dsp:nvSpPr>
        <dsp:cNvPr id="0" name=""/>
        <dsp:cNvSpPr/>
      </dsp:nvSpPr>
      <dsp:spPr>
        <a:xfrm>
          <a:off x="0" y="1309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 hoc Queries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09985"/>
        <a:ext cx="2142626" cy="1089000"/>
      </dsp:txXfrm>
    </dsp:sp>
    <dsp:sp modelId="{946E48F6-0120-42BA-8396-6961B9548C11}">
      <dsp:nvSpPr>
        <dsp:cNvPr id="0" name=""/>
        <dsp:cNvSpPr/>
      </dsp:nvSpPr>
      <dsp:spPr>
        <a:xfrm>
          <a:off x="2142625" y="1309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5D56-3511-4B27-B318-60BA09202590}">
      <dsp:nvSpPr>
        <dsp:cNvPr id="0" name=""/>
        <dsp:cNvSpPr/>
      </dsp:nvSpPr>
      <dsp:spPr>
        <a:xfrm>
          <a:off x="2742561" y="1309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supports search by field, range queries, regular expression searches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Queries can return specific fields of documents and also include user-defined JavaScript functions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1309985"/>
        <a:ext cx="5827942" cy="1089000"/>
      </dsp:txXfrm>
    </dsp:sp>
    <dsp:sp modelId="{051FCB41-3E84-4DF3-9118-77D59980C6FD}">
      <dsp:nvSpPr>
        <dsp:cNvPr id="0" name=""/>
        <dsp:cNvSpPr/>
      </dsp:nvSpPr>
      <dsp:spPr>
        <a:xfrm>
          <a:off x="0" y="2596985"/>
          <a:ext cx="2142626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Indexing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96985"/>
        <a:ext cx="2142626" cy="1089000"/>
      </dsp:txXfrm>
    </dsp:sp>
    <dsp:sp modelId="{F733FED5-013B-47C6-95D0-2B5C046899F8}">
      <dsp:nvSpPr>
        <dsp:cNvPr id="0" name=""/>
        <dsp:cNvSpPr/>
      </dsp:nvSpPr>
      <dsp:spPr>
        <a:xfrm>
          <a:off x="2142625" y="2596985"/>
          <a:ext cx="428525" cy="1089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13496-1DF5-417C-A4E4-03F8267F70A5}">
      <dsp:nvSpPr>
        <dsp:cNvPr id="0" name=""/>
        <dsp:cNvSpPr/>
      </dsp:nvSpPr>
      <dsp:spPr>
        <a:xfrm>
          <a:off x="2742561" y="2596985"/>
          <a:ext cx="5827942" cy="1089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Any field in a MongoDB document can be indexed 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Secondary indices are also available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2561" y="2596985"/>
        <a:ext cx="5827942" cy="1089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37B3D-A205-4010-8FEA-F84CCE6F3980}">
      <dsp:nvSpPr>
        <dsp:cNvPr id="0" name=""/>
        <dsp:cNvSpPr/>
      </dsp:nvSpPr>
      <dsp:spPr>
        <a:xfrm>
          <a:off x="0" y="30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0369"/>
        <a:ext cx="2140877" cy="1089000"/>
      </dsp:txXfrm>
    </dsp:sp>
    <dsp:sp modelId="{46B9CCBB-576F-4DED-AFA9-12A833338045}">
      <dsp:nvSpPr>
        <dsp:cNvPr id="0" name=""/>
        <dsp:cNvSpPr/>
      </dsp:nvSpPr>
      <dsp:spPr>
        <a:xfrm>
          <a:off x="2140877" y="30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E658D-7E56-4575-B8EA-DCCF8EBAA59C}">
      <dsp:nvSpPr>
        <dsp:cNvPr id="0" name=""/>
        <dsp:cNvSpPr/>
      </dsp:nvSpPr>
      <dsp:spPr>
        <a:xfrm>
          <a:off x="2740323" y="30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30369"/>
        <a:ext cx="5823186" cy="1089000"/>
      </dsp:txXfrm>
    </dsp:sp>
    <dsp:sp modelId="{C312AF59-8D06-4369-A61D-D8309886421A}">
      <dsp:nvSpPr>
        <dsp:cNvPr id="0" name=""/>
        <dsp:cNvSpPr/>
      </dsp:nvSpPr>
      <dsp:spPr>
        <a:xfrm>
          <a:off x="0" y="1317370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17370"/>
        <a:ext cx="2140877" cy="1089000"/>
      </dsp:txXfrm>
    </dsp:sp>
    <dsp:sp modelId="{1DA7F2AE-9F4A-48C0-8967-E3AB4A90E3D7}">
      <dsp:nvSpPr>
        <dsp:cNvPr id="0" name=""/>
        <dsp:cNvSpPr/>
      </dsp:nvSpPr>
      <dsp:spPr>
        <a:xfrm>
          <a:off x="2140877" y="1317370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2E3-4077-45A9-BF53-5AD8B7EE6DC5}">
      <dsp:nvSpPr>
        <dsp:cNvPr id="0" name=""/>
        <dsp:cNvSpPr/>
      </dsp:nvSpPr>
      <dsp:spPr>
        <a:xfrm>
          <a:off x="2740323" y="1317370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kern="1200" dirty="0" err="1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1317370"/>
        <a:ext cx="5823186" cy="1089000"/>
      </dsp:txXfrm>
    </dsp:sp>
    <dsp:sp modelId="{5316F33D-E060-4F4F-B493-F588A40F093A}">
      <dsp:nvSpPr>
        <dsp:cNvPr id="0" name=""/>
        <dsp:cNvSpPr/>
      </dsp:nvSpPr>
      <dsp:spPr>
        <a:xfrm>
          <a:off x="0" y="2604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604369"/>
        <a:ext cx="2140877" cy="1089000"/>
      </dsp:txXfrm>
    </dsp:sp>
    <dsp:sp modelId="{BD0ACA2D-7EF4-417F-BA9A-D0F52B56DA02}">
      <dsp:nvSpPr>
        <dsp:cNvPr id="0" name=""/>
        <dsp:cNvSpPr/>
      </dsp:nvSpPr>
      <dsp:spPr>
        <a:xfrm>
          <a:off x="2140877" y="2604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5C83-664A-4470-BE68-EA01F4387305}">
      <dsp:nvSpPr>
        <dsp:cNvPr id="0" name=""/>
        <dsp:cNvSpPr/>
      </dsp:nvSpPr>
      <dsp:spPr>
        <a:xfrm>
          <a:off x="2740323" y="2604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2604369"/>
        <a:ext cx="5823186" cy="1089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37B3D-A205-4010-8FEA-F84CCE6F3980}">
      <dsp:nvSpPr>
        <dsp:cNvPr id="0" name=""/>
        <dsp:cNvSpPr/>
      </dsp:nvSpPr>
      <dsp:spPr>
        <a:xfrm>
          <a:off x="0" y="30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Replication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0369"/>
        <a:ext cx="2140877" cy="1089000"/>
      </dsp:txXfrm>
    </dsp:sp>
    <dsp:sp modelId="{46B9CCBB-576F-4DED-AFA9-12A833338045}">
      <dsp:nvSpPr>
        <dsp:cNvPr id="0" name=""/>
        <dsp:cNvSpPr/>
      </dsp:nvSpPr>
      <dsp:spPr>
        <a:xfrm>
          <a:off x="2140877" y="30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E658D-7E56-4575-B8EA-DCCF8EBAA59C}">
      <dsp:nvSpPr>
        <dsp:cNvPr id="0" name=""/>
        <dsp:cNvSpPr/>
      </dsp:nvSpPr>
      <dsp:spPr>
        <a:xfrm>
          <a:off x="2740323" y="30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provides </a:t>
          </a:r>
          <a:r>
            <a:rPr lang="en-US" sz="1200" b="1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availability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with replica sets i.e.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replica set consists of two or more copies of the data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Each replica set member may act in the role of primary or secondary replica at any time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When a primary replica fails, the secondary should become the primary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30369"/>
        <a:ext cx="5823186" cy="1089000"/>
      </dsp:txXfrm>
    </dsp:sp>
    <dsp:sp modelId="{C312AF59-8D06-4369-A61D-D8309886421A}">
      <dsp:nvSpPr>
        <dsp:cNvPr id="0" name=""/>
        <dsp:cNvSpPr/>
      </dsp:nvSpPr>
      <dsp:spPr>
        <a:xfrm>
          <a:off x="0" y="1317370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 Balancing</a:t>
          </a:r>
          <a:endParaRPr lang="en-US" sz="1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317370"/>
        <a:ext cx="2140877" cy="1089000"/>
      </dsp:txXfrm>
    </dsp:sp>
    <dsp:sp modelId="{1DA7F2AE-9F4A-48C0-8967-E3AB4A90E3D7}">
      <dsp:nvSpPr>
        <dsp:cNvPr id="0" name=""/>
        <dsp:cNvSpPr/>
      </dsp:nvSpPr>
      <dsp:spPr>
        <a:xfrm>
          <a:off x="2140877" y="1317370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DD2E3-4077-45A9-BF53-5AD8B7EE6DC5}">
      <dsp:nvSpPr>
        <dsp:cNvPr id="0" name=""/>
        <dsp:cNvSpPr/>
      </dsp:nvSpPr>
      <dsp:spPr>
        <a:xfrm>
          <a:off x="2740323" y="1317370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scales horizontally using </a:t>
          </a:r>
          <a:r>
            <a:rPr lang="en-US" sz="1200" b="1" kern="1200" dirty="0" err="1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sharding</a:t>
          </a:r>
          <a:r>
            <a:rPr lang="en-US" sz="1200" b="1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200" b="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i.e.</a:t>
          </a:r>
          <a:endParaRPr lang="en-US" sz="1200" b="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user chooses a shard key, which determines how the data in a collection will be distributed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data is split into ranges (based on the shard key) and distributed across multiple shards </a:t>
          </a:r>
          <a:endParaRPr lang="en-US" sz="12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1317370"/>
        <a:ext cx="5823186" cy="1089000"/>
      </dsp:txXfrm>
    </dsp:sp>
    <dsp:sp modelId="{5316F33D-E060-4F4F-B493-F588A40F093A}">
      <dsp:nvSpPr>
        <dsp:cNvPr id="0" name=""/>
        <dsp:cNvSpPr/>
      </dsp:nvSpPr>
      <dsp:spPr>
        <a:xfrm>
          <a:off x="0" y="2604369"/>
          <a:ext cx="2140877" cy="10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File storage</a:t>
          </a:r>
          <a:endParaRPr lang="en-US" sz="1200" kern="1200" dirty="0">
            <a:solidFill>
              <a:schemeClr val="bg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604369"/>
        <a:ext cx="2140877" cy="1089000"/>
      </dsp:txXfrm>
    </dsp:sp>
    <dsp:sp modelId="{BD0ACA2D-7EF4-417F-BA9A-D0F52B56DA02}">
      <dsp:nvSpPr>
        <dsp:cNvPr id="0" name=""/>
        <dsp:cNvSpPr/>
      </dsp:nvSpPr>
      <dsp:spPr>
        <a:xfrm>
          <a:off x="2140877" y="2604369"/>
          <a:ext cx="428175" cy="10890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5C83-664A-4470-BE68-EA01F4387305}">
      <dsp:nvSpPr>
        <dsp:cNvPr id="0" name=""/>
        <dsp:cNvSpPr/>
      </dsp:nvSpPr>
      <dsp:spPr>
        <a:xfrm>
          <a:off x="2740323" y="2604369"/>
          <a:ext cx="5823186" cy="1089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MongoDB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used as a file system, taking advantage of multiple machines for storing files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Exposes functions for file manipulation and content to developers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Load-balanced and fault-tolerant system</a:t>
          </a:r>
          <a:endParaRPr lang="en-US" sz="1200" kern="1200" dirty="0">
            <a:solidFill>
              <a:schemeClr val="accent1">
                <a:lumMod val="7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40323" y="2604369"/>
        <a:ext cx="5823186" cy="108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31-08-2015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31-08-2015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18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90617" y="4718299"/>
            <a:ext cx="20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www.edureka.co/mongodb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44137"/>
            <a:ext cx="4953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99289" y="4795064"/>
            <a:ext cx="20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www.edureka.co/mongodb</a:t>
            </a:r>
            <a:endParaRPr lang="en-IN" sz="1200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1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6.xml"/><Relationship Id="rId7" Type="http://schemas.openxmlformats.org/officeDocument/2006/relationships/image" Target="../media/image2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3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Scenarios </a:t>
            </a:r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When to use MongoDB!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1243923"/>
              </p:ext>
            </p:extLst>
          </p:nvPr>
        </p:nvGraphicFramePr>
        <p:xfrm>
          <a:off x="398836" y="934947"/>
          <a:ext cx="8570504" cy="370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5334637"/>
              </p:ext>
            </p:extLst>
          </p:nvPr>
        </p:nvGraphicFramePr>
        <p:xfrm>
          <a:off x="398836" y="934947"/>
          <a:ext cx="8570504" cy="370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1595960"/>
              </p:ext>
            </p:extLst>
          </p:nvPr>
        </p:nvGraphicFramePr>
        <p:xfrm>
          <a:off x="426377" y="883577"/>
          <a:ext cx="8563510" cy="372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9352045"/>
              </p:ext>
            </p:extLst>
          </p:nvPr>
        </p:nvGraphicFramePr>
        <p:xfrm>
          <a:off x="426377" y="883577"/>
          <a:ext cx="8563510" cy="372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0612953"/>
              </p:ext>
            </p:extLst>
          </p:nvPr>
        </p:nvGraphicFramePr>
        <p:xfrm>
          <a:off x="426377" y="883577"/>
          <a:ext cx="8563510" cy="372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25332682"/>
              </p:ext>
            </p:extLst>
          </p:nvPr>
        </p:nvGraphicFramePr>
        <p:xfrm>
          <a:off x="518844" y="924674"/>
          <a:ext cx="8286108" cy="311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518844" y="924674"/>
          <a:ext cx="8286108" cy="311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7356301"/>
              </p:ext>
            </p:extLst>
          </p:nvPr>
        </p:nvGraphicFramePr>
        <p:xfrm>
          <a:off x="518844" y="924674"/>
          <a:ext cx="8286108" cy="311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27548" y="1659883"/>
            <a:ext cx="8039100" cy="2772440"/>
            <a:chOff x="688637" y="1144317"/>
            <a:chExt cx="8039100" cy="27724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637" y="1144317"/>
              <a:ext cx="8039100" cy="25241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42418" y="3668442"/>
              <a:ext cx="204281" cy="212894"/>
            </a:xfrm>
            <a:prstGeom prst="rect">
              <a:avLst/>
            </a:prstGeom>
            <a:solidFill>
              <a:srgbClr val="3F85F2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88331" y="3655147"/>
              <a:ext cx="933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MongoDB</a:t>
              </a:r>
              <a:endParaRPr 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09214" y="3665195"/>
              <a:ext cx="204281" cy="212894"/>
            </a:xfrm>
            <a:prstGeom prst="rect">
              <a:avLst/>
            </a:prstGeom>
            <a:solidFill>
              <a:srgbClr val="DB4437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55127" y="3651900"/>
              <a:ext cx="933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RDBMS</a:t>
              </a:r>
              <a:endParaRPr lang="en-US" sz="105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86313" y="4513634"/>
            <a:ext cx="24805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Google Trends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86313" y="1146907"/>
            <a:ext cx="15215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Interest over 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804" y="821933"/>
            <a:ext cx="639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is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searched more over traditional RDBMS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</a:t>
            </a:r>
            <a:r>
              <a:rPr lang="en-US" sz="2800" dirty="0" smtClean="0">
                <a:solidFill>
                  <a:srgbClr val="262626"/>
                </a:solidFill>
              </a:rPr>
              <a:t>Search Trend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2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3" y="1752209"/>
            <a:ext cx="4955609" cy="2748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626" y="1150706"/>
            <a:ext cx="813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indeed.com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there are most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posting for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the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 index 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continuously growing :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Job And Market Trend</a:t>
            </a:r>
            <a:endParaRPr lang="en-US" sz="2800" dirty="0">
              <a:solidFill>
                <a:srgbClr val="26262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54" y="1752848"/>
            <a:ext cx="3041806" cy="2747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5883" y="4517205"/>
            <a:ext cx="1571947" cy="30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 err="1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956485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take you through the following: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NoSQL vs SQL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 Theorem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MongoDB Unleashed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MongoDB Market Demand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Companies using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MongoDB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Scenarios where MongoDB suits </a:t>
            </a:r>
            <a:r>
              <a:rPr lang="en-US" sz="1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998069" y="3653671"/>
            <a:ext cx="972766" cy="441674"/>
          </a:xfrm>
          <a:prstGeom prst="wedgeEllipseCallout">
            <a:avLst>
              <a:gd name="adj1" fmla="val -59914"/>
              <a:gd name="adj2" fmla="val 691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8068" y="3737292"/>
            <a:ext cx="134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(Hands ON)</a:t>
            </a:r>
            <a:endParaRPr lang="en-US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76" y="3818935"/>
            <a:ext cx="2520140" cy="830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5" y="896721"/>
            <a:ext cx="2831310" cy="1234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51" y="3906582"/>
            <a:ext cx="1662426" cy="755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31" y="2301235"/>
            <a:ext cx="3707838" cy="151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10" y="1095257"/>
            <a:ext cx="2876710" cy="671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Companies </a:t>
            </a:r>
            <a:r>
              <a:rPr lang="en-US" sz="2800" dirty="0">
                <a:solidFill>
                  <a:srgbClr val="262626"/>
                </a:solidFill>
              </a:rPr>
              <a:t>using </a:t>
            </a:r>
            <a:r>
              <a:rPr lang="en-US" sz="2800" dirty="0" smtClean="0">
                <a:solidFill>
                  <a:srgbClr val="262626"/>
                </a:solidFill>
              </a:rPr>
              <a:t>MongoDB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0664578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9" y="1484263"/>
            <a:ext cx="8054940" cy="335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32" y="1429422"/>
            <a:ext cx="5603134" cy="3326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7576941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74" y="1451866"/>
            <a:ext cx="3520826" cy="352082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5181926"/>
              </p:ext>
            </p:extLst>
          </p:nvPr>
        </p:nvGraphicFramePr>
        <p:xfrm>
          <a:off x="0" y="910274"/>
          <a:ext cx="9143999" cy="42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49995" y="1571946"/>
            <a:ext cx="6444007" cy="3287129"/>
            <a:chOff x="272136" y="1510301"/>
            <a:chExt cx="6444007" cy="32871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36" y="1510301"/>
              <a:ext cx="6444007" cy="32871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57" y="1510301"/>
              <a:ext cx="1761844" cy="272205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Application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8669" y="2390424"/>
            <a:ext cx="4957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S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cenarios How </a:t>
            </a:r>
            <a:r>
              <a:rPr lang="en-US" sz="2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Expedia</a:t>
            </a:r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510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Scenario 1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31085"/>
            <a:ext cx="9143999" cy="425114"/>
            <a:chOff x="0" y="125"/>
            <a:chExt cx="9143999" cy="425114"/>
          </a:xfrm>
        </p:grpSpPr>
        <p:sp>
          <p:nvSpPr>
            <p:cNvPr id="4" name="Rounded Rectangle 3"/>
            <p:cNvSpPr/>
            <p:nvPr/>
          </p:nvSpPr>
          <p:spPr>
            <a:xfrm>
              <a:off x="0" y="125"/>
              <a:ext cx="9143999" cy="425114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20752" y="20877"/>
              <a:ext cx="9102495" cy="383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0" i="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you need your results in real time </a:t>
              </a:r>
              <a:r>
                <a:rPr lang="en-US" sz="1700" b="0" i="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inspite</a:t>
              </a:r>
              <a:r>
                <a:rPr lang="en-US" sz="1700" b="0" i="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of changing schema</a:t>
              </a:r>
              <a:endParaRPr lang="en-US" sz="17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1885" y="1510786"/>
            <a:ext cx="85602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MongoDB’s flexible document store and simple horizontal scale-out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make it possible for Expedia to create a feature that gives every user a relevant, seamless shopping experience. </a:t>
            </a:r>
            <a:endParaRPr lang="en-US" dirty="0" smtClean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collects highly-dynamic customer information in real-time and presents personalized offers on the fly. </a:t>
            </a:r>
          </a:p>
        </p:txBody>
      </p:sp>
    </p:spTree>
    <p:extLst>
      <p:ext uri="{BB962C8B-B14F-4D97-AF65-F5344CB8AC3E}">
        <p14:creationId xmlns:p14="http://schemas.microsoft.com/office/powerpoint/2010/main" val="33991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Scenario 2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31085"/>
            <a:ext cx="9143999" cy="425114"/>
            <a:chOff x="0" y="125"/>
            <a:chExt cx="9143999" cy="425114"/>
          </a:xfrm>
        </p:grpSpPr>
        <p:sp>
          <p:nvSpPr>
            <p:cNvPr id="4" name="Rounded Rectangle 3"/>
            <p:cNvSpPr/>
            <p:nvPr/>
          </p:nvSpPr>
          <p:spPr>
            <a:xfrm>
              <a:off x="0" y="125"/>
              <a:ext cx="9143999" cy="425114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20752" y="20877"/>
              <a:ext cx="9102495" cy="383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0" i="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you need  flexible data model</a:t>
              </a:r>
              <a:endParaRPr lang="en-US" sz="17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1829" y="1555262"/>
            <a:ext cx="875489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MongoDB’s flexible data model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makes it easy to store any combination of city pairs, dates and destinations. </a:t>
            </a:r>
            <a:endParaRPr lang="en-US" dirty="0" smtClean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Expedia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even continue shopping for someone after that customer has closed out a session. When the customer returns, all the latest pricing and availability for their searches are displayed side by side on their Scratchpad.</a:t>
            </a:r>
          </a:p>
        </p:txBody>
      </p:sp>
    </p:spTree>
    <p:extLst>
      <p:ext uri="{BB962C8B-B14F-4D97-AF65-F5344CB8AC3E}">
        <p14:creationId xmlns:p14="http://schemas.microsoft.com/office/powerpoint/2010/main" val="8172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Scenario 3</a:t>
            </a:r>
            <a:endParaRPr lang="en-US" sz="2800" dirty="0">
              <a:solidFill>
                <a:srgbClr val="26262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31085"/>
            <a:ext cx="9143999" cy="425114"/>
            <a:chOff x="0" y="125"/>
            <a:chExt cx="9143999" cy="425114"/>
          </a:xfrm>
        </p:grpSpPr>
        <p:sp>
          <p:nvSpPr>
            <p:cNvPr id="4" name="Rounded Rectangle 3"/>
            <p:cNvSpPr/>
            <p:nvPr/>
          </p:nvSpPr>
          <p:spPr>
            <a:xfrm>
              <a:off x="0" y="125"/>
              <a:ext cx="9143999" cy="425114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20752" y="20877"/>
              <a:ext cx="9102495" cy="383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0" i="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you need indexing</a:t>
              </a:r>
              <a:endParaRPr lang="en-US" sz="17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1828" y="1555265"/>
            <a:ext cx="874516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MongoDB's rich indexes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are used to power analytics that make personalized suggestions to users while they shop. Expedia can also analyze patterns to pinpoint trends that offer a better understanding of what customers are looking for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consumer, personalization saves time, saves money, and gets them one step closer to what they’re really 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i.e.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cool vacation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Expedia, real-time personalization powered by MongoDB means customer loyalty, increased 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conversions </a:t>
            </a:r>
            <a:r>
              <a:rPr lang="en-US" dirty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 competitive edge that goes straight to the bottom line</a:t>
            </a:r>
            <a:r>
              <a:rPr lang="en-US" dirty="0" smtClean="0">
                <a:solidFill>
                  <a:srgbClr val="313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rgbClr val="31302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0170" y="2390424"/>
            <a:ext cx="49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vs SQL</a:t>
            </a:r>
          </a:p>
        </p:txBody>
      </p:sp>
    </p:spTree>
    <p:extLst>
      <p:ext uri="{BB962C8B-B14F-4D97-AF65-F5344CB8AC3E}">
        <p14:creationId xmlns:p14="http://schemas.microsoft.com/office/powerpoint/2010/main" val="210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05501" y="395912"/>
            <a:ext cx="7065196" cy="4603750"/>
            <a:chOff x="1524000" y="539750"/>
            <a:chExt cx="6096000" cy="4064000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521986661"/>
                </p:ext>
              </p:extLst>
            </p:nvPr>
          </p:nvGraphicFramePr>
          <p:xfrm>
            <a:off x="1524000" y="5397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4791150" y="2182815"/>
              <a:ext cx="852767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Table based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6907" y="2093218"/>
              <a:ext cx="1696948" cy="407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Document based</a:t>
              </a:r>
            </a:p>
            <a:p>
              <a:pPr lvl="0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Key-value pairs etc..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91150" y="2558484"/>
              <a:ext cx="1274835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Predefined schema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6907" y="2558484"/>
              <a:ext cx="1151021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Dynamic schema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6921" y="2897530"/>
              <a:ext cx="1188198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Vertically scalable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6907" y="2897530"/>
              <a:ext cx="1351293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Horizontally scalable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1150" y="3192694"/>
              <a:ext cx="2002017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Good fit for the complex query 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6907" y="3192694"/>
              <a:ext cx="2054575" cy="244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 good fit for complex queries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8398" y="3479279"/>
              <a:ext cx="2157921" cy="407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Emphasizes on ACID properties</a:t>
              </a:r>
            </a:p>
            <a:p>
              <a:r>
                <a:rPr lang="en-US" sz="1200" dirty="0" smtClean="0"/>
                <a:t>( </a:t>
              </a:r>
              <a:r>
                <a:rPr lang="en-US" sz="900" dirty="0" smtClean="0"/>
                <a:t>Atomicity, consistency, isolation and durability</a:t>
              </a:r>
              <a:r>
                <a:rPr lang="en-US" sz="1200" dirty="0" smtClean="0"/>
                <a:t>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26907" y="3482503"/>
              <a:ext cx="4572000" cy="434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Follows the </a:t>
              </a:r>
              <a:r>
                <a:rPr lang="en-US" sz="1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 theorem </a:t>
              </a:r>
              <a:endParaRPr lang="en-US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 </a:t>
              </a:r>
              <a:r>
                <a:rPr lang="en-US" sz="9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consistency, availability and partition tolerance </a:t>
              </a:r>
              <a:r>
                <a:rPr lang="en-US" sz="1200" dirty="0" smtClean="0">
                  <a:solidFill>
                    <a:srgbClr val="11111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14572235"/>
              </p:ext>
            </p:extLst>
          </p:nvPr>
        </p:nvGraphicFramePr>
        <p:xfrm>
          <a:off x="2527442" y="924674"/>
          <a:ext cx="1717757" cy="369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31822089"/>
              </p:ext>
            </p:extLst>
          </p:nvPr>
        </p:nvGraphicFramePr>
        <p:xfrm>
          <a:off x="5176202" y="924674"/>
          <a:ext cx="1717757" cy="369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NoSQL vs SQL</a:t>
            </a:r>
          </a:p>
        </p:txBody>
      </p:sp>
    </p:spTree>
    <p:extLst>
      <p:ext uri="{BB962C8B-B14F-4D97-AF65-F5344CB8AC3E}">
        <p14:creationId xmlns:p14="http://schemas.microsoft.com/office/powerpoint/2010/main" val="3072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8669" y="2390424"/>
            <a:ext cx="49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 Theorem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3033" y="1910991"/>
            <a:ext cx="7294651" cy="2980787"/>
            <a:chOff x="832207" y="1071719"/>
            <a:chExt cx="8073132" cy="37378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207" y="1071720"/>
              <a:ext cx="3737867" cy="373786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308" y="1071719"/>
              <a:ext cx="4163031" cy="373786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518844" y="727683"/>
            <a:ext cx="7977883" cy="11079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impossible for a distributed computer system to simultaneously provide all three of the following 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guarantees :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98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 (all nodes see the same data at the same time)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A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Availability (a guarantee that every request receives a response about whether it succeeded or failed)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9FF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tolerance (the system continues to operate despite arbitrary partitioning due to network failures)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CAP Theorem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0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8669" y="2390424"/>
            <a:ext cx="49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and its Top Features</a:t>
            </a:r>
            <a:endParaRPr lang="en-US" sz="2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7895584"/>
              </p:ext>
            </p:extLst>
          </p:nvPr>
        </p:nvGraphicFramePr>
        <p:xfrm>
          <a:off x="1232899" y="1387011"/>
          <a:ext cx="6729573" cy="249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is MongoDB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3713306"/>
              </p:ext>
            </p:extLst>
          </p:nvPr>
        </p:nvGraphicFramePr>
        <p:xfrm>
          <a:off x="398836" y="934947"/>
          <a:ext cx="8570504" cy="370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63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MongoDB Features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8844</TotalTime>
  <Words>1288</Words>
  <Application>Microsoft Office PowerPoint</Application>
  <PresentationFormat>On-screen Show (16:9)</PresentationFormat>
  <Paragraphs>178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Castellar</vt:lpstr>
      <vt:lpstr>Roboto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Abhay</cp:lastModifiedBy>
  <cp:revision>1393</cp:revision>
  <dcterms:created xsi:type="dcterms:W3CDTF">2014-07-21T07:23:07Z</dcterms:created>
  <dcterms:modified xsi:type="dcterms:W3CDTF">2015-08-31T14:39:21Z</dcterms:modified>
</cp:coreProperties>
</file>