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handoutMasterIdLst>
    <p:handoutMasterId r:id="rId35"/>
  </p:handoutMasterIdLst>
  <p:sldIdLst>
    <p:sldId id="276" r:id="rId2"/>
    <p:sldId id="512" r:id="rId3"/>
    <p:sldId id="503" r:id="rId4"/>
    <p:sldId id="513" r:id="rId5"/>
    <p:sldId id="514" r:id="rId6"/>
    <p:sldId id="516" r:id="rId7"/>
    <p:sldId id="522" r:id="rId8"/>
    <p:sldId id="545" r:id="rId9"/>
    <p:sldId id="523" r:id="rId10"/>
    <p:sldId id="515" r:id="rId11"/>
    <p:sldId id="520" r:id="rId12"/>
    <p:sldId id="542" r:id="rId13"/>
    <p:sldId id="529" r:id="rId14"/>
    <p:sldId id="530" r:id="rId15"/>
    <p:sldId id="525" r:id="rId16"/>
    <p:sldId id="531" r:id="rId17"/>
    <p:sldId id="533" r:id="rId18"/>
    <p:sldId id="534" r:id="rId19"/>
    <p:sldId id="532" r:id="rId20"/>
    <p:sldId id="535" r:id="rId21"/>
    <p:sldId id="524" r:id="rId22"/>
    <p:sldId id="526" r:id="rId23"/>
    <p:sldId id="527" r:id="rId24"/>
    <p:sldId id="540" r:id="rId25"/>
    <p:sldId id="519" r:id="rId26"/>
    <p:sldId id="543" r:id="rId27"/>
    <p:sldId id="544" r:id="rId28"/>
    <p:sldId id="536" r:id="rId29"/>
    <p:sldId id="510" r:id="rId30"/>
    <p:sldId id="501" r:id="rId31"/>
    <p:sldId id="415" r:id="rId32"/>
    <p:sldId id="271" r:id="rId3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  <p:cmAuthor id="2" name="Solution" initials="S" lastIdx="1" clrIdx="1">
    <p:extLst>
      <p:ext uri="{19B8F6BF-5375-455C-9EA6-DF929625EA0E}">
        <p15:presenceInfo xmlns:p15="http://schemas.microsoft.com/office/powerpoint/2012/main" userId="Solut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1135A"/>
    <a:srgbClr val="0070C0"/>
    <a:srgbClr val="4E82BC"/>
    <a:srgbClr val="DD6409"/>
    <a:srgbClr val="FF9933"/>
    <a:srgbClr val="FF3300"/>
    <a:srgbClr val="FF7C80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179" autoAdjust="0"/>
  </p:normalViewPr>
  <p:slideViewPr>
    <p:cSldViewPr snapToGrid="0" showGuides="1">
      <p:cViewPr varScale="1">
        <p:scale>
          <a:sx n="98" d="100"/>
          <a:sy n="98" d="100"/>
        </p:scale>
        <p:origin x="594" y="84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03B46-70D9-4BF9-BBAD-097C7CA01780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D0AF13-D11A-4449-8C25-2B2817773DBB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bug that took a million dollar to get detected 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302F00-5D3E-459E-AB7C-1A5B561710ED}" type="parTrans" cxnId="{9EE24FAD-05A6-441B-9300-1A767E27231C}">
      <dgm:prSet/>
      <dgm:spPr/>
      <dgm:t>
        <a:bodyPr/>
        <a:lstStyle/>
        <a:p>
          <a:endParaRPr lang="en-US" sz="135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4FC056-C9D4-417B-BA98-9ED58DC88E18}" type="sibTrans" cxnId="{9EE24FAD-05A6-441B-9300-1A767E27231C}">
      <dgm:prSet/>
      <dgm:spPr/>
      <dgm:t>
        <a:bodyPr/>
        <a:lstStyle/>
        <a:p>
          <a:endParaRPr lang="en-US" sz="135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D9C9C2-D910-4D67-BB95-573E0321E1DD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bug that costed a million dollar damage in business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6459CA-B5AB-4DB8-B34A-614A0DCFC63F}" type="parTrans" cxnId="{40FADA7B-D33C-42D8-B15A-571202BF6C41}">
      <dgm:prSet/>
      <dgm:spPr/>
      <dgm:t>
        <a:bodyPr/>
        <a:lstStyle/>
        <a:p>
          <a:endParaRPr lang="en-US" sz="135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D7C351-90F3-4A8E-A77D-A515EFD54CC1}" type="sibTrans" cxnId="{40FADA7B-D33C-42D8-B15A-571202BF6C41}">
      <dgm:prSet/>
      <dgm:spPr/>
      <dgm:t>
        <a:bodyPr/>
        <a:lstStyle/>
        <a:p>
          <a:endParaRPr lang="en-US" sz="135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98FBEE-6523-4C62-9507-2C7B40D14493}">
      <dgm:prSet custT="1"/>
      <dgm:spPr/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bug that has caused a damage to company’s reputation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B59D63-F76A-4BF9-BC48-AD42635DFDD8}" type="parTrans" cxnId="{ED7C1C36-0E72-408C-A596-1D6F85D4A5BA}">
      <dgm:prSet/>
      <dgm:spPr/>
      <dgm:t>
        <a:bodyPr/>
        <a:lstStyle/>
        <a:p>
          <a:endParaRPr lang="en-US" sz="135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782238-F96C-428D-98D8-8FDFAE75F85A}" type="sibTrans" cxnId="{ED7C1C36-0E72-408C-A596-1D6F85D4A5BA}">
      <dgm:prSet/>
      <dgm:spPr/>
      <dgm:t>
        <a:bodyPr/>
        <a:lstStyle/>
        <a:p>
          <a:endParaRPr lang="en-US" sz="135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29C5F2-181E-4F5F-BE58-0576AEF2A909}">
      <dgm:prSet custT="1"/>
      <dgm:spPr/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bug which has been reported by a customer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32FFC3-EF49-4A8D-8616-9A4716858872}" type="parTrans" cxnId="{8D4F8F20-2C5F-432B-AE32-F1558548FAEC}">
      <dgm:prSet/>
      <dgm:spPr/>
      <dgm:t>
        <a:bodyPr/>
        <a:lstStyle/>
        <a:p>
          <a:endParaRPr lang="en-US" sz="135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9304C7-22C7-45F0-9470-10DBCC5E4136}" type="sibTrans" cxnId="{8D4F8F20-2C5F-432B-AE32-F1558548FAEC}">
      <dgm:prSet/>
      <dgm:spPr/>
      <dgm:t>
        <a:bodyPr/>
        <a:lstStyle/>
        <a:p>
          <a:endParaRPr lang="en-US" sz="135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E5428B-ABE9-43FB-90F3-FE3A8A9F9884}" type="pres">
      <dgm:prSet presAssocID="{00603B46-70D9-4BF9-BBAD-097C7CA017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7219B-36A2-4342-801C-F6EC915BC5AC}" type="pres">
      <dgm:prSet presAssocID="{26D0AF13-D11A-4449-8C25-2B2817773DBB}" presName="parentLin" presStyleCnt="0"/>
      <dgm:spPr/>
    </dgm:pt>
    <dgm:pt modelId="{42D2A49B-EA3D-4401-AC81-532FD101164B}" type="pres">
      <dgm:prSet presAssocID="{26D0AF13-D11A-4449-8C25-2B2817773DB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A6AFB29-7760-41DD-BDA6-3B5B6A7A78E5}" type="pres">
      <dgm:prSet presAssocID="{26D0AF13-D11A-4449-8C25-2B2817773DB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E020C-6907-4E6B-A714-7D4D00DEC0F2}" type="pres">
      <dgm:prSet presAssocID="{26D0AF13-D11A-4449-8C25-2B2817773DBB}" presName="negativeSpace" presStyleCnt="0"/>
      <dgm:spPr/>
    </dgm:pt>
    <dgm:pt modelId="{858C5C69-36DA-494B-9275-2BA5E221C640}" type="pres">
      <dgm:prSet presAssocID="{26D0AF13-D11A-4449-8C25-2B2817773DBB}" presName="childText" presStyleLbl="conFgAcc1" presStyleIdx="0" presStyleCnt="4">
        <dgm:presLayoutVars>
          <dgm:bulletEnabled val="1"/>
        </dgm:presLayoutVars>
      </dgm:prSet>
      <dgm:spPr/>
    </dgm:pt>
    <dgm:pt modelId="{1DADD262-9CE5-467F-9638-5A1956C471E3}" type="pres">
      <dgm:prSet presAssocID="{324FC056-C9D4-417B-BA98-9ED58DC88E18}" presName="spaceBetweenRectangles" presStyleCnt="0"/>
      <dgm:spPr/>
    </dgm:pt>
    <dgm:pt modelId="{AA8B9872-D2E5-4958-ACD9-24EF894432D0}" type="pres">
      <dgm:prSet presAssocID="{0ED9C9C2-D910-4D67-BB95-573E0321E1DD}" presName="parentLin" presStyleCnt="0"/>
      <dgm:spPr/>
    </dgm:pt>
    <dgm:pt modelId="{6EF6A266-1259-4D7C-AE1A-3F49945E17BD}" type="pres">
      <dgm:prSet presAssocID="{0ED9C9C2-D910-4D67-BB95-573E0321E1D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D522189-1CF4-4808-84EA-2317FFDFA661}" type="pres">
      <dgm:prSet presAssocID="{0ED9C9C2-D910-4D67-BB95-573E0321E1D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73B52-1F66-4122-8228-0A037AABFC50}" type="pres">
      <dgm:prSet presAssocID="{0ED9C9C2-D910-4D67-BB95-573E0321E1DD}" presName="negativeSpace" presStyleCnt="0"/>
      <dgm:spPr/>
    </dgm:pt>
    <dgm:pt modelId="{72D6256D-9C43-4EA8-8814-C02CCEF79124}" type="pres">
      <dgm:prSet presAssocID="{0ED9C9C2-D910-4D67-BB95-573E0321E1DD}" presName="childText" presStyleLbl="conFgAcc1" presStyleIdx="1" presStyleCnt="4">
        <dgm:presLayoutVars>
          <dgm:bulletEnabled val="1"/>
        </dgm:presLayoutVars>
      </dgm:prSet>
      <dgm:spPr/>
    </dgm:pt>
    <dgm:pt modelId="{6A9F4844-3524-44F4-B970-8600FA93D85A}" type="pres">
      <dgm:prSet presAssocID="{6AD7C351-90F3-4A8E-A77D-A515EFD54CC1}" presName="spaceBetweenRectangles" presStyleCnt="0"/>
      <dgm:spPr/>
    </dgm:pt>
    <dgm:pt modelId="{31B90A56-664F-4D0E-8630-20175F776C98}" type="pres">
      <dgm:prSet presAssocID="{CA98FBEE-6523-4C62-9507-2C7B40D14493}" presName="parentLin" presStyleCnt="0"/>
      <dgm:spPr/>
    </dgm:pt>
    <dgm:pt modelId="{16C599ED-B66D-43DE-A9B7-270700051C08}" type="pres">
      <dgm:prSet presAssocID="{CA98FBEE-6523-4C62-9507-2C7B40D1449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F0F1BBB-0C14-4A25-A627-292D47FB2BA8}" type="pres">
      <dgm:prSet presAssocID="{CA98FBEE-6523-4C62-9507-2C7B40D1449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66709-25FD-4635-847B-2F687E453A7E}" type="pres">
      <dgm:prSet presAssocID="{CA98FBEE-6523-4C62-9507-2C7B40D14493}" presName="negativeSpace" presStyleCnt="0"/>
      <dgm:spPr/>
    </dgm:pt>
    <dgm:pt modelId="{5F1ECE46-3248-42B0-8BC8-1070513BCE9D}" type="pres">
      <dgm:prSet presAssocID="{CA98FBEE-6523-4C62-9507-2C7B40D14493}" presName="childText" presStyleLbl="conFgAcc1" presStyleIdx="2" presStyleCnt="4">
        <dgm:presLayoutVars>
          <dgm:bulletEnabled val="1"/>
        </dgm:presLayoutVars>
      </dgm:prSet>
      <dgm:spPr/>
    </dgm:pt>
    <dgm:pt modelId="{81CCC7F9-A7A3-4E7A-B3CF-7D26B02F8689}" type="pres">
      <dgm:prSet presAssocID="{A8782238-F96C-428D-98D8-8FDFAE75F85A}" presName="spaceBetweenRectangles" presStyleCnt="0"/>
      <dgm:spPr/>
    </dgm:pt>
    <dgm:pt modelId="{6C26E9A6-9C46-4396-9B87-145495D2E591}" type="pres">
      <dgm:prSet presAssocID="{1E29C5F2-181E-4F5F-BE58-0576AEF2A909}" presName="parentLin" presStyleCnt="0"/>
      <dgm:spPr/>
    </dgm:pt>
    <dgm:pt modelId="{20912394-96E0-4386-A252-5C42F059460F}" type="pres">
      <dgm:prSet presAssocID="{1E29C5F2-181E-4F5F-BE58-0576AEF2A90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D7E7F6A-09BB-429B-8236-ADC59192B3FD}" type="pres">
      <dgm:prSet presAssocID="{1E29C5F2-181E-4F5F-BE58-0576AEF2A90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51BA4-112D-425B-96BC-BE143AD57847}" type="pres">
      <dgm:prSet presAssocID="{1E29C5F2-181E-4F5F-BE58-0576AEF2A909}" presName="negativeSpace" presStyleCnt="0"/>
      <dgm:spPr/>
    </dgm:pt>
    <dgm:pt modelId="{2CE22160-9FFD-443B-82CF-B87AF6F82233}" type="pres">
      <dgm:prSet presAssocID="{1E29C5F2-181E-4F5F-BE58-0576AEF2A90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0FADA7B-D33C-42D8-B15A-571202BF6C41}" srcId="{00603B46-70D9-4BF9-BBAD-097C7CA01780}" destId="{0ED9C9C2-D910-4D67-BB95-573E0321E1DD}" srcOrd="1" destOrd="0" parTransId="{CA6459CA-B5AB-4DB8-B34A-614A0DCFC63F}" sibTransId="{6AD7C351-90F3-4A8E-A77D-A515EFD54CC1}"/>
    <dgm:cxn modelId="{8D4F8F20-2C5F-432B-AE32-F1558548FAEC}" srcId="{00603B46-70D9-4BF9-BBAD-097C7CA01780}" destId="{1E29C5F2-181E-4F5F-BE58-0576AEF2A909}" srcOrd="3" destOrd="0" parTransId="{7B32FFC3-EF49-4A8D-8616-9A4716858872}" sibTransId="{6A9304C7-22C7-45F0-9470-10DBCC5E4136}"/>
    <dgm:cxn modelId="{1E3F822E-BA49-47FB-A2C3-B5E45FAA9070}" type="presOf" srcId="{1E29C5F2-181E-4F5F-BE58-0576AEF2A909}" destId="{7D7E7F6A-09BB-429B-8236-ADC59192B3FD}" srcOrd="1" destOrd="0" presId="urn:microsoft.com/office/officeart/2005/8/layout/list1"/>
    <dgm:cxn modelId="{E039A4E7-D4C0-464E-A63A-D708377D9B8A}" type="presOf" srcId="{00603B46-70D9-4BF9-BBAD-097C7CA01780}" destId="{60E5428B-ABE9-43FB-90F3-FE3A8A9F9884}" srcOrd="0" destOrd="0" presId="urn:microsoft.com/office/officeart/2005/8/layout/list1"/>
    <dgm:cxn modelId="{ED7C1C36-0E72-408C-A596-1D6F85D4A5BA}" srcId="{00603B46-70D9-4BF9-BBAD-097C7CA01780}" destId="{CA98FBEE-6523-4C62-9507-2C7B40D14493}" srcOrd="2" destOrd="0" parTransId="{72B59D63-F76A-4BF9-BC48-AD42635DFDD8}" sibTransId="{A8782238-F96C-428D-98D8-8FDFAE75F85A}"/>
    <dgm:cxn modelId="{DDB6BD67-2DC7-4871-AB10-625A387DAB45}" type="presOf" srcId="{CA98FBEE-6523-4C62-9507-2C7B40D14493}" destId="{16C599ED-B66D-43DE-A9B7-270700051C08}" srcOrd="0" destOrd="0" presId="urn:microsoft.com/office/officeart/2005/8/layout/list1"/>
    <dgm:cxn modelId="{7AD2A48D-C120-422B-89CC-C3B87BBB95D8}" type="presOf" srcId="{26D0AF13-D11A-4449-8C25-2B2817773DBB}" destId="{42D2A49B-EA3D-4401-AC81-532FD101164B}" srcOrd="0" destOrd="0" presId="urn:microsoft.com/office/officeart/2005/8/layout/list1"/>
    <dgm:cxn modelId="{6E937754-70FB-4E71-921A-FB42D9B8C94B}" type="presOf" srcId="{0ED9C9C2-D910-4D67-BB95-573E0321E1DD}" destId="{6EF6A266-1259-4D7C-AE1A-3F49945E17BD}" srcOrd="0" destOrd="0" presId="urn:microsoft.com/office/officeart/2005/8/layout/list1"/>
    <dgm:cxn modelId="{CFE7A611-EAB1-4CF5-A4AB-545A73A5A80B}" type="presOf" srcId="{0ED9C9C2-D910-4D67-BB95-573E0321E1DD}" destId="{0D522189-1CF4-4808-84EA-2317FFDFA661}" srcOrd="1" destOrd="0" presId="urn:microsoft.com/office/officeart/2005/8/layout/list1"/>
    <dgm:cxn modelId="{89CCA8D7-AD77-4466-805C-0273AF7EE495}" type="presOf" srcId="{26D0AF13-D11A-4449-8C25-2B2817773DBB}" destId="{FA6AFB29-7760-41DD-BDA6-3B5B6A7A78E5}" srcOrd="1" destOrd="0" presId="urn:microsoft.com/office/officeart/2005/8/layout/list1"/>
    <dgm:cxn modelId="{0172AA08-AAFB-41FB-B01D-7750353F6E0C}" type="presOf" srcId="{1E29C5F2-181E-4F5F-BE58-0576AEF2A909}" destId="{20912394-96E0-4386-A252-5C42F059460F}" srcOrd="0" destOrd="0" presId="urn:microsoft.com/office/officeart/2005/8/layout/list1"/>
    <dgm:cxn modelId="{F9A7D396-3BCB-4306-94DB-B4973BC053CD}" type="presOf" srcId="{CA98FBEE-6523-4C62-9507-2C7B40D14493}" destId="{CF0F1BBB-0C14-4A25-A627-292D47FB2BA8}" srcOrd="1" destOrd="0" presId="urn:microsoft.com/office/officeart/2005/8/layout/list1"/>
    <dgm:cxn modelId="{9EE24FAD-05A6-441B-9300-1A767E27231C}" srcId="{00603B46-70D9-4BF9-BBAD-097C7CA01780}" destId="{26D0AF13-D11A-4449-8C25-2B2817773DBB}" srcOrd="0" destOrd="0" parTransId="{CE302F00-5D3E-459E-AB7C-1A5B561710ED}" sibTransId="{324FC056-C9D4-417B-BA98-9ED58DC88E18}"/>
    <dgm:cxn modelId="{20A9CA20-7571-48CE-AC29-7B93437716CC}" type="presParOf" srcId="{60E5428B-ABE9-43FB-90F3-FE3A8A9F9884}" destId="{2DD7219B-36A2-4342-801C-F6EC915BC5AC}" srcOrd="0" destOrd="0" presId="urn:microsoft.com/office/officeart/2005/8/layout/list1"/>
    <dgm:cxn modelId="{336B991F-3E01-4DDE-BE08-23DDB374ABD1}" type="presParOf" srcId="{2DD7219B-36A2-4342-801C-F6EC915BC5AC}" destId="{42D2A49B-EA3D-4401-AC81-532FD101164B}" srcOrd="0" destOrd="0" presId="urn:microsoft.com/office/officeart/2005/8/layout/list1"/>
    <dgm:cxn modelId="{B786B451-100E-42C8-96EC-C5FB5AE7991B}" type="presParOf" srcId="{2DD7219B-36A2-4342-801C-F6EC915BC5AC}" destId="{FA6AFB29-7760-41DD-BDA6-3B5B6A7A78E5}" srcOrd="1" destOrd="0" presId="urn:microsoft.com/office/officeart/2005/8/layout/list1"/>
    <dgm:cxn modelId="{F037464A-5796-40C5-9F34-18688BE93EC2}" type="presParOf" srcId="{60E5428B-ABE9-43FB-90F3-FE3A8A9F9884}" destId="{880E020C-6907-4E6B-A714-7D4D00DEC0F2}" srcOrd="1" destOrd="0" presId="urn:microsoft.com/office/officeart/2005/8/layout/list1"/>
    <dgm:cxn modelId="{3F0A4D97-70A4-4459-9FB1-0D1E77FD87A3}" type="presParOf" srcId="{60E5428B-ABE9-43FB-90F3-FE3A8A9F9884}" destId="{858C5C69-36DA-494B-9275-2BA5E221C640}" srcOrd="2" destOrd="0" presId="urn:microsoft.com/office/officeart/2005/8/layout/list1"/>
    <dgm:cxn modelId="{E3A00B11-4FC0-43D0-8E38-CD9D5AE0F751}" type="presParOf" srcId="{60E5428B-ABE9-43FB-90F3-FE3A8A9F9884}" destId="{1DADD262-9CE5-467F-9638-5A1956C471E3}" srcOrd="3" destOrd="0" presId="urn:microsoft.com/office/officeart/2005/8/layout/list1"/>
    <dgm:cxn modelId="{02A8CD22-46FF-4284-B960-2B45782E923B}" type="presParOf" srcId="{60E5428B-ABE9-43FB-90F3-FE3A8A9F9884}" destId="{AA8B9872-D2E5-4958-ACD9-24EF894432D0}" srcOrd="4" destOrd="0" presId="urn:microsoft.com/office/officeart/2005/8/layout/list1"/>
    <dgm:cxn modelId="{A4F30890-2EB9-4DFC-BDE3-1819A32FDFD0}" type="presParOf" srcId="{AA8B9872-D2E5-4958-ACD9-24EF894432D0}" destId="{6EF6A266-1259-4D7C-AE1A-3F49945E17BD}" srcOrd="0" destOrd="0" presId="urn:microsoft.com/office/officeart/2005/8/layout/list1"/>
    <dgm:cxn modelId="{D2839D7A-D24C-4395-A352-D6E34A9F3FB3}" type="presParOf" srcId="{AA8B9872-D2E5-4958-ACD9-24EF894432D0}" destId="{0D522189-1CF4-4808-84EA-2317FFDFA661}" srcOrd="1" destOrd="0" presId="urn:microsoft.com/office/officeart/2005/8/layout/list1"/>
    <dgm:cxn modelId="{7BA5E821-2DBD-4C9A-A387-AF513331B0A2}" type="presParOf" srcId="{60E5428B-ABE9-43FB-90F3-FE3A8A9F9884}" destId="{0A273B52-1F66-4122-8228-0A037AABFC50}" srcOrd="5" destOrd="0" presId="urn:microsoft.com/office/officeart/2005/8/layout/list1"/>
    <dgm:cxn modelId="{B39F7354-8395-4443-B9F6-EFDCACA85D02}" type="presParOf" srcId="{60E5428B-ABE9-43FB-90F3-FE3A8A9F9884}" destId="{72D6256D-9C43-4EA8-8814-C02CCEF79124}" srcOrd="6" destOrd="0" presId="urn:microsoft.com/office/officeart/2005/8/layout/list1"/>
    <dgm:cxn modelId="{37B14D08-AB3B-4902-BB5F-9CA57D24F045}" type="presParOf" srcId="{60E5428B-ABE9-43FB-90F3-FE3A8A9F9884}" destId="{6A9F4844-3524-44F4-B970-8600FA93D85A}" srcOrd="7" destOrd="0" presId="urn:microsoft.com/office/officeart/2005/8/layout/list1"/>
    <dgm:cxn modelId="{3E7B59A9-31CD-4FD9-9E4B-18177877933E}" type="presParOf" srcId="{60E5428B-ABE9-43FB-90F3-FE3A8A9F9884}" destId="{31B90A56-664F-4D0E-8630-20175F776C98}" srcOrd="8" destOrd="0" presId="urn:microsoft.com/office/officeart/2005/8/layout/list1"/>
    <dgm:cxn modelId="{CAA19D74-4BBD-4ED7-9392-90939127F50D}" type="presParOf" srcId="{31B90A56-664F-4D0E-8630-20175F776C98}" destId="{16C599ED-B66D-43DE-A9B7-270700051C08}" srcOrd="0" destOrd="0" presId="urn:microsoft.com/office/officeart/2005/8/layout/list1"/>
    <dgm:cxn modelId="{E49D1088-59BD-452D-9FEE-F6693C5AEA3C}" type="presParOf" srcId="{31B90A56-664F-4D0E-8630-20175F776C98}" destId="{CF0F1BBB-0C14-4A25-A627-292D47FB2BA8}" srcOrd="1" destOrd="0" presId="urn:microsoft.com/office/officeart/2005/8/layout/list1"/>
    <dgm:cxn modelId="{C160C9A0-C008-444E-AC95-2FA8ACA514F5}" type="presParOf" srcId="{60E5428B-ABE9-43FB-90F3-FE3A8A9F9884}" destId="{C7B66709-25FD-4635-847B-2F687E453A7E}" srcOrd="9" destOrd="0" presId="urn:microsoft.com/office/officeart/2005/8/layout/list1"/>
    <dgm:cxn modelId="{6B3ACB69-DD1D-4213-9150-ABFE541CF1A3}" type="presParOf" srcId="{60E5428B-ABE9-43FB-90F3-FE3A8A9F9884}" destId="{5F1ECE46-3248-42B0-8BC8-1070513BCE9D}" srcOrd="10" destOrd="0" presId="urn:microsoft.com/office/officeart/2005/8/layout/list1"/>
    <dgm:cxn modelId="{D3505F06-56F2-480D-AF8D-064B32076E63}" type="presParOf" srcId="{60E5428B-ABE9-43FB-90F3-FE3A8A9F9884}" destId="{81CCC7F9-A7A3-4E7A-B3CF-7D26B02F8689}" srcOrd="11" destOrd="0" presId="urn:microsoft.com/office/officeart/2005/8/layout/list1"/>
    <dgm:cxn modelId="{6EAF6ACB-98FE-4F80-A20F-4214FE20E73B}" type="presParOf" srcId="{60E5428B-ABE9-43FB-90F3-FE3A8A9F9884}" destId="{6C26E9A6-9C46-4396-9B87-145495D2E591}" srcOrd="12" destOrd="0" presId="urn:microsoft.com/office/officeart/2005/8/layout/list1"/>
    <dgm:cxn modelId="{80D51787-01F3-4A2F-9C3A-59EE2A20C78F}" type="presParOf" srcId="{6C26E9A6-9C46-4396-9B87-145495D2E591}" destId="{20912394-96E0-4386-A252-5C42F059460F}" srcOrd="0" destOrd="0" presId="urn:microsoft.com/office/officeart/2005/8/layout/list1"/>
    <dgm:cxn modelId="{36F76A41-8150-483C-80BC-28E0E5CB1B9F}" type="presParOf" srcId="{6C26E9A6-9C46-4396-9B87-145495D2E591}" destId="{7D7E7F6A-09BB-429B-8236-ADC59192B3FD}" srcOrd="1" destOrd="0" presId="urn:microsoft.com/office/officeart/2005/8/layout/list1"/>
    <dgm:cxn modelId="{9EF66927-CE63-4D47-8675-6A7BB2B660F3}" type="presParOf" srcId="{60E5428B-ABE9-43FB-90F3-FE3A8A9F9884}" destId="{FBB51BA4-112D-425B-96BC-BE143AD57847}" srcOrd="13" destOrd="0" presId="urn:microsoft.com/office/officeart/2005/8/layout/list1"/>
    <dgm:cxn modelId="{29B28A4F-6D76-480D-8B29-89F83DED9D88}" type="presParOf" srcId="{60E5428B-ABE9-43FB-90F3-FE3A8A9F9884}" destId="{2CE22160-9FFD-443B-82CF-B87AF6F8223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801F13-3FB1-4000-8675-F66EEFA732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394342-9C8F-46E8-B3D3-3F04AAB68D76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fancy coding, Follow standards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75897C-F3AD-4F12-9D90-77BE70FA5817}" type="parTrans" cxnId="{F1D9C519-B3B4-4D28-9ECA-F37E38A1129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1829B0-4124-4D95-B874-2F2704A05D49}" type="sibTrans" cxnId="{F1D9C519-B3B4-4D28-9ECA-F37E38A1129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ED20C4E-CA83-4637-B4A1-A494E3F59443}" type="pres">
      <dgm:prSet presAssocID="{25801F13-3FB1-4000-8675-F66EEFA732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A5EACE-E423-4F03-AC8B-13A7DA212270}" type="pres">
      <dgm:prSet presAssocID="{ED394342-9C8F-46E8-B3D3-3F04AAB68D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5576B6-C6F3-42E5-A059-CBD97B5CC33A}" type="presOf" srcId="{ED394342-9C8F-46E8-B3D3-3F04AAB68D76}" destId="{C0A5EACE-E423-4F03-AC8B-13A7DA212270}" srcOrd="0" destOrd="0" presId="urn:microsoft.com/office/officeart/2005/8/layout/vList2"/>
    <dgm:cxn modelId="{F1D9C519-B3B4-4D28-9ECA-F37E38A11293}" srcId="{25801F13-3FB1-4000-8675-F66EEFA732E9}" destId="{ED394342-9C8F-46E8-B3D3-3F04AAB68D76}" srcOrd="0" destOrd="0" parTransId="{B775897C-F3AD-4F12-9D90-77BE70FA5817}" sibTransId="{741829B0-4124-4D95-B874-2F2704A05D49}"/>
    <dgm:cxn modelId="{ECA57126-C9BE-4005-BF13-4CE46746C3FC}" type="presOf" srcId="{25801F13-3FB1-4000-8675-F66EEFA732E9}" destId="{7ED20C4E-CA83-4637-B4A1-A494E3F59443}" srcOrd="0" destOrd="0" presId="urn:microsoft.com/office/officeart/2005/8/layout/vList2"/>
    <dgm:cxn modelId="{2E3EC9A4-92CC-4715-8F78-CED44694A46E}" type="presParOf" srcId="{7ED20C4E-CA83-4637-B4A1-A494E3F59443}" destId="{C0A5EACE-E423-4F03-AC8B-13A7DA2122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DFE5A9-AFE4-4477-B6BF-F4C66BA2B3D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2585EC-12D7-40EB-A72A-35D11B5C9604}" type="pres">
      <dgm:prSet presAssocID="{37DFE5A9-AFE4-4477-B6BF-F4C66BA2B3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8D5D749-4461-4D03-94C2-189153F783C1}" type="presOf" srcId="{37DFE5A9-AFE4-4477-B6BF-F4C66BA2B3D0}" destId="{5A2585EC-12D7-40EB-A72A-35D11B5C96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F7D9CB-0039-4D4D-90C6-77FCE3550D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90E600-AAC5-4000-8BB2-8A59B27F8307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fancy coding, Follow standards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AA9C07C-D1B6-4C95-852E-60768AC1B58C}" type="parTrans" cxnId="{2BCD43B5-6049-4E0C-8944-4E54F151331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18C92F-FBEA-4CBF-8DF7-3109B5BCE427}" type="sibTrans" cxnId="{2BCD43B5-6049-4E0C-8944-4E54F151331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5AE1E6-693F-4C5B-AE4F-C0B7831604A4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available libraries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608714-0A91-43AE-A4DF-82C7D20E0482}" type="parTrans" cxnId="{29E190B0-154A-4259-8388-10904F259AE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938611-C61D-4D0B-A4F9-9B23FC308C2C}" type="sibTrans" cxnId="{29E190B0-154A-4259-8388-10904F259AE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FBEA69-F175-43AD-A7FB-EAFA719E3033}" type="pres">
      <dgm:prSet presAssocID="{55F7D9CB-0039-4D4D-90C6-77FCE3550D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FF8A01-09BF-4BFA-9179-7AF904B772A3}" type="pres">
      <dgm:prSet presAssocID="{9290E600-AAC5-4000-8BB2-8A59B27F830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23F47-2686-47D1-AFA1-2F3397EF3DC6}" type="pres">
      <dgm:prSet presAssocID="{F018C92F-FBEA-4CBF-8DF7-3109B5BCE427}" presName="spacer" presStyleCnt="0"/>
      <dgm:spPr/>
    </dgm:pt>
    <dgm:pt modelId="{C06963CF-F35A-42BE-9A34-45E1418A6243}" type="pres">
      <dgm:prSet presAssocID="{C95AE1E6-693F-4C5B-AE4F-C0B7831604A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542459-9727-43B0-AE5A-066F367E33F9}" type="presOf" srcId="{C95AE1E6-693F-4C5B-AE4F-C0B7831604A4}" destId="{C06963CF-F35A-42BE-9A34-45E1418A6243}" srcOrd="0" destOrd="0" presId="urn:microsoft.com/office/officeart/2005/8/layout/vList2"/>
    <dgm:cxn modelId="{87CC6BA6-5A4D-4D83-81A9-C01374A4DBD1}" type="presOf" srcId="{9290E600-AAC5-4000-8BB2-8A59B27F8307}" destId="{90FF8A01-09BF-4BFA-9179-7AF904B772A3}" srcOrd="0" destOrd="0" presId="urn:microsoft.com/office/officeart/2005/8/layout/vList2"/>
    <dgm:cxn modelId="{B5A653EC-0F01-4592-BFEA-8BB79AD88C8B}" type="presOf" srcId="{55F7D9CB-0039-4D4D-90C6-77FCE3550D24}" destId="{D3FBEA69-F175-43AD-A7FB-EAFA719E3033}" srcOrd="0" destOrd="0" presId="urn:microsoft.com/office/officeart/2005/8/layout/vList2"/>
    <dgm:cxn modelId="{29E190B0-154A-4259-8388-10904F259AE4}" srcId="{55F7D9CB-0039-4D4D-90C6-77FCE3550D24}" destId="{C95AE1E6-693F-4C5B-AE4F-C0B7831604A4}" srcOrd="1" destOrd="0" parTransId="{87608714-0A91-43AE-A4DF-82C7D20E0482}" sibTransId="{FC938611-C61D-4D0B-A4F9-9B23FC308C2C}"/>
    <dgm:cxn modelId="{2BCD43B5-6049-4E0C-8944-4E54F1513310}" srcId="{55F7D9CB-0039-4D4D-90C6-77FCE3550D24}" destId="{9290E600-AAC5-4000-8BB2-8A59B27F8307}" srcOrd="0" destOrd="0" parTransId="{0AA9C07C-D1B6-4C95-852E-60768AC1B58C}" sibTransId="{F018C92F-FBEA-4CBF-8DF7-3109B5BCE427}"/>
    <dgm:cxn modelId="{3017B8CC-5953-4E39-AFB5-EA2CC21B7F76}" type="presParOf" srcId="{D3FBEA69-F175-43AD-A7FB-EAFA719E3033}" destId="{90FF8A01-09BF-4BFA-9179-7AF904B772A3}" srcOrd="0" destOrd="0" presId="urn:microsoft.com/office/officeart/2005/8/layout/vList2"/>
    <dgm:cxn modelId="{F78E0D85-095F-4948-A39C-D773A8BDBD70}" type="presParOf" srcId="{D3FBEA69-F175-43AD-A7FB-EAFA719E3033}" destId="{38C23F47-2686-47D1-AFA1-2F3397EF3DC6}" srcOrd="1" destOrd="0" presId="urn:microsoft.com/office/officeart/2005/8/layout/vList2"/>
    <dgm:cxn modelId="{2C364DFE-AF12-4D5B-AFD4-9EDD829D7AC8}" type="presParOf" srcId="{D3FBEA69-F175-43AD-A7FB-EAFA719E3033}" destId="{C06963CF-F35A-42BE-9A34-45E1418A62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0A76DDF-2D35-4220-82D8-8CA6A10987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663666-20E3-40F8-B874-62A264367D48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fancy coding, Follow standards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B163E9-6E0E-43F0-A5AE-E477B0B3745D}" type="parTrans" cxnId="{A98A1B2F-94E1-4A35-BDF7-3F92884C478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60E517-9EFC-4ADC-88A6-276A9E21C93F}" type="sibTrans" cxnId="{A98A1B2F-94E1-4A35-BDF7-3F92884C478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C52F4E-9417-456A-BDEF-CBD7C7A24EBB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available libraries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19EC46-2253-4D2F-A6CB-DFAE887CC924}" type="parTrans" cxnId="{C63BE8EA-529B-4B84-A4E3-D6F3019900E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5CD7D9-97FD-49FC-B0A1-09BA84008AD0}" type="sibTrans" cxnId="{C63BE8EA-529B-4B84-A4E3-D6F3019900E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BD22AC-38D3-4996-A1C4-F1BC48968A1D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For existing code, learn how to refactor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E7C222E-93EA-44A5-930D-6326AB1CE1D8}" type="parTrans" cxnId="{72B07364-F86E-4DE8-9AED-0B374447E80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A59D0E9-4BC9-442A-A15B-FA0C8E458884}" type="sibTrans" cxnId="{72B07364-F86E-4DE8-9AED-0B374447E80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B469D3-1D6D-428E-9E5A-A47DA03F2428}" type="pres">
      <dgm:prSet presAssocID="{F0A76DDF-2D35-4220-82D8-8CA6A10987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6BAC7F-3DEB-4256-B713-259FB1887026}" type="pres">
      <dgm:prSet presAssocID="{C6663666-20E3-40F8-B874-62A264367D4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F9A12-1968-4EC7-A07F-DA31D5C62AED}" type="pres">
      <dgm:prSet presAssocID="{8760E517-9EFC-4ADC-88A6-276A9E21C93F}" presName="spacer" presStyleCnt="0"/>
      <dgm:spPr/>
    </dgm:pt>
    <dgm:pt modelId="{CAA6BDEC-D21F-44B6-A8F2-ECB268A89AC8}" type="pres">
      <dgm:prSet presAssocID="{1CC52F4E-9417-456A-BDEF-CBD7C7A24EB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A795C-9442-4978-988D-F295F19AC6E7}" type="pres">
      <dgm:prSet presAssocID="{1B5CD7D9-97FD-49FC-B0A1-09BA84008AD0}" presName="spacer" presStyleCnt="0"/>
      <dgm:spPr/>
    </dgm:pt>
    <dgm:pt modelId="{CD198274-FD15-4C46-BBC7-B6A47569BBFB}" type="pres">
      <dgm:prSet presAssocID="{17BD22AC-38D3-4996-A1C4-F1BC48968A1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94A54A-E45A-463C-83DB-40ECB5B1F716}" type="presOf" srcId="{F0A76DDF-2D35-4220-82D8-8CA6A109878E}" destId="{0CB469D3-1D6D-428E-9E5A-A47DA03F2428}" srcOrd="0" destOrd="0" presId="urn:microsoft.com/office/officeart/2005/8/layout/vList2"/>
    <dgm:cxn modelId="{C63BE8EA-529B-4B84-A4E3-D6F3019900E1}" srcId="{F0A76DDF-2D35-4220-82D8-8CA6A109878E}" destId="{1CC52F4E-9417-456A-BDEF-CBD7C7A24EBB}" srcOrd="1" destOrd="0" parTransId="{2D19EC46-2253-4D2F-A6CB-DFAE887CC924}" sibTransId="{1B5CD7D9-97FD-49FC-B0A1-09BA84008AD0}"/>
    <dgm:cxn modelId="{19AF6A5C-610A-41E2-8EC4-B710A6233209}" type="presOf" srcId="{1CC52F4E-9417-456A-BDEF-CBD7C7A24EBB}" destId="{CAA6BDEC-D21F-44B6-A8F2-ECB268A89AC8}" srcOrd="0" destOrd="0" presId="urn:microsoft.com/office/officeart/2005/8/layout/vList2"/>
    <dgm:cxn modelId="{366C7B42-FD91-4067-B780-039A34AC9AC3}" type="presOf" srcId="{17BD22AC-38D3-4996-A1C4-F1BC48968A1D}" destId="{CD198274-FD15-4C46-BBC7-B6A47569BBFB}" srcOrd="0" destOrd="0" presId="urn:microsoft.com/office/officeart/2005/8/layout/vList2"/>
    <dgm:cxn modelId="{0A7C85F2-4C30-455C-ABC2-7E73401A3733}" type="presOf" srcId="{C6663666-20E3-40F8-B874-62A264367D48}" destId="{F46BAC7F-3DEB-4256-B713-259FB1887026}" srcOrd="0" destOrd="0" presId="urn:microsoft.com/office/officeart/2005/8/layout/vList2"/>
    <dgm:cxn modelId="{72B07364-F86E-4DE8-9AED-0B374447E80B}" srcId="{F0A76DDF-2D35-4220-82D8-8CA6A109878E}" destId="{17BD22AC-38D3-4996-A1C4-F1BC48968A1D}" srcOrd="2" destOrd="0" parTransId="{7E7C222E-93EA-44A5-930D-6326AB1CE1D8}" sibTransId="{0A59D0E9-4BC9-442A-A15B-FA0C8E458884}"/>
    <dgm:cxn modelId="{A98A1B2F-94E1-4A35-BDF7-3F92884C4781}" srcId="{F0A76DDF-2D35-4220-82D8-8CA6A109878E}" destId="{C6663666-20E3-40F8-B874-62A264367D48}" srcOrd="0" destOrd="0" parTransId="{7CB163E9-6E0E-43F0-A5AE-E477B0B3745D}" sibTransId="{8760E517-9EFC-4ADC-88A6-276A9E21C93F}"/>
    <dgm:cxn modelId="{195B7B6F-2CB1-4C98-B8F3-1296FD8D0B98}" type="presParOf" srcId="{0CB469D3-1D6D-428E-9E5A-A47DA03F2428}" destId="{F46BAC7F-3DEB-4256-B713-259FB1887026}" srcOrd="0" destOrd="0" presId="urn:microsoft.com/office/officeart/2005/8/layout/vList2"/>
    <dgm:cxn modelId="{E6019715-C876-4CEF-A81C-D90338EEC8F9}" type="presParOf" srcId="{0CB469D3-1D6D-428E-9E5A-A47DA03F2428}" destId="{099F9A12-1968-4EC7-A07F-DA31D5C62AED}" srcOrd="1" destOrd="0" presId="urn:microsoft.com/office/officeart/2005/8/layout/vList2"/>
    <dgm:cxn modelId="{CB7E8E0C-7AFA-4AD4-A2A0-CE6158CB95EC}" type="presParOf" srcId="{0CB469D3-1D6D-428E-9E5A-A47DA03F2428}" destId="{CAA6BDEC-D21F-44B6-A8F2-ECB268A89AC8}" srcOrd="2" destOrd="0" presId="urn:microsoft.com/office/officeart/2005/8/layout/vList2"/>
    <dgm:cxn modelId="{05D25C29-EADA-4D37-8990-75DB394665B4}" type="presParOf" srcId="{0CB469D3-1D6D-428E-9E5A-A47DA03F2428}" destId="{07BA795C-9442-4978-988D-F295F19AC6E7}" srcOrd="3" destOrd="0" presId="urn:microsoft.com/office/officeart/2005/8/layout/vList2"/>
    <dgm:cxn modelId="{DF206312-63DC-4334-990E-4DBE188E9E72}" type="presParOf" srcId="{0CB469D3-1D6D-428E-9E5A-A47DA03F2428}" destId="{CD198274-FD15-4C46-BBC7-B6A47569BB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7DFE5A9-AFE4-4477-B6BF-F4C66BA2B3D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2585EC-12D7-40EB-A72A-35D11B5C9604}" type="pres">
      <dgm:prSet presAssocID="{37DFE5A9-AFE4-4477-B6BF-F4C66BA2B3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090342B-7C12-4DA4-832B-EC00CABE14B6}" type="presOf" srcId="{37DFE5A9-AFE4-4477-B6BF-F4C66BA2B3D0}" destId="{5A2585EC-12D7-40EB-A72A-35D11B5C96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5E7BFC9-E777-4FFF-8B46-BE4AFFE5F9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9BD5C8-6222-4C0B-8106-482B4908B5FD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fancy coding, Follow standards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60F64B-12C0-445F-9503-2E6D868004EF}" type="parTrans" cxnId="{9D33487F-A2EC-41D1-B40E-1AC05B65D1C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B05433-7904-4BCA-A756-76DAC40011C2}" type="sibTrans" cxnId="{9D33487F-A2EC-41D1-B40E-1AC05B65D1C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68F640-490B-49BD-A4E3-1A973A255280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available libraries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575F02-3DCA-4889-A2B4-526A4C665542}" type="parTrans" cxnId="{F575338D-15B4-453F-AA2B-B2812C56470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074538-DDE5-423D-8D31-C5D53F59F1B5}" type="sibTrans" cxnId="{F575338D-15B4-453F-AA2B-B2812C56470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0F0FB2-D932-4942-8865-E77382E324EA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For existing code, learn how to refactor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FB1767-B39D-4FEC-BE82-3F05E28F4980}" type="parTrans" cxnId="{FC69846B-6793-40E2-B88E-4EC2897B1D2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FA5F47-59E1-4107-A184-35B8A2CF939A}" type="sibTrans" cxnId="{FC69846B-6793-40E2-B88E-4EC2897B1D2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D00914-ADBC-4633-AE66-E84A6AD6B2F7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Don't do anything too quickly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09749A-246D-4656-B160-26953644A10F}" type="parTrans" cxnId="{B9F6714C-A52E-4563-8891-C7B723A51AB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A8F203-EC29-4E33-92A3-50AF83146701}" type="sibTrans" cxnId="{B9F6714C-A52E-4563-8891-C7B723A51AB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2143BE-B3BC-4591-AD18-7CCDBCCF832A}" type="pres">
      <dgm:prSet presAssocID="{A5E7BFC9-E777-4FFF-8B46-BE4AFFE5F9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26C394-7D4F-4E34-BBE3-BB59E5E0289E}" type="pres">
      <dgm:prSet presAssocID="{3F9BD5C8-6222-4C0B-8106-482B4908B5F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A7F68-AD54-487B-98D7-98309E187050}" type="pres">
      <dgm:prSet presAssocID="{9FB05433-7904-4BCA-A756-76DAC40011C2}" presName="spacer" presStyleCnt="0"/>
      <dgm:spPr/>
    </dgm:pt>
    <dgm:pt modelId="{258F3357-9CB4-4DE5-80A7-4F3B4880B931}" type="pres">
      <dgm:prSet presAssocID="{AF68F640-490B-49BD-A4E3-1A973A25528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6FD5E-6098-4BE2-BBEE-8D4705438762}" type="pres">
      <dgm:prSet presAssocID="{C8074538-DDE5-423D-8D31-C5D53F59F1B5}" presName="spacer" presStyleCnt="0"/>
      <dgm:spPr/>
    </dgm:pt>
    <dgm:pt modelId="{BEA054AA-316F-4EE5-8EC3-74FE65A1DDD4}" type="pres">
      <dgm:prSet presAssocID="{A70F0FB2-D932-4942-8865-E77382E324E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A0F27-2B37-4549-A834-7884B03464C7}" type="pres">
      <dgm:prSet presAssocID="{90FA5F47-59E1-4107-A184-35B8A2CF939A}" presName="spacer" presStyleCnt="0"/>
      <dgm:spPr/>
    </dgm:pt>
    <dgm:pt modelId="{0F6DFF33-D94C-4D32-9491-73C9963349FC}" type="pres">
      <dgm:prSet presAssocID="{DED00914-ADBC-4633-AE66-E84A6AD6B2F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59B8E1-05B6-4716-8FF0-89D1683E1CB5}" type="presOf" srcId="{A5E7BFC9-E777-4FFF-8B46-BE4AFFE5F993}" destId="{0D2143BE-B3BC-4591-AD18-7CCDBCCF832A}" srcOrd="0" destOrd="0" presId="urn:microsoft.com/office/officeart/2005/8/layout/vList2"/>
    <dgm:cxn modelId="{9D33487F-A2EC-41D1-B40E-1AC05B65D1CD}" srcId="{A5E7BFC9-E777-4FFF-8B46-BE4AFFE5F993}" destId="{3F9BD5C8-6222-4C0B-8106-482B4908B5FD}" srcOrd="0" destOrd="0" parTransId="{9260F64B-12C0-445F-9503-2E6D868004EF}" sibTransId="{9FB05433-7904-4BCA-A756-76DAC40011C2}"/>
    <dgm:cxn modelId="{F575338D-15B4-453F-AA2B-B2812C56470B}" srcId="{A5E7BFC9-E777-4FFF-8B46-BE4AFFE5F993}" destId="{AF68F640-490B-49BD-A4E3-1A973A255280}" srcOrd="1" destOrd="0" parTransId="{CB575F02-3DCA-4889-A2B4-526A4C665542}" sibTransId="{C8074538-DDE5-423D-8D31-C5D53F59F1B5}"/>
    <dgm:cxn modelId="{FC69846B-6793-40E2-B88E-4EC2897B1D2F}" srcId="{A5E7BFC9-E777-4FFF-8B46-BE4AFFE5F993}" destId="{A70F0FB2-D932-4942-8865-E77382E324EA}" srcOrd="2" destOrd="0" parTransId="{8FFB1767-B39D-4FEC-BE82-3F05E28F4980}" sibTransId="{90FA5F47-59E1-4107-A184-35B8A2CF939A}"/>
    <dgm:cxn modelId="{C63F0EAC-2545-46BC-915B-65BCB85EEA1D}" type="presOf" srcId="{A70F0FB2-D932-4942-8865-E77382E324EA}" destId="{BEA054AA-316F-4EE5-8EC3-74FE65A1DDD4}" srcOrd="0" destOrd="0" presId="urn:microsoft.com/office/officeart/2005/8/layout/vList2"/>
    <dgm:cxn modelId="{8E3F0661-DC40-43A2-A377-429E7A696EFB}" type="presOf" srcId="{AF68F640-490B-49BD-A4E3-1A973A255280}" destId="{258F3357-9CB4-4DE5-80A7-4F3B4880B931}" srcOrd="0" destOrd="0" presId="urn:microsoft.com/office/officeart/2005/8/layout/vList2"/>
    <dgm:cxn modelId="{9B48B002-83C4-4BF5-86AA-DC2A91526227}" type="presOf" srcId="{DED00914-ADBC-4633-AE66-E84A6AD6B2F7}" destId="{0F6DFF33-D94C-4D32-9491-73C9963349FC}" srcOrd="0" destOrd="0" presId="urn:microsoft.com/office/officeart/2005/8/layout/vList2"/>
    <dgm:cxn modelId="{11238834-FBCA-4D5E-A5D5-305E707996E1}" type="presOf" srcId="{3F9BD5C8-6222-4C0B-8106-482B4908B5FD}" destId="{8B26C394-7D4F-4E34-BBE3-BB59E5E0289E}" srcOrd="0" destOrd="0" presId="urn:microsoft.com/office/officeart/2005/8/layout/vList2"/>
    <dgm:cxn modelId="{B9F6714C-A52E-4563-8891-C7B723A51AB3}" srcId="{A5E7BFC9-E777-4FFF-8B46-BE4AFFE5F993}" destId="{DED00914-ADBC-4633-AE66-E84A6AD6B2F7}" srcOrd="3" destOrd="0" parTransId="{6B09749A-246D-4656-B160-26953644A10F}" sibTransId="{DDA8F203-EC29-4E33-92A3-50AF83146701}"/>
    <dgm:cxn modelId="{23A85E70-4521-4A13-98AE-F901AB983BC6}" type="presParOf" srcId="{0D2143BE-B3BC-4591-AD18-7CCDBCCF832A}" destId="{8B26C394-7D4F-4E34-BBE3-BB59E5E0289E}" srcOrd="0" destOrd="0" presId="urn:microsoft.com/office/officeart/2005/8/layout/vList2"/>
    <dgm:cxn modelId="{894369E7-B053-4952-8716-BAF10D8D4B09}" type="presParOf" srcId="{0D2143BE-B3BC-4591-AD18-7CCDBCCF832A}" destId="{050A7F68-AD54-487B-98D7-98309E187050}" srcOrd="1" destOrd="0" presId="urn:microsoft.com/office/officeart/2005/8/layout/vList2"/>
    <dgm:cxn modelId="{C8BF5C54-952D-454D-916C-308B7808043A}" type="presParOf" srcId="{0D2143BE-B3BC-4591-AD18-7CCDBCCF832A}" destId="{258F3357-9CB4-4DE5-80A7-4F3B4880B931}" srcOrd="2" destOrd="0" presId="urn:microsoft.com/office/officeart/2005/8/layout/vList2"/>
    <dgm:cxn modelId="{1B4D9B87-4A80-4A4E-A2E6-C1C02D2B5053}" type="presParOf" srcId="{0D2143BE-B3BC-4591-AD18-7CCDBCCF832A}" destId="{4876FD5E-6098-4BE2-BBEE-8D4705438762}" srcOrd="3" destOrd="0" presId="urn:microsoft.com/office/officeart/2005/8/layout/vList2"/>
    <dgm:cxn modelId="{B80B531E-11E2-490C-B14D-3DC07393F3AA}" type="presParOf" srcId="{0D2143BE-B3BC-4591-AD18-7CCDBCCF832A}" destId="{BEA054AA-316F-4EE5-8EC3-74FE65A1DDD4}" srcOrd="4" destOrd="0" presId="urn:microsoft.com/office/officeart/2005/8/layout/vList2"/>
    <dgm:cxn modelId="{E1EDA640-8432-4DDE-868A-5D1FCB4EBB7D}" type="presParOf" srcId="{0D2143BE-B3BC-4591-AD18-7CCDBCCF832A}" destId="{FE8A0F27-2B37-4549-A834-7884B03464C7}" srcOrd="5" destOrd="0" presId="urn:microsoft.com/office/officeart/2005/8/layout/vList2"/>
    <dgm:cxn modelId="{ECCF281E-EB8A-408F-A11B-1EB421D88C47}" type="presParOf" srcId="{0D2143BE-B3BC-4591-AD18-7CCDBCCF832A}" destId="{0F6DFF33-D94C-4D32-9491-73C9963349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37AFD5E-5925-4579-B429-CC40E8D87A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C21EE-7880-4D99-87E3-0F8972D568D2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fancy coding, Follow standards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A3217-298D-4A98-9A4D-8761B6CF6371}" type="parTrans" cxnId="{F7989314-5812-4C72-9F57-E7D475CFA79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6FA532-74F8-4171-8105-B60D5FAF695C}" type="sibTrans" cxnId="{F7989314-5812-4C72-9F57-E7D475CFA79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48D4EE-E88B-45A3-85AC-51E24BA7CE8A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available libraries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D3359C-2747-4A58-BCF0-8759A68B34A3}" type="parTrans" cxnId="{4C2D4581-5930-4210-9E3F-97BD350DF7C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078A16-CB6D-4DB4-A8CE-8F51043ACE05}" type="sibTrans" cxnId="{4C2D4581-5930-4210-9E3F-97BD350DF7C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56065B-CC62-4313-9E75-169F1F5981CC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For existing code, learn how to refactor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9CB6B3-5878-4194-9483-2FADC59B391D}" type="parTrans" cxnId="{BFAA1792-FBF0-437F-A08C-CC4EE320F3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DFB60B-DFCE-4497-B193-070E4BA9770D}" type="sibTrans" cxnId="{BFAA1792-FBF0-437F-A08C-CC4EE320F3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082BB0-751D-4EEC-AEA8-2E8F28067C8F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Don't do anything too quickly.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4A4122-2E8E-4CE4-A4FB-9CEF22BB7E32}" type="parTrans" cxnId="{C44032CE-2B4C-4A5F-B429-31F29C22E29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63C146-53DF-4229-9835-34EDABE8BF0C}" type="sibTrans" cxnId="{C44032CE-2B4C-4A5F-B429-31F29C22E29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996C06-07B6-40CC-A4B8-06E7CCE2C9E5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Follow Test driven development approach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118165-ACA7-4170-9F10-3287310D1ED1}" type="parTrans" cxnId="{5E12659A-1E61-44F4-9AE7-491D357095F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99743C-1D0F-4406-81C8-7358A988E19C}" type="sibTrans" cxnId="{5E12659A-1E61-44F4-9AE7-491D357095F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7B6E62-9723-4E43-A397-9B980653B2C1}" type="pres">
      <dgm:prSet presAssocID="{737AFD5E-5925-4579-B429-CC40E8D87A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418BDD-2DBE-4654-93B4-CA12AFCD19DD}" type="pres">
      <dgm:prSet presAssocID="{F53C21EE-7880-4D99-87E3-0F8972D568D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4F48E-7387-4889-B148-0ADB41078920}" type="pres">
      <dgm:prSet presAssocID="{266FA532-74F8-4171-8105-B60D5FAF695C}" presName="spacer" presStyleCnt="0"/>
      <dgm:spPr/>
    </dgm:pt>
    <dgm:pt modelId="{D8C2EC11-E990-4482-ABCB-5D3B4F49A105}" type="pres">
      <dgm:prSet presAssocID="{ED48D4EE-E88B-45A3-85AC-51E24BA7CE8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B07DE-EADD-4259-8C4A-27375C08906D}" type="pres">
      <dgm:prSet presAssocID="{BA078A16-CB6D-4DB4-A8CE-8F51043ACE05}" presName="spacer" presStyleCnt="0"/>
      <dgm:spPr/>
    </dgm:pt>
    <dgm:pt modelId="{51549275-68B4-4FF2-ACE3-66EC3E9F9C7A}" type="pres">
      <dgm:prSet presAssocID="{D056065B-CC62-4313-9E75-169F1F5981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5114B-9A94-436C-87D9-AEE527396E9C}" type="pres">
      <dgm:prSet presAssocID="{82DFB60B-DFCE-4497-B193-070E4BA9770D}" presName="spacer" presStyleCnt="0"/>
      <dgm:spPr/>
    </dgm:pt>
    <dgm:pt modelId="{0F658D82-A8DB-4585-A115-C3AAFC4FBD10}" type="pres">
      <dgm:prSet presAssocID="{65082BB0-751D-4EEC-AEA8-2E8F28067C8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44410-4F8D-4D3E-91A6-BCC11B1AFE49}" type="pres">
      <dgm:prSet presAssocID="{1363C146-53DF-4229-9835-34EDABE8BF0C}" presName="spacer" presStyleCnt="0"/>
      <dgm:spPr/>
    </dgm:pt>
    <dgm:pt modelId="{FBFB6AF0-AFC2-4737-97DD-7927D1912A99}" type="pres">
      <dgm:prSet presAssocID="{CB996C06-07B6-40CC-A4B8-06E7CCE2C9E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BE18F-2601-4E24-B4FF-28438B347976}" type="presOf" srcId="{F53C21EE-7880-4D99-87E3-0F8972D568D2}" destId="{6D418BDD-2DBE-4654-93B4-CA12AFCD19DD}" srcOrd="0" destOrd="0" presId="urn:microsoft.com/office/officeart/2005/8/layout/vList2"/>
    <dgm:cxn modelId="{5E12659A-1E61-44F4-9AE7-491D357095F4}" srcId="{737AFD5E-5925-4579-B429-CC40E8D87A83}" destId="{CB996C06-07B6-40CC-A4B8-06E7CCE2C9E5}" srcOrd="4" destOrd="0" parTransId="{D4118165-ACA7-4170-9F10-3287310D1ED1}" sibTransId="{ED99743C-1D0F-4406-81C8-7358A988E19C}"/>
    <dgm:cxn modelId="{B973FCC3-A968-4769-8C70-5D8ACFC5EC75}" type="presOf" srcId="{ED48D4EE-E88B-45A3-85AC-51E24BA7CE8A}" destId="{D8C2EC11-E990-4482-ABCB-5D3B4F49A105}" srcOrd="0" destOrd="0" presId="urn:microsoft.com/office/officeart/2005/8/layout/vList2"/>
    <dgm:cxn modelId="{96F7F76F-E648-4A52-9277-07A0FB26F2E6}" type="presOf" srcId="{CB996C06-07B6-40CC-A4B8-06E7CCE2C9E5}" destId="{FBFB6AF0-AFC2-4737-97DD-7927D1912A99}" srcOrd="0" destOrd="0" presId="urn:microsoft.com/office/officeart/2005/8/layout/vList2"/>
    <dgm:cxn modelId="{4709A892-171C-41E3-9C7E-675DFC7385AF}" type="presOf" srcId="{D056065B-CC62-4313-9E75-169F1F5981CC}" destId="{51549275-68B4-4FF2-ACE3-66EC3E9F9C7A}" srcOrd="0" destOrd="0" presId="urn:microsoft.com/office/officeart/2005/8/layout/vList2"/>
    <dgm:cxn modelId="{67DB6CBA-297E-40C7-B74D-C8170D0FD2E1}" type="presOf" srcId="{737AFD5E-5925-4579-B429-CC40E8D87A83}" destId="{877B6E62-9723-4E43-A397-9B980653B2C1}" srcOrd="0" destOrd="0" presId="urn:microsoft.com/office/officeart/2005/8/layout/vList2"/>
    <dgm:cxn modelId="{BFAA1792-FBF0-437F-A08C-CC4EE320F3B2}" srcId="{737AFD5E-5925-4579-B429-CC40E8D87A83}" destId="{D056065B-CC62-4313-9E75-169F1F5981CC}" srcOrd="2" destOrd="0" parTransId="{8B9CB6B3-5878-4194-9483-2FADC59B391D}" sibTransId="{82DFB60B-DFCE-4497-B193-070E4BA9770D}"/>
    <dgm:cxn modelId="{F7989314-5812-4C72-9F57-E7D475CFA798}" srcId="{737AFD5E-5925-4579-B429-CC40E8D87A83}" destId="{F53C21EE-7880-4D99-87E3-0F8972D568D2}" srcOrd="0" destOrd="0" parTransId="{8EEA3217-298D-4A98-9A4D-8761B6CF6371}" sibTransId="{266FA532-74F8-4171-8105-B60D5FAF695C}"/>
    <dgm:cxn modelId="{4C2D4581-5930-4210-9E3F-97BD350DF7CC}" srcId="{737AFD5E-5925-4579-B429-CC40E8D87A83}" destId="{ED48D4EE-E88B-45A3-85AC-51E24BA7CE8A}" srcOrd="1" destOrd="0" parTransId="{2FD3359C-2747-4A58-BCF0-8759A68B34A3}" sibTransId="{BA078A16-CB6D-4DB4-A8CE-8F51043ACE05}"/>
    <dgm:cxn modelId="{95B42C7F-FD12-4DEE-9468-316C761E1920}" type="presOf" srcId="{65082BB0-751D-4EEC-AEA8-2E8F28067C8F}" destId="{0F658D82-A8DB-4585-A115-C3AAFC4FBD10}" srcOrd="0" destOrd="0" presId="urn:microsoft.com/office/officeart/2005/8/layout/vList2"/>
    <dgm:cxn modelId="{C44032CE-2B4C-4A5F-B429-31F29C22E29C}" srcId="{737AFD5E-5925-4579-B429-CC40E8D87A83}" destId="{65082BB0-751D-4EEC-AEA8-2E8F28067C8F}" srcOrd="3" destOrd="0" parTransId="{DC4A4122-2E8E-4CE4-A4FB-9CEF22BB7E32}" sibTransId="{1363C146-53DF-4229-9835-34EDABE8BF0C}"/>
    <dgm:cxn modelId="{714CAF23-A48D-4D1C-80EA-0CF3970044D9}" type="presParOf" srcId="{877B6E62-9723-4E43-A397-9B980653B2C1}" destId="{6D418BDD-2DBE-4654-93B4-CA12AFCD19DD}" srcOrd="0" destOrd="0" presId="urn:microsoft.com/office/officeart/2005/8/layout/vList2"/>
    <dgm:cxn modelId="{9AD7F785-77BC-4663-A205-AC607F9EEF9C}" type="presParOf" srcId="{877B6E62-9723-4E43-A397-9B980653B2C1}" destId="{2594F48E-7387-4889-B148-0ADB41078920}" srcOrd="1" destOrd="0" presId="urn:microsoft.com/office/officeart/2005/8/layout/vList2"/>
    <dgm:cxn modelId="{4CFED3DF-E317-42A1-877B-05F02EC5F4DB}" type="presParOf" srcId="{877B6E62-9723-4E43-A397-9B980653B2C1}" destId="{D8C2EC11-E990-4482-ABCB-5D3B4F49A105}" srcOrd="2" destOrd="0" presId="urn:microsoft.com/office/officeart/2005/8/layout/vList2"/>
    <dgm:cxn modelId="{C1DF5164-3DBF-4660-B4A3-E88A1E974B48}" type="presParOf" srcId="{877B6E62-9723-4E43-A397-9B980653B2C1}" destId="{30EB07DE-EADD-4259-8C4A-27375C08906D}" srcOrd="3" destOrd="0" presId="urn:microsoft.com/office/officeart/2005/8/layout/vList2"/>
    <dgm:cxn modelId="{92449B30-CC7F-4208-BFCA-34C7DFEDFC17}" type="presParOf" srcId="{877B6E62-9723-4E43-A397-9B980653B2C1}" destId="{51549275-68B4-4FF2-ACE3-66EC3E9F9C7A}" srcOrd="4" destOrd="0" presId="urn:microsoft.com/office/officeart/2005/8/layout/vList2"/>
    <dgm:cxn modelId="{06B72841-5E5B-48C8-BCFF-F7CBEA3A8143}" type="presParOf" srcId="{877B6E62-9723-4E43-A397-9B980653B2C1}" destId="{E035114B-9A94-436C-87D9-AEE527396E9C}" srcOrd="5" destOrd="0" presId="urn:microsoft.com/office/officeart/2005/8/layout/vList2"/>
    <dgm:cxn modelId="{32837149-863B-4B37-9D2A-196A6C546650}" type="presParOf" srcId="{877B6E62-9723-4E43-A397-9B980653B2C1}" destId="{0F658D82-A8DB-4585-A115-C3AAFC4FBD10}" srcOrd="6" destOrd="0" presId="urn:microsoft.com/office/officeart/2005/8/layout/vList2"/>
    <dgm:cxn modelId="{5F604380-FB02-4C14-86A3-5672C4F5CDC2}" type="presParOf" srcId="{877B6E62-9723-4E43-A397-9B980653B2C1}" destId="{5C944410-4F8D-4D3E-91A6-BCC11B1AFE49}" srcOrd="7" destOrd="0" presId="urn:microsoft.com/office/officeart/2005/8/layout/vList2"/>
    <dgm:cxn modelId="{654CDC73-E1E4-4AD9-BF65-227F89D6A025}" type="presParOf" srcId="{877B6E62-9723-4E43-A397-9B980653B2C1}" destId="{FBFB6AF0-AFC2-4737-97DD-7927D1912A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4C0BFA9-188C-447F-9F54-4D77BE4C65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DD80A-BD1C-4048-8F7F-1442191EAD6C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fancy coding, Follow standards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1FF554-7112-4BB2-B492-82EB36DB68C5}" type="parTrans" cxnId="{40833241-0A9A-4FB3-8832-83B18812C68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423123-42C9-4482-A448-97A41BD9B492}" type="sibTrans" cxnId="{40833241-0A9A-4FB3-8832-83B18812C68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450CEA-AEC4-4870-83AA-2EB0BE1AFE5C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available libraries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050940C-55F9-4F4B-AEAB-7795A44844BE}" type="parTrans" cxnId="{1A41DEA7-C027-4966-91DF-9D3E3C0302B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3AFEAA-5127-452E-BF16-4F3D66F17083}" type="sibTrans" cxnId="{1A41DEA7-C027-4966-91DF-9D3E3C0302B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AA8A4A-2A0D-47DD-95B5-D8A7FCDC5AD4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For existing code, learn how to refactor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0CD9FEC-1CD9-48D4-BC44-4B7BA26A3053}" type="parTrans" cxnId="{2DB3B8B3-682B-4B96-913E-94DD8271F67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2B8FBA-DC23-4A35-88FD-BEC20E743D7D}" type="sibTrans" cxnId="{2DB3B8B3-682B-4B96-913E-94DD8271F67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C40042C-A7FA-4EB4-93DA-8D8D149D309C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Don't do anything too quickly.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C9ED7C2-975B-402C-BFB3-A04ECBD40DEF}" type="parTrans" cxnId="{451DAB29-1DB2-42E7-AC31-A95EEAB4255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BCD68A-E3E2-49D6-B607-22B08EA235F7}" type="sibTrans" cxnId="{451DAB29-1DB2-42E7-AC31-A95EEAB4255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74BEB5-1891-4420-9228-69A4B13D6AD4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Write unit tests and integration tests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EA16AC-4217-4B4A-917F-0076619FBD1A}" type="parTrans" cxnId="{8A72B88D-B323-4A72-8A9D-92DD0600914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17AF03-66EA-495F-9804-7C6D9A7883C8}" type="sibTrans" cxnId="{8A72B88D-B323-4A72-8A9D-92DD0600914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D7A14C-AFAF-40BE-85A2-B64CB0C735DA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Follow Test driven development approach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50C196-DBCA-40E0-AC4A-2923CB69350D}" type="parTrans" cxnId="{41E2DCB8-6C1C-4C0E-A2A5-E047285AC03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3EDD552-DA1C-48C8-B7D0-DEE3FB13501F}" type="sibTrans" cxnId="{41E2DCB8-6C1C-4C0E-A2A5-E047285AC03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CD50AD-61AE-426D-8A34-383905B34ED0}" type="pres">
      <dgm:prSet presAssocID="{64C0BFA9-188C-447F-9F54-4D77BE4C65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758C74-1899-4550-A4E0-812C3C5A4352}" type="pres">
      <dgm:prSet presAssocID="{6F3DD80A-BD1C-4048-8F7F-1442191EAD6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95B47-F762-4E2E-89F6-D1161899BEA1}" type="pres">
      <dgm:prSet presAssocID="{D7423123-42C9-4482-A448-97A41BD9B492}" presName="spacer" presStyleCnt="0"/>
      <dgm:spPr/>
    </dgm:pt>
    <dgm:pt modelId="{63820E03-D83A-4D77-943C-66AE34036BEE}" type="pres">
      <dgm:prSet presAssocID="{26450CEA-AEC4-4870-83AA-2EB0BE1AFE5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77282-F0FC-45DE-BF01-1472676B9F00}" type="pres">
      <dgm:prSet presAssocID="{DA3AFEAA-5127-452E-BF16-4F3D66F17083}" presName="spacer" presStyleCnt="0"/>
      <dgm:spPr/>
    </dgm:pt>
    <dgm:pt modelId="{9CFA293E-93F0-4477-B5A4-E8B630E37743}" type="pres">
      <dgm:prSet presAssocID="{B3AA8A4A-2A0D-47DD-95B5-D8A7FCDC5AD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28137-7C19-47E4-83A6-CB51AE9512A2}" type="pres">
      <dgm:prSet presAssocID="{5E2B8FBA-DC23-4A35-88FD-BEC20E743D7D}" presName="spacer" presStyleCnt="0"/>
      <dgm:spPr/>
    </dgm:pt>
    <dgm:pt modelId="{F7BC7922-66BE-4835-A176-1E2372CD59E7}" type="pres">
      <dgm:prSet presAssocID="{6C40042C-A7FA-4EB4-93DA-8D8D149D309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D9898-4101-4326-ABBF-920969B9461A}" type="pres">
      <dgm:prSet presAssocID="{F6BCD68A-E3E2-49D6-B607-22B08EA235F7}" presName="spacer" presStyleCnt="0"/>
      <dgm:spPr/>
    </dgm:pt>
    <dgm:pt modelId="{E666275D-6C96-4182-89C8-AD427973F736}" type="pres">
      <dgm:prSet presAssocID="{44D7A14C-AFAF-40BE-85A2-B64CB0C735D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0D9BC-08C0-4BD2-A924-30D99B7868F6}" type="pres">
      <dgm:prSet presAssocID="{23EDD552-DA1C-48C8-B7D0-DEE3FB13501F}" presName="spacer" presStyleCnt="0"/>
      <dgm:spPr/>
    </dgm:pt>
    <dgm:pt modelId="{0BC7FD16-4FF8-4A92-9654-982037F56991}" type="pres">
      <dgm:prSet presAssocID="{0774BEB5-1891-4420-9228-69A4B13D6AD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27F1D-A867-4BB1-B1EF-8F8635DD1B37}" type="presOf" srcId="{26450CEA-AEC4-4870-83AA-2EB0BE1AFE5C}" destId="{63820E03-D83A-4D77-943C-66AE34036BEE}" srcOrd="0" destOrd="0" presId="urn:microsoft.com/office/officeart/2005/8/layout/vList2"/>
    <dgm:cxn modelId="{D5919943-19E2-49BF-8E74-B09788992FDE}" type="presOf" srcId="{6F3DD80A-BD1C-4048-8F7F-1442191EAD6C}" destId="{F8758C74-1899-4550-A4E0-812C3C5A4352}" srcOrd="0" destOrd="0" presId="urn:microsoft.com/office/officeart/2005/8/layout/vList2"/>
    <dgm:cxn modelId="{63B0EB63-C40B-4CDE-93D7-9081014FB6CF}" type="presOf" srcId="{64C0BFA9-188C-447F-9F54-4D77BE4C6596}" destId="{E5CD50AD-61AE-426D-8A34-383905B34ED0}" srcOrd="0" destOrd="0" presId="urn:microsoft.com/office/officeart/2005/8/layout/vList2"/>
    <dgm:cxn modelId="{3EF55BBB-9B68-46B8-9576-2540DD6F5B15}" type="presOf" srcId="{44D7A14C-AFAF-40BE-85A2-B64CB0C735DA}" destId="{E666275D-6C96-4182-89C8-AD427973F736}" srcOrd="0" destOrd="0" presId="urn:microsoft.com/office/officeart/2005/8/layout/vList2"/>
    <dgm:cxn modelId="{40833241-0A9A-4FB3-8832-83B18812C683}" srcId="{64C0BFA9-188C-447F-9F54-4D77BE4C6596}" destId="{6F3DD80A-BD1C-4048-8F7F-1442191EAD6C}" srcOrd="0" destOrd="0" parTransId="{C41FF554-7112-4BB2-B492-82EB36DB68C5}" sibTransId="{D7423123-42C9-4482-A448-97A41BD9B492}"/>
    <dgm:cxn modelId="{ECF6C6A3-CCA5-4BFF-8B82-253E494FF483}" type="presOf" srcId="{0774BEB5-1891-4420-9228-69A4B13D6AD4}" destId="{0BC7FD16-4FF8-4A92-9654-982037F56991}" srcOrd="0" destOrd="0" presId="urn:microsoft.com/office/officeart/2005/8/layout/vList2"/>
    <dgm:cxn modelId="{4A5292EC-52FE-493B-8E3E-D2FA8D9F2D47}" type="presOf" srcId="{B3AA8A4A-2A0D-47DD-95B5-D8A7FCDC5AD4}" destId="{9CFA293E-93F0-4477-B5A4-E8B630E37743}" srcOrd="0" destOrd="0" presId="urn:microsoft.com/office/officeart/2005/8/layout/vList2"/>
    <dgm:cxn modelId="{8A72B88D-B323-4A72-8A9D-92DD06009144}" srcId="{64C0BFA9-188C-447F-9F54-4D77BE4C6596}" destId="{0774BEB5-1891-4420-9228-69A4B13D6AD4}" srcOrd="5" destOrd="0" parTransId="{04EA16AC-4217-4B4A-917F-0076619FBD1A}" sibTransId="{A817AF03-66EA-495F-9804-7C6D9A7883C8}"/>
    <dgm:cxn modelId="{1A41DEA7-C027-4966-91DF-9D3E3C0302B8}" srcId="{64C0BFA9-188C-447F-9F54-4D77BE4C6596}" destId="{26450CEA-AEC4-4870-83AA-2EB0BE1AFE5C}" srcOrd="1" destOrd="0" parTransId="{4050940C-55F9-4F4B-AEAB-7795A44844BE}" sibTransId="{DA3AFEAA-5127-452E-BF16-4F3D66F17083}"/>
    <dgm:cxn modelId="{451DAB29-1DB2-42E7-AC31-A95EEAB4255C}" srcId="{64C0BFA9-188C-447F-9F54-4D77BE4C6596}" destId="{6C40042C-A7FA-4EB4-93DA-8D8D149D309C}" srcOrd="3" destOrd="0" parTransId="{6C9ED7C2-975B-402C-BFB3-A04ECBD40DEF}" sibTransId="{F6BCD68A-E3E2-49D6-B607-22B08EA235F7}"/>
    <dgm:cxn modelId="{2DB3B8B3-682B-4B96-913E-94DD8271F670}" srcId="{64C0BFA9-188C-447F-9F54-4D77BE4C6596}" destId="{B3AA8A4A-2A0D-47DD-95B5-D8A7FCDC5AD4}" srcOrd="2" destOrd="0" parTransId="{40CD9FEC-1CD9-48D4-BC44-4B7BA26A3053}" sibTransId="{5E2B8FBA-DC23-4A35-88FD-BEC20E743D7D}"/>
    <dgm:cxn modelId="{9AC051EA-8480-4793-8C47-60F14634C22A}" type="presOf" srcId="{6C40042C-A7FA-4EB4-93DA-8D8D149D309C}" destId="{F7BC7922-66BE-4835-A176-1E2372CD59E7}" srcOrd="0" destOrd="0" presId="urn:microsoft.com/office/officeart/2005/8/layout/vList2"/>
    <dgm:cxn modelId="{41E2DCB8-6C1C-4C0E-A2A5-E047285AC034}" srcId="{64C0BFA9-188C-447F-9F54-4D77BE4C6596}" destId="{44D7A14C-AFAF-40BE-85A2-B64CB0C735DA}" srcOrd="4" destOrd="0" parTransId="{8950C196-DBCA-40E0-AC4A-2923CB69350D}" sibTransId="{23EDD552-DA1C-48C8-B7D0-DEE3FB13501F}"/>
    <dgm:cxn modelId="{FA9EED9E-2977-43E3-BB83-EE6ED71B79AD}" type="presParOf" srcId="{E5CD50AD-61AE-426D-8A34-383905B34ED0}" destId="{F8758C74-1899-4550-A4E0-812C3C5A4352}" srcOrd="0" destOrd="0" presId="urn:microsoft.com/office/officeart/2005/8/layout/vList2"/>
    <dgm:cxn modelId="{6075CBEC-B0D7-446A-9EE0-CCD73CBDB48A}" type="presParOf" srcId="{E5CD50AD-61AE-426D-8A34-383905B34ED0}" destId="{67D95B47-F762-4E2E-89F6-D1161899BEA1}" srcOrd="1" destOrd="0" presId="urn:microsoft.com/office/officeart/2005/8/layout/vList2"/>
    <dgm:cxn modelId="{9907E99B-EF98-450F-AAB2-944DABDEBDFA}" type="presParOf" srcId="{E5CD50AD-61AE-426D-8A34-383905B34ED0}" destId="{63820E03-D83A-4D77-943C-66AE34036BEE}" srcOrd="2" destOrd="0" presId="urn:microsoft.com/office/officeart/2005/8/layout/vList2"/>
    <dgm:cxn modelId="{31DDF484-EC82-4D50-85AB-3195A7294A14}" type="presParOf" srcId="{E5CD50AD-61AE-426D-8A34-383905B34ED0}" destId="{D2F77282-F0FC-45DE-BF01-1472676B9F00}" srcOrd="3" destOrd="0" presId="urn:microsoft.com/office/officeart/2005/8/layout/vList2"/>
    <dgm:cxn modelId="{740C6365-2FF0-4A7F-956E-B71A9F33594C}" type="presParOf" srcId="{E5CD50AD-61AE-426D-8A34-383905B34ED0}" destId="{9CFA293E-93F0-4477-B5A4-E8B630E37743}" srcOrd="4" destOrd="0" presId="urn:microsoft.com/office/officeart/2005/8/layout/vList2"/>
    <dgm:cxn modelId="{C8D162A0-4760-4C7F-8005-E34BBEF7515F}" type="presParOf" srcId="{E5CD50AD-61AE-426D-8A34-383905B34ED0}" destId="{35828137-7C19-47E4-83A6-CB51AE9512A2}" srcOrd="5" destOrd="0" presId="urn:microsoft.com/office/officeart/2005/8/layout/vList2"/>
    <dgm:cxn modelId="{C7A8EB43-B1A4-490C-BAF6-3F0CA53005EE}" type="presParOf" srcId="{E5CD50AD-61AE-426D-8A34-383905B34ED0}" destId="{F7BC7922-66BE-4835-A176-1E2372CD59E7}" srcOrd="6" destOrd="0" presId="urn:microsoft.com/office/officeart/2005/8/layout/vList2"/>
    <dgm:cxn modelId="{E9C029D1-C197-472F-8452-F6EF2F7C6CF3}" type="presParOf" srcId="{E5CD50AD-61AE-426D-8A34-383905B34ED0}" destId="{12CD9898-4101-4326-ABBF-920969B9461A}" srcOrd="7" destOrd="0" presId="urn:microsoft.com/office/officeart/2005/8/layout/vList2"/>
    <dgm:cxn modelId="{C4482C04-93FA-4C70-8C4F-3B2A2EA0F34E}" type="presParOf" srcId="{E5CD50AD-61AE-426D-8A34-383905B34ED0}" destId="{E666275D-6C96-4182-89C8-AD427973F736}" srcOrd="8" destOrd="0" presId="urn:microsoft.com/office/officeart/2005/8/layout/vList2"/>
    <dgm:cxn modelId="{9DCA9829-A37F-416D-B578-F91F4728EA6D}" type="presParOf" srcId="{E5CD50AD-61AE-426D-8A34-383905B34ED0}" destId="{58D0D9BC-08C0-4BD2-A924-30D99B7868F6}" srcOrd="9" destOrd="0" presId="urn:microsoft.com/office/officeart/2005/8/layout/vList2"/>
    <dgm:cxn modelId="{21369C98-A7D3-41CA-AFB4-AABA3A96C64D}" type="presParOf" srcId="{E5CD50AD-61AE-426D-8A34-383905B34ED0}" destId="{0BC7FD16-4FF8-4A92-9654-982037F5699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37AFD5E-5925-4579-B429-CC40E8D87A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C21EE-7880-4D99-87E3-0F8972D568D2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fancy coding, Follow standards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A3217-298D-4A98-9A4D-8761B6CF6371}" type="parTrans" cxnId="{F7989314-5812-4C72-9F57-E7D475CFA79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6FA532-74F8-4171-8105-B60D5FAF695C}" type="sibTrans" cxnId="{F7989314-5812-4C72-9F57-E7D475CFA79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48D4EE-E88B-45A3-85AC-51E24BA7CE8A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available libraries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D3359C-2747-4A58-BCF0-8759A68B34A3}" type="parTrans" cxnId="{4C2D4581-5930-4210-9E3F-97BD350DF7C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078A16-CB6D-4DB4-A8CE-8F51043ACE05}" type="sibTrans" cxnId="{4C2D4581-5930-4210-9E3F-97BD350DF7C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56065B-CC62-4313-9E75-169F1F5981CC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For existing code, learn how to refactor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9CB6B3-5878-4194-9483-2FADC59B391D}" type="parTrans" cxnId="{BFAA1792-FBF0-437F-A08C-CC4EE320F3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DFB60B-DFCE-4497-B193-070E4BA9770D}" type="sibTrans" cxnId="{BFAA1792-FBF0-437F-A08C-CC4EE320F3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082BB0-751D-4EEC-AEA8-2E8F28067C8F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Don't do anything too quickly.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4A4122-2E8E-4CE4-A4FB-9CEF22BB7E32}" type="parTrans" cxnId="{C44032CE-2B4C-4A5F-B429-31F29C22E29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63C146-53DF-4229-9835-34EDABE8BF0C}" type="sibTrans" cxnId="{C44032CE-2B4C-4A5F-B429-31F29C22E29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996C06-07B6-40CC-A4B8-06E7CCE2C9E5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Follow Test driven development approach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118165-ACA7-4170-9F10-3287310D1ED1}" type="parTrans" cxnId="{5E12659A-1E61-44F4-9AE7-491D357095F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99743C-1D0F-4406-81C8-7358A988E19C}" type="sibTrans" cxnId="{5E12659A-1E61-44F4-9AE7-491D357095F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3459C8-0E85-4EA1-9F3B-FB6FE02D2390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 somebody else to look at the code</a:t>
          </a:r>
          <a:endParaRPr lang="en-US" sz="120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EF53FD-A418-41A6-B162-42E082A8EA85}" type="parTrans" cxnId="{247486E6-4DF5-4301-BA4C-C1B095A21CD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19E1F4-84E8-4C2F-9981-421DA2D6771F}" type="sibTrans" cxnId="{247486E6-4DF5-4301-BA4C-C1B095A21CD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CACB57-FD13-43F9-BCF8-DA846182E8BC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Write unit tests and integration tests</a:t>
          </a:r>
          <a:endParaRPr lang="en-US" sz="120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581B33-9A03-4540-873C-E36F509A7111}" type="parTrans" cxnId="{907A837E-3EC4-4074-A332-1B2F6A0AEE7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18689A-CED6-4BDC-B1B5-88865EFE7E60}" type="sibTrans" cxnId="{907A837E-3EC4-4074-A332-1B2F6A0AEE7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7B6E62-9723-4E43-A397-9B980653B2C1}" type="pres">
      <dgm:prSet presAssocID="{737AFD5E-5925-4579-B429-CC40E8D87A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418BDD-2DBE-4654-93B4-CA12AFCD19DD}" type="pres">
      <dgm:prSet presAssocID="{F53C21EE-7880-4D99-87E3-0F8972D568D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4F48E-7387-4889-B148-0ADB41078920}" type="pres">
      <dgm:prSet presAssocID="{266FA532-74F8-4171-8105-B60D5FAF695C}" presName="spacer" presStyleCnt="0"/>
      <dgm:spPr/>
    </dgm:pt>
    <dgm:pt modelId="{D8C2EC11-E990-4482-ABCB-5D3B4F49A105}" type="pres">
      <dgm:prSet presAssocID="{ED48D4EE-E88B-45A3-85AC-51E24BA7CE8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B07DE-EADD-4259-8C4A-27375C08906D}" type="pres">
      <dgm:prSet presAssocID="{BA078A16-CB6D-4DB4-A8CE-8F51043ACE05}" presName="spacer" presStyleCnt="0"/>
      <dgm:spPr/>
    </dgm:pt>
    <dgm:pt modelId="{51549275-68B4-4FF2-ACE3-66EC3E9F9C7A}" type="pres">
      <dgm:prSet presAssocID="{D056065B-CC62-4313-9E75-169F1F5981C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5114B-9A94-436C-87D9-AEE527396E9C}" type="pres">
      <dgm:prSet presAssocID="{82DFB60B-DFCE-4497-B193-070E4BA9770D}" presName="spacer" presStyleCnt="0"/>
      <dgm:spPr/>
    </dgm:pt>
    <dgm:pt modelId="{0F658D82-A8DB-4585-A115-C3AAFC4FBD10}" type="pres">
      <dgm:prSet presAssocID="{65082BB0-751D-4EEC-AEA8-2E8F28067C8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44410-4F8D-4D3E-91A6-BCC11B1AFE49}" type="pres">
      <dgm:prSet presAssocID="{1363C146-53DF-4229-9835-34EDABE8BF0C}" presName="spacer" presStyleCnt="0"/>
      <dgm:spPr/>
    </dgm:pt>
    <dgm:pt modelId="{FBFB6AF0-AFC2-4737-97DD-7927D1912A99}" type="pres">
      <dgm:prSet presAssocID="{CB996C06-07B6-40CC-A4B8-06E7CCE2C9E5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290D7-88E1-4409-A467-40B2B7C6EFBD}" type="pres">
      <dgm:prSet presAssocID="{ED99743C-1D0F-4406-81C8-7358A988E19C}" presName="spacer" presStyleCnt="0"/>
      <dgm:spPr/>
    </dgm:pt>
    <dgm:pt modelId="{E962C64D-D81D-4955-87CC-B9F64D3B5EC7}" type="pres">
      <dgm:prSet presAssocID="{E0CACB57-FD13-43F9-BCF8-DA846182E8B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1A2F2-C0CB-4F8F-B573-017EC701981B}" type="pres">
      <dgm:prSet presAssocID="{CA18689A-CED6-4BDC-B1B5-88865EFE7E60}" presName="spacer" presStyleCnt="0"/>
      <dgm:spPr/>
    </dgm:pt>
    <dgm:pt modelId="{E3D627C7-0146-4C0D-98C6-C81BE1DA4C02}" type="pres">
      <dgm:prSet presAssocID="{C73459C8-0E85-4EA1-9F3B-FB6FE02D239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B82196-E839-4149-A9CF-881D50D9DDBD}" type="presOf" srcId="{65082BB0-751D-4EEC-AEA8-2E8F28067C8F}" destId="{0F658D82-A8DB-4585-A115-C3AAFC4FBD10}" srcOrd="0" destOrd="0" presId="urn:microsoft.com/office/officeart/2005/8/layout/vList2"/>
    <dgm:cxn modelId="{9810261B-9F6A-4AC0-8F3F-27E0F0AF82B5}" type="presOf" srcId="{F53C21EE-7880-4D99-87E3-0F8972D568D2}" destId="{6D418BDD-2DBE-4654-93B4-CA12AFCD19DD}" srcOrd="0" destOrd="0" presId="urn:microsoft.com/office/officeart/2005/8/layout/vList2"/>
    <dgm:cxn modelId="{5E12659A-1E61-44F4-9AE7-491D357095F4}" srcId="{737AFD5E-5925-4579-B429-CC40E8D87A83}" destId="{CB996C06-07B6-40CC-A4B8-06E7CCE2C9E5}" srcOrd="4" destOrd="0" parTransId="{D4118165-ACA7-4170-9F10-3287310D1ED1}" sibTransId="{ED99743C-1D0F-4406-81C8-7358A988E19C}"/>
    <dgm:cxn modelId="{4A23D266-B196-454B-BE71-46ED08B62DDC}" type="presOf" srcId="{737AFD5E-5925-4579-B429-CC40E8D87A83}" destId="{877B6E62-9723-4E43-A397-9B980653B2C1}" srcOrd="0" destOrd="0" presId="urn:microsoft.com/office/officeart/2005/8/layout/vList2"/>
    <dgm:cxn modelId="{247486E6-4DF5-4301-BA4C-C1B095A21CDA}" srcId="{737AFD5E-5925-4579-B429-CC40E8D87A83}" destId="{C73459C8-0E85-4EA1-9F3B-FB6FE02D2390}" srcOrd="6" destOrd="0" parTransId="{C2EF53FD-A418-41A6-B162-42E082A8EA85}" sibTransId="{AE19E1F4-84E8-4C2F-9981-421DA2D6771F}"/>
    <dgm:cxn modelId="{3B0F5A02-F768-4F13-BF26-7F69F5322A05}" type="presOf" srcId="{ED48D4EE-E88B-45A3-85AC-51E24BA7CE8A}" destId="{D8C2EC11-E990-4482-ABCB-5D3B4F49A105}" srcOrd="0" destOrd="0" presId="urn:microsoft.com/office/officeart/2005/8/layout/vList2"/>
    <dgm:cxn modelId="{219499F9-4CB8-4E9A-A456-2746FA34FADB}" type="presOf" srcId="{E0CACB57-FD13-43F9-BCF8-DA846182E8BC}" destId="{E962C64D-D81D-4955-87CC-B9F64D3B5EC7}" srcOrd="0" destOrd="0" presId="urn:microsoft.com/office/officeart/2005/8/layout/vList2"/>
    <dgm:cxn modelId="{907A837E-3EC4-4074-A332-1B2F6A0AEE7E}" srcId="{737AFD5E-5925-4579-B429-CC40E8D87A83}" destId="{E0CACB57-FD13-43F9-BCF8-DA846182E8BC}" srcOrd="5" destOrd="0" parTransId="{7D581B33-9A03-4540-873C-E36F509A7111}" sibTransId="{CA18689A-CED6-4BDC-B1B5-88865EFE7E60}"/>
    <dgm:cxn modelId="{33FBE234-4F3C-468A-A1CB-1E4ABEC4A708}" type="presOf" srcId="{CB996C06-07B6-40CC-A4B8-06E7CCE2C9E5}" destId="{FBFB6AF0-AFC2-4737-97DD-7927D1912A99}" srcOrd="0" destOrd="0" presId="urn:microsoft.com/office/officeart/2005/8/layout/vList2"/>
    <dgm:cxn modelId="{BFAA1792-FBF0-437F-A08C-CC4EE320F3B2}" srcId="{737AFD5E-5925-4579-B429-CC40E8D87A83}" destId="{D056065B-CC62-4313-9E75-169F1F5981CC}" srcOrd="2" destOrd="0" parTransId="{8B9CB6B3-5878-4194-9483-2FADC59B391D}" sibTransId="{82DFB60B-DFCE-4497-B193-070E4BA9770D}"/>
    <dgm:cxn modelId="{3B9EBF28-29A9-47DC-98EA-98E049C21B64}" type="presOf" srcId="{C73459C8-0E85-4EA1-9F3B-FB6FE02D2390}" destId="{E3D627C7-0146-4C0D-98C6-C81BE1DA4C02}" srcOrd="0" destOrd="0" presId="urn:microsoft.com/office/officeart/2005/8/layout/vList2"/>
    <dgm:cxn modelId="{F7989314-5812-4C72-9F57-E7D475CFA798}" srcId="{737AFD5E-5925-4579-B429-CC40E8D87A83}" destId="{F53C21EE-7880-4D99-87E3-0F8972D568D2}" srcOrd="0" destOrd="0" parTransId="{8EEA3217-298D-4A98-9A4D-8761B6CF6371}" sibTransId="{266FA532-74F8-4171-8105-B60D5FAF695C}"/>
    <dgm:cxn modelId="{86E381C8-3FB2-45D5-9C0F-C29E4AC3BDCD}" type="presOf" srcId="{D056065B-CC62-4313-9E75-169F1F5981CC}" destId="{51549275-68B4-4FF2-ACE3-66EC3E9F9C7A}" srcOrd="0" destOrd="0" presId="urn:microsoft.com/office/officeart/2005/8/layout/vList2"/>
    <dgm:cxn modelId="{4C2D4581-5930-4210-9E3F-97BD350DF7CC}" srcId="{737AFD5E-5925-4579-B429-CC40E8D87A83}" destId="{ED48D4EE-E88B-45A3-85AC-51E24BA7CE8A}" srcOrd="1" destOrd="0" parTransId="{2FD3359C-2747-4A58-BCF0-8759A68B34A3}" sibTransId="{BA078A16-CB6D-4DB4-A8CE-8F51043ACE05}"/>
    <dgm:cxn modelId="{C44032CE-2B4C-4A5F-B429-31F29C22E29C}" srcId="{737AFD5E-5925-4579-B429-CC40E8D87A83}" destId="{65082BB0-751D-4EEC-AEA8-2E8F28067C8F}" srcOrd="3" destOrd="0" parTransId="{DC4A4122-2E8E-4CE4-A4FB-9CEF22BB7E32}" sibTransId="{1363C146-53DF-4229-9835-34EDABE8BF0C}"/>
    <dgm:cxn modelId="{AB4FB95E-8C16-4DE2-B760-E64D37D39B10}" type="presParOf" srcId="{877B6E62-9723-4E43-A397-9B980653B2C1}" destId="{6D418BDD-2DBE-4654-93B4-CA12AFCD19DD}" srcOrd="0" destOrd="0" presId="urn:microsoft.com/office/officeart/2005/8/layout/vList2"/>
    <dgm:cxn modelId="{74822B1C-1D55-45D8-B012-9A6C149D17A7}" type="presParOf" srcId="{877B6E62-9723-4E43-A397-9B980653B2C1}" destId="{2594F48E-7387-4889-B148-0ADB41078920}" srcOrd="1" destOrd="0" presId="urn:microsoft.com/office/officeart/2005/8/layout/vList2"/>
    <dgm:cxn modelId="{33313EB6-A715-41AE-A1AC-9D7FE5109133}" type="presParOf" srcId="{877B6E62-9723-4E43-A397-9B980653B2C1}" destId="{D8C2EC11-E990-4482-ABCB-5D3B4F49A105}" srcOrd="2" destOrd="0" presId="urn:microsoft.com/office/officeart/2005/8/layout/vList2"/>
    <dgm:cxn modelId="{93832F1A-9663-4595-9A80-71D289B62AE7}" type="presParOf" srcId="{877B6E62-9723-4E43-A397-9B980653B2C1}" destId="{30EB07DE-EADD-4259-8C4A-27375C08906D}" srcOrd="3" destOrd="0" presId="urn:microsoft.com/office/officeart/2005/8/layout/vList2"/>
    <dgm:cxn modelId="{581CE1D9-656E-45E5-945E-62E11EA42846}" type="presParOf" srcId="{877B6E62-9723-4E43-A397-9B980653B2C1}" destId="{51549275-68B4-4FF2-ACE3-66EC3E9F9C7A}" srcOrd="4" destOrd="0" presId="urn:microsoft.com/office/officeart/2005/8/layout/vList2"/>
    <dgm:cxn modelId="{DE62CBEB-FD4B-48D6-A004-97829625FA56}" type="presParOf" srcId="{877B6E62-9723-4E43-A397-9B980653B2C1}" destId="{E035114B-9A94-436C-87D9-AEE527396E9C}" srcOrd="5" destOrd="0" presId="urn:microsoft.com/office/officeart/2005/8/layout/vList2"/>
    <dgm:cxn modelId="{C65DC4A7-9C49-4364-A252-8B4574A6C77B}" type="presParOf" srcId="{877B6E62-9723-4E43-A397-9B980653B2C1}" destId="{0F658D82-A8DB-4585-A115-C3AAFC4FBD10}" srcOrd="6" destOrd="0" presId="urn:microsoft.com/office/officeart/2005/8/layout/vList2"/>
    <dgm:cxn modelId="{25A547E2-1737-4AD2-B946-128FA16D7D03}" type="presParOf" srcId="{877B6E62-9723-4E43-A397-9B980653B2C1}" destId="{5C944410-4F8D-4D3E-91A6-BCC11B1AFE49}" srcOrd="7" destOrd="0" presId="urn:microsoft.com/office/officeart/2005/8/layout/vList2"/>
    <dgm:cxn modelId="{D75F04D8-00A9-4391-A9A3-B654BD462BAC}" type="presParOf" srcId="{877B6E62-9723-4E43-A397-9B980653B2C1}" destId="{FBFB6AF0-AFC2-4737-97DD-7927D1912A99}" srcOrd="8" destOrd="0" presId="urn:microsoft.com/office/officeart/2005/8/layout/vList2"/>
    <dgm:cxn modelId="{5734E525-4A40-4317-A4F5-99B721734733}" type="presParOf" srcId="{877B6E62-9723-4E43-A397-9B980653B2C1}" destId="{89E290D7-88E1-4409-A467-40B2B7C6EFBD}" srcOrd="9" destOrd="0" presId="urn:microsoft.com/office/officeart/2005/8/layout/vList2"/>
    <dgm:cxn modelId="{ACBE74BA-5C7F-4EB7-B521-591DDAB38EC4}" type="presParOf" srcId="{877B6E62-9723-4E43-A397-9B980653B2C1}" destId="{E962C64D-D81D-4955-87CC-B9F64D3B5EC7}" srcOrd="10" destOrd="0" presId="urn:microsoft.com/office/officeart/2005/8/layout/vList2"/>
    <dgm:cxn modelId="{2A42B81B-4863-4EDA-BB65-CD67968DB92E}" type="presParOf" srcId="{877B6E62-9723-4E43-A397-9B980653B2C1}" destId="{7031A2F2-C0CB-4F8F-B573-017EC701981B}" srcOrd="11" destOrd="0" presId="urn:microsoft.com/office/officeart/2005/8/layout/vList2"/>
    <dgm:cxn modelId="{D1F127C7-0275-4AC1-A8BA-3C2D20913680}" type="presParOf" srcId="{877B6E62-9723-4E43-A397-9B980653B2C1}" destId="{E3D627C7-0146-4C0D-98C6-C81BE1DA4C0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E8F029D-2EA1-48D3-A1ED-C795DCB1D5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FB1F77-B8C1-48E0-91C8-B6B67D03573A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Avoid fancy coding, Follow standards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AEF497-59F6-48CD-B6A5-08ECC5228E06}" type="parTrans" cxnId="{81235B33-6A7D-4122-8342-844E39C0DBB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1AB722-E324-43D1-B9D3-5A809E1FC6E0}" type="sibTrans" cxnId="{81235B33-6A7D-4122-8342-844E39C0DBB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38E1A6-E853-4F74-A4BA-275EC7D97E44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available libraries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778D17-4441-4703-8F74-CF27A985C982}" type="parTrans" cxnId="{5A8ED741-4D8C-4853-9422-E8DF1733E03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3238F1-0BDD-454C-8B60-6C3A7635F41F}" type="sibTrans" cxnId="{5A8ED741-4D8C-4853-9422-E8DF1733E03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EA0FAA-F87D-4ED7-AFC8-038BF14C03ED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For existing code, learn how to refactor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D13C31-C341-4466-83EB-5B29F27378A2}" type="parTrans" cxnId="{992440C5-F63E-44F4-A779-6DBCCE4DC9E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4EA007-A73D-4AAC-8D6C-4843015D1564}" type="sibTrans" cxnId="{992440C5-F63E-44F4-A779-6DBCCE4DC9E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0C2F6E-F63B-4359-9D1F-9AD685DDBDC8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Don't do anything too quickly.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5892C3B-589A-40B5-A218-CD6F127CEAE3}" type="parTrans" cxnId="{34005823-EF42-4D24-8FCE-49A8CFE43D1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84B78E-947F-4585-97D6-44E3BF1507CF}" type="sibTrans" cxnId="{34005823-EF42-4D24-8FCE-49A8CFE43D1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8FFCAD-C6D3-4E7D-B23D-73AFA3E73A22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 somebody else to look at the code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E65006-35D8-464F-A360-F66446251910}" type="parTrans" cxnId="{644A1F85-A673-4453-A5AA-1D6764A5325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1D167D-40A4-4CA4-B08A-86501C306A2C}" type="sibTrans" cxnId="{644A1F85-A673-4453-A5AA-1D6764A5325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DD279A-6D21-4817-8C43-58AF931B9CD1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your code, then have it tested by someone else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D91973-50B6-4638-94A4-CAFED79D3A61}" type="parTrans" cxnId="{02AC645F-B1B0-465D-8599-D28A2A2F7C6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073462-CAD8-4BA9-BC4D-5A74544A9AC5}" type="sibTrans" cxnId="{02AC645F-B1B0-465D-8599-D28A2A2F7C6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228971-8F5B-4D11-904D-B66C4F0C714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Write unit tests and integration tests</a:t>
          </a:r>
          <a:endParaRPr lang="en-US" sz="120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87CE98-190D-48CD-87C6-0D687E8A5C43}" type="parTrans" cxnId="{4FBC18CC-58CF-4264-8C0A-0A8F07D8751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85FC942-9321-4FBF-90A0-76FB2979C838}" type="sibTrans" cxnId="{4FBC18CC-58CF-4264-8C0A-0A8F07D8751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3C6406-F269-49FC-8EE9-0FAE04FD9F43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Involve your testers as early as you can</a:t>
          </a:r>
          <a:endParaRPr lang="en-US" sz="120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C2D962-79E0-410E-AEFC-971CDF7AE52E}" type="parTrans" cxnId="{76188D5C-EC34-4CF5-9A12-980F7A6039F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394C9C8-48C8-4DAB-BD57-8FAC1E87A53D}" type="sibTrans" cxnId="{76188D5C-EC34-4CF5-9A12-980F7A6039F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A4FBEB-AA5E-4753-96FD-41BF7F1902FA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Try to automate test cases for any complex platform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AFFA9CC-6016-44CF-8C65-51A695CC47A2}" type="parTrans" cxnId="{7F138BB4-89F4-4A1E-B88B-CF22F13638B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6654B2-6E92-4780-9333-CAE99FE04D1D}" type="sibTrans" cxnId="{7F138BB4-89F4-4A1E-B88B-CF22F13638B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E9A767-9997-466C-8A16-32FA3423BAFA}" type="pres">
      <dgm:prSet presAssocID="{1E8F029D-2EA1-48D3-A1ED-C795DCB1D5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6E9A16-8E1A-46D3-B251-344826D94C6A}" type="pres">
      <dgm:prSet presAssocID="{18FB1F77-B8C1-48E0-91C8-B6B67D03573A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1BC85-9F17-4CE7-80CC-6A04713DAE5D}" type="pres">
      <dgm:prSet presAssocID="{961AB722-E324-43D1-B9D3-5A809E1FC6E0}" presName="spacer" presStyleCnt="0"/>
      <dgm:spPr/>
    </dgm:pt>
    <dgm:pt modelId="{7AD68FAB-346E-4300-B6EC-DAAED4E6D4B3}" type="pres">
      <dgm:prSet presAssocID="{FA38E1A6-E853-4F74-A4BA-275EC7D97E44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8863E-A920-4AF3-9AB2-2FF021DBDEB3}" type="pres">
      <dgm:prSet presAssocID="{683238F1-0BDD-454C-8B60-6C3A7635F41F}" presName="spacer" presStyleCnt="0"/>
      <dgm:spPr/>
    </dgm:pt>
    <dgm:pt modelId="{6DC2D2B2-16B2-428B-BFF4-746FB7E40F42}" type="pres">
      <dgm:prSet presAssocID="{4FEA0FAA-F87D-4ED7-AFC8-038BF14C03ED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D8568-3964-43BE-ADDA-2D239EC3F3F9}" type="pres">
      <dgm:prSet presAssocID="{474EA007-A73D-4AAC-8D6C-4843015D1564}" presName="spacer" presStyleCnt="0"/>
      <dgm:spPr/>
    </dgm:pt>
    <dgm:pt modelId="{32B202B9-2601-4845-88FA-C5806DE18CD7}" type="pres">
      <dgm:prSet presAssocID="{2D0C2F6E-F63B-4359-9D1F-9AD685DDBDC8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D1920-8925-4061-BB9B-F7A16DA3C574}" type="pres">
      <dgm:prSet presAssocID="{EB84B78E-947F-4585-97D6-44E3BF1507CF}" presName="spacer" presStyleCnt="0"/>
      <dgm:spPr/>
    </dgm:pt>
    <dgm:pt modelId="{B04EB71C-0135-44C2-B700-403555AA14E6}" type="pres">
      <dgm:prSet presAssocID="{BE8FFCAD-C6D3-4E7D-B23D-73AFA3E73A22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ED531-1192-4CFC-A36D-8FD16527E943}" type="pres">
      <dgm:prSet presAssocID="{CB1D167D-40A4-4CA4-B08A-86501C306A2C}" presName="spacer" presStyleCnt="0"/>
      <dgm:spPr/>
    </dgm:pt>
    <dgm:pt modelId="{84764211-B1AF-42F6-A1A5-31F5531309F7}" type="pres">
      <dgm:prSet presAssocID="{84DD279A-6D21-4817-8C43-58AF931B9CD1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92C88-3BD3-470C-B3A7-868109041EC9}" type="pres">
      <dgm:prSet presAssocID="{AA073462-CAD8-4BA9-BC4D-5A74544A9AC5}" presName="spacer" presStyleCnt="0"/>
      <dgm:spPr/>
    </dgm:pt>
    <dgm:pt modelId="{8B6D7C2B-A9B3-460E-AEB5-1CA26350AD67}" type="pres">
      <dgm:prSet presAssocID="{07228971-8F5B-4D11-904D-B66C4F0C7149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504CF-0D7C-40E3-9B02-99C74971D959}" type="pres">
      <dgm:prSet presAssocID="{E85FC942-9321-4FBF-90A0-76FB2979C838}" presName="spacer" presStyleCnt="0"/>
      <dgm:spPr/>
    </dgm:pt>
    <dgm:pt modelId="{0180C636-9B2E-4CC6-B6F4-3A37CA7A3ECE}" type="pres">
      <dgm:prSet presAssocID="{1E3C6406-F269-49FC-8EE9-0FAE04FD9F43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0154A-63DE-499F-B034-9F24F1005EDC}" type="pres">
      <dgm:prSet presAssocID="{E394C9C8-48C8-4DAB-BD57-8FAC1E87A53D}" presName="spacer" presStyleCnt="0"/>
      <dgm:spPr/>
    </dgm:pt>
    <dgm:pt modelId="{B660795D-949F-4F05-BD12-BA8B9AF2BD13}" type="pres">
      <dgm:prSet presAssocID="{68A4FBEB-AA5E-4753-96FD-41BF7F1902FA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005823-EF42-4D24-8FCE-49A8CFE43D1A}" srcId="{1E8F029D-2EA1-48D3-A1ED-C795DCB1D52F}" destId="{2D0C2F6E-F63B-4359-9D1F-9AD685DDBDC8}" srcOrd="3" destOrd="0" parTransId="{F5892C3B-589A-40B5-A218-CD6F127CEAE3}" sibTransId="{EB84B78E-947F-4585-97D6-44E3BF1507CF}"/>
    <dgm:cxn modelId="{E7F1B78A-94A4-4F74-AC24-0B52B367969B}" type="presOf" srcId="{FA38E1A6-E853-4F74-A4BA-275EC7D97E44}" destId="{7AD68FAB-346E-4300-B6EC-DAAED4E6D4B3}" srcOrd="0" destOrd="0" presId="urn:microsoft.com/office/officeart/2005/8/layout/vList2"/>
    <dgm:cxn modelId="{02AC645F-B1B0-465D-8599-D28A2A2F7C65}" srcId="{1E8F029D-2EA1-48D3-A1ED-C795DCB1D52F}" destId="{84DD279A-6D21-4817-8C43-58AF931B9CD1}" srcOrd="5" destOrd="0" parTransId="{85D91973-50B6-4638-94A4-CAFED79D3A61}" sibTransId="{AA073462-CAD8-4BA9-BC4D-5A74544A9AC5}"/>
    <dgm:cxn modelId="{81235B33-6A7D-4122-8342-844E39C0DBBE}" srcId="{1E8F029D-2EA1-48D3-A1ED-C795DCB1D52F}" destId="{18FB1F77-B8C1-48E0-91C8-B6B67D03573A}" srcOrd="0" destOrd="0" parTransId="{69AEF497-59F6-48CD-B6A5-08ECC5228E06}" sibTransId="{961AB722-E324-43D1-B9D3-5A809E1FC6E0}"/>
    <dgm:cxn modelId="{45A9331E-CC37-41D2-B821-86EC383014D2}" type="presOf" srcId="{4FEA0FAA-F87D-4ED7-AFC8-038BF14C03ED}" destId="{6DC2D2B2-16B2-428B-BFF4-746FB7E40F42}" srcOrd="0" destOrd="0" presId="urn:microsoft.com/office/officeart/2005/8/layout/vList2"/>
    <dgm:cxn modelId="{336D0C06-A8D5-4B65-A27E-01600489AA73}" type="presOf" srcId="{68A4FBEB-AA5E-4753-96FD-41BF7F1902FA}" destId="{B660795D-949F-4F05-BD12-BA8B9AF2BD13}" srcOrd="0" destOrd="0" presId="urn:microsoft.com/office/officeart/2005/8/layout/vList2"/>
    <dgm:cxn modelId="{4FBC18CC-58CF-4264-8C0A-0A8F07D87516}" srcId="{1E8F029D-2EA1-48D3-A1ED-C795DCB1D52F}" destId="{07228971-8F5B-4D11-904D-B66C4F0C7149}" srcOrd="6" destOrd="0" parTransId="{6087CE98-190D-48CD-87C6-0D687E8A5C43}" sibTransId="{E85FC942-9321-4FBF-90A0-76FB2979C838}"/>
    <dgm:cxn modelId="{992440C5-F63E-44F4-A779-6DBCCE4DC9E2}" srcId="{1E8F029D-2EA1-48D3-A1ED-C795DCB1D52F}" destId="{4FEA0FAA-F87D-4ED7-AFC8-038BF14C03ED}" srcOrd="2" destOrd="0" parTransId="{A5D13C31-C341-4466-83EB-5B29F27378A2}" sibTransId="{474EA007-A73D-4AAC-8D6C-4843015D1564}"/>
    <dgm:cxn modelId="{5262126D-6B42-48BD-BC91-5F57741632AA}" type="presOf" srcId="{84DD279A-6D21-4817-8C43-58AF931B9CD1}" destId="{84764211-B1AF-42F6-A1A5-31F5531309F7}" srcOrd="0" destOrd="0" presId="urn:microsoft.com/office/officeart/2005/8/layout/vList2"/>
    <dgm:cxn modelId="{E2937870-549D-4651-BE9F-338059381418}" type="presOf" srcId="{18FB1F77-B8C1-48E0-91C8-B6B67D03573A}" destId="{166E9A16-8E1A-46D3-B251-344826D94C6A}" srcOrd="0" destOrd="0" presId="urn:microsoft.com/office/officeart/2005/8/layout/vList2"/>
    <dgm:cxn modelId="{F5E9F555-B2A3-4AF6-AF95-545B75C3FE1A}" type="presOf" srcId="{2D0C2F6E-F63B-4359-9D1F-9AD685DDBDC8}" destId="{32B202B9-2601-4845-88FA-C5806DE18CD7}" srcOrd="0" destOrd="0" presId="urn:microsoft.com/office/officeart/2005/8/layout/vList2"/>
    <dgm:cxn modelId="{B348071C-F37D-4AB4-A272-F17176552633}" type="presOf" srcId="{1E8F029D-2EA1-48D3-A1ED-C795DCB1D52F}" destId="{72E9A767-9997-466C-8A16-32FA3423BAFA}" srcOrd="0" destOrd="0" presId="urn:microsoft.com/office/officeart/2005/8/layout/vList2"/>
    <dgm:cxn modelId="{E1980D5B-8D6D-41DE-B123-B63ABBC5C5AF}" type="presOf" srcId="{BE8FFCAD-C6D3-4E7D-B23D-73AFA3E73A22}" destId="{B04EB71C-0135-44C2-B700-403555AA14E6}" srcOrd="0" destOrd="0" presId="urn:microsoft.com/office/officeart/2005/8/layout/vList2"/>
    <dgm:cxn modelId="{76188D5C-EC34-4CF5-9A12-980F7A6039F1}" srcId="{1E8F029D-2EA1-48D3-A1ED-C795DCB1D52F}" destId="{1E3C6406-F269-49FC-8EE9-0FAE04FD9F43}" srcOrd="7" destOrd="0" parTransId="{ECC2D962-79E0-410E-AEFC-971CDF7AE52E}" sibTransId="{E394C9C8-48C8-4DAB-BD57-8FAC1E87A53D}"/>
    <dgm:cxn modelId="{32728016-2CBA-4831-9D87-7B669C993168}" type="presOf" srcId="{07228971-8F5B-4D11-904D-B66C4F0C7149}" destId="{8B6D7C2B-A9B3-460E-AEB5-1CA26350AD67}" srcOrd="0" destOrd="0" presId="urn:microsoft.com/office/officeart/2005/8/layout/vList2"/>
    <dgm:cxn modelId="{7F138BB4-89F4-4A1E-B88B-CF22F13638B0}" srcId="{1E8F029D-2EA1-48D3-A1ED-C795DCB1D52F}" destId="{68A4FBEB-AA5E-4753-96FD-41BF7F1902FA}" srcOrd="8" destOrd="0" parTransId="{0AFFA9CC-6016-44CF-8C65-51A695CC47A2}" sibTransId="{F66654B2-6E92-4780-9333-CAE99FE04D1D}"/>
    <dgm:cxn modelId="{70B45FE8-1259-4579-B13D-D157C5EBCC7E}" type="presOf" srcId="{1E3C6406-F269-49FC-8EE9-0FAE04FD9F43}" destId="{0180C636-9B2E-4CC6-B6F4-3A37CA7A3ECE}" srcOrd="0" destOrd="0" presId="urn:microsoft.com/office/officeart/2005/8/layout/vList2"/>
    <dgm:cxn modelId="{644A1F85-A673-4453-A5AA-1D6764A53254}" srcId="{1E8F029D-2EA1-48D3-A1ED-C795DCB1D52F}" destId="{BE8FFCAD-C6D3-4E7D-B23D-73AFA3E73A22}" srcOrd="4" destOrd="0" parTransId="{BEE65006-35D8-464F-A360-F66446251910}" sibTransId="{CB1D167D-40A4-4CA4-B08A-86501C306A2C}"/>
    <dgm:cxn modelId="{5A8ED741-4D8C-4853-9422-E8DF1733E03C}" srcId="{1E8F029D-2EA1-48D3-A1ED-C795DCB1D52F}" destId="{FA38E1A6-E853-4F74-A4BA-275EC7D97E44}" srcOrd="1" destOrd="0" parTransId="{E2778D17-4441-4703-8F74-CF27A985C982}" sibTransId="{683238F1-0BDD-454C-8B60-6C3A7635F41F}"/>
    <dgm:cxn modelId="{84091208-E8DA-4196-AAF9-8F414C162D8D}" type="presParOf" srcId="{72E9A767-9997-466C-8A16-32FA3423BAFA}" destId="{166E9A16-8E1A-46D3-B251-344826D94C6A}" srcOrd="0" destOrd="0" presId="urn:microsoft.com/office/officeart/2005/8/layout/vList2"/>
    <dgm:cxn modelId="{E8D7A8CD-284C-4D88-8D08-710913CB7C20}" type="presParOf" srcId="{72E9A767-9997-466C-8A16-32FA3423BAFA}" destId="{6131BC85-9F17-4CE7-80CC-6A04713DAE5D}" srcOrd="1" destOrd="0" presId="urn:microsoft.com/office/officeart/2005/8/layout/vList2"/>
    <dgm:cxn modelId="{78F4DBFF-AE34-48C7-8998-BC6A62CB6222}" type="presParOf" srcId="{72E9A767-9997-466C-8A16-32FA3423BAFA}" destId="{7AD68FAB-346E-4300-B6EC-DAAED4E6D4B3}" srcOrd="2" destOrd="0" presId="urn:microsoft.com/office/officeart/2005/8/layout/vList2"/>
    <dgm:cxn modelId="{9799ED00-E649-490B-9984-B03E338BB609}" type="presParOf" srcId="{72E9A767-9997-466C-8A16-32FA3423BAFA}" destId="{7D38863E-A920-4AF3-9AB2-2FF021DBDEB3}" srcOrd="3" destOrd="0" presId="urn:microsoft.com/office/officeart/2005/8/layout/vList2"/>
    <dgm:cxn modelId="{812CCC2E-DDA4-4FF0-BF10-97B4FF57FBC1}" type="presParOf" srcId="{72E9A767-9997-466C-8A16-32FA3423BAFA}" destId="{6DC2D2B2-16B2-428B-BFF4-746FB7E40F42}" srcOrd="4" destOrd="0" presId="urn:microsoft.com/office/officeart/2005/8/layout/vList2"/>
    <dgm:cxn modelId="{76DB552D-0DD1-4EED-A5CE-59FB9F6C954F}" type="presParOf" srcId="{72E9A767-9997-466C-8A16-32FA3423BAFA}" destId="{EE2D8568-3964-43BE-ADDA-2D239EC3F3F9}" srcOrd="5" destOrd="0" presId="urn:microsoft.com/office/officeart/2005/8/layout/vList2"/>
    <dgm:cxn modelId="{511E5C5A-C87A-4BE6-8218-3E53AC58C817}" type="presParOf" srcId="{72E9A767-9997-466C-8A16-32FA3423BAFA}" destId="{32B202B9-2601-4845-88FA-C5806DE18CD7}" srcOrd="6" destOrd="0" presId="urn:microsoft.com/office/officeart/2005/8/layout/vList2"/>
    <dgm:cxn modelId="{5A6F17AB-A4E7-47FD-AD0C-464DD2615E10}" type="presParOf" srcId="{72E9A767-9997-466C-8A16-32FA3423BAFA}" destId="{55ED1920-8925-4061-BB9B-F7A16DA3C574}" srcOrd="7" destOrd="0" presId="urn:microsoft.com/office/officeart/2005/8/layout/vList2"/>
    <dgm:cxn modelId="{44D9999B-2256-4064-BDE1-686D6C577498}" type="presParOf" srcId="{72E9A767-9997-466C-8A16-32FA3423BAFA}" destId="{B04EB71C-0135-44C2-B700-403555AA14E6}" srcOrd="8" destOrd="0" presId="urn:microsoft.com/office/officeart/2005/8/layout/vList2"/>
    <dgm:cxn modelId="{1893E8DC-A633-4020-9213-C61EF9C8739A}" type="presParOf" srcId="{72E9A767-9997-466C-8A16-32FA3423BAFA}" destId="{1E2ED531-1192-4CFC-A36D-8FD16527E943}" srcOrd="9" destOrd="0" presId="urn:microsoft.com/office/officeart/2005/8/layout/vList2"/>
    <dgm:cxn modelId="{0238D4BB-752C-4CA3-BE78-F2784A593983}" type="presParOf" srcId="{72E9A767-9997-466C-8A16-32FA3423BAFA}" destId="{84764211-B1AF-42F6-A1A5-31F5531309F7}" srcOrd="10" destOrd="0" presId="urn:microsoft.com/office/officeart/2005/8/layout/vList2"/>
    <dgm:cxn modelId="{DDBD98E3-FCC0-4DA6-9FF0-1AECF0D9235B}" type="presParOf" srcId="{72E9A767-9997-466C-8A16-32FA3423BAFA}" destId="{B4E92C88-3BD3-470C-B3A7-868109041EC9}" srcOrd="11" destOrd="0" presId="urn:microsoft.com/office/officeart/2005/8/layout/vList2"/>
    <dgm:cxn modelId="{FE340DBB-9C33-4314-8B9B-78FC3D35A39B}" type="presParOf" srcId="{72E9A767-9997-466C-8A16-32FA3423BAFA}" destId="{8B6D7C2B-A9B3-460E-AEB5-1CA26350AD67}" srcOrd="12" destOrd="0" presId="urn:microsoft.com/office/officeart/2005/8/layout/vList2"/>
    <dgm:cxn modelId="{4452E167-9E83-4230-AC7B-07DEE7930990}" type="presParOf" srcId="{72E9A767-9997-466C-8A16-32FA3423BAFA}" destId="{683504CF-0D7C-40E3-9B02-99C74971D959}" srcOrd="13" destOrd="0" presId="urn:microsoft.com/office/officeart/2005/8/layout/vList2"/>
    <dgm:cxn modelId="{E459AFFE-7FBA-4E8C-B490-82BE5047A27A}" type="presParOf" srcId="{72E9A767-9997-466C-8A16-32FA3423BAFA}" destId="{0180C636-9B2E-4CC6-B6F4-3A37CA7A3ECE}" srcOrd="14" destOrd="0" presId="urn:microsoft.com/office/officeart/2005/8/layout/vList2"/>
    <dgm:cxn modelId="{87B6052E-8894-4581-A314-B9C8183D556F}" type="presParOf" srcId="{72E9A767-9997-466C-8A16-32FA3423BAFA}" destId="{3BD0154A-63DE-499F-B034-9F24F1005EDC}" srcOrd="15" destOrd="0" presId="urn:microsoft.com/office/officeart/2005/8/layout/vList2"/>
    <dgm:cxn modelId="{D7879B6D-5132-4FB7-8175-3DF7869A73F5}" type="presParOf" srcId="{72E9A767-9997-466C-8A16-32FA3423BAFA}" destId="{B660795D-949F-4F05-BD12-BA8B9AF2BD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48E18-84F0-4CB6-ADF7-21F7E4C42476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283537-2661-43E5-B2AE-3FF32D89B4D5}" type="pres">
      <dgm:prSet presAssocID="{E5F48E18-84F0-4CB6-ADF7-21F7E4C42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865B235F-4488-4B93-9BA5-7522E761B207}" type="presOf" srcId="{E5F48E18-84F0-4CB6-ADF7-21F7E4C42476}" destId="{F0283537-2661-43E5-B2AE-3FF32D89B4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7B4FC1D-2BAA-4269-880D-E0ABAD9DB1C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087313-3513-4B96-9AAC-36118284A56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point out the defects and errors that may cause million dollar loss to a system   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71C47A-20B7-4B39-A42A-6DDC5950F4F2}" type="parTrans" cxnId="{0523CC0C-1927-4F37-95F9-12422F833B63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7B6ECD-562D-468F-8F8E-651EB939F01E}" type="sibTrans" cxnId="{0523CC0C-1927-4F37-95F9-12422F833B63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FECA0B-EFA5-4B81-9184-A29835CFF43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ensure that what we create does what it’s supposed to do 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56FB2-E680-4B3D-900D-2DED7498ABDE}" type="parTrans" cxnId="{306F58CB-9C85-470F-B829-928E513ABD0E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54E061-7B74-4448-BF58-7E1183D5C835}" type="sibTrans" cxnId="{306F58CB-9C85-470F-B829-928E513ABD0E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C58AF47-65AE-45FE-8946-5C114F27F6B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ensure the delivery of best product and experience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2F070-7B03-40C9-9C95-3AD425FE4700}" type="parTrans" cxnId="{2935DACB-3161-4294-8448-0602A04A567B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00BFE1-1A65-4A32-B83B-7E28F1853F3A}" type="sibTrans" cxnId="{2935DACB-3161-4294-8448-0602A04A567B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620366-985D-4C10-AADF-525ECB61690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ensure that the something works on every intended machine</a:t>
          </a:r>
        </a:p>
      </dgm:t>
    </dgm:pt>
    <dgm:pt modelId="{0DE8C452-9CC2-44DA-AE6B-9053CE531905}" type="parTrans" cxnId="{BE796B06-E85F-44BA-A1E2-567E637EE018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737727-FFFE-49EE-B279-4080DBEB3019}" type="sibTrans" cxnId="{BE796B06-E85F-44BA-A1E2-567E637EE018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52C7DE-D9B6-4C3B-BC09-EA330D3E8EC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have effective performance of software application or product.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62B076-520B-40BB-BFBC-53202D51CC24}" type="parTrans" cxnId="{E5B839C0-A989-4291-87CB-7C570BE3309A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927446-FC82-45A4-9F29-003859E471C8}" type="sibTrans" cxnId="{E5B839C0-A989-4291-87CB-7C570BE3309A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0C5A98-0D6F-46FF-B4CA-E301ADEAF82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stay in the business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F64533-AA9A-42CD-8740-CE6529EF021B}" type="parTrans" cxnId="{504FF19B-5455-49D5-90DC-2748C710399F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8047BC-54A5-4F82-97FA-2139C644A3B3}" type="sibTrans" cxnId="{504FF19B-5455-49D5-90DC-2748C710399F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9C54AB-23D5-455B-9C66-E6BEA6AC0357}" type="pres">
      <dgm:prSet presAssocID="{17B4FC1D-2BAA-4269-880D-E0ABAD9DB1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443EDE-C011-4211-A86E-736FF577654F}" type="pres">
      <dgm:prSet presAssocID="{D4087313-3513-4B96-9AAC-36118284A564}" presName="parentLin" presStyleCnt="0"/>
      <dgm:spPr/>
    </dgm:pt>
    <dgm:pt modelId="{4437CCB6-E71A-42E7-897D-0C3D6EABE556}" type="pres">
      <dgm:prSet presAssocID="{D4087313-3513-4B96-9AAC-36118284A56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B80C0460-632A-49A7-BC66-7226D9473C75}" type="pres">
      <dgm:prSet presAssocID="{D4087313-3513-4B96-9AAC-36118284A564}" presName="parentText" presStyleLbl="node1" presStyleIdx="0" presStyleCnt="6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EE348-172D-4D80-9EA6-F3D2ECE8AE23}" type="pres">
      <dgm:prSet presAssocID="{D4087313-3513-4B96-9AAC-36118284A564}" presName="negativeSpace" presStyleCnt="0"/>
      <dgm:spPr/>
    </dgm:pt>
    <dgm:pt modelId="{25F50D4A-099B-4620-9D52-3E8416CF3DBD}" type="pres">
      <dgm:prSet presAssocID="{D4087313-3513-4B96-9AAC-36118284A564}" presName="childText" presStyleLbl="conFgAcc1" presStyleIdx="0" presStyleCnt="6">
        <dgm:presLayoutVars>
          <dgm:bulletEnabled val="1"/>
        </dgm:presLayoutVars>
      </dgm:prSet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bg1"/>
          </a:solidFill>
        </a:ln>
      </dgm:spPr>
    </dgm:pt>
    <dgm:pt modelId="{F82BBADD-FAC7-467C-8DE9-ADB69BC86BAE}" type="pres">
      <dgm:prSet presAssocID="{937B6ECD-562D-468F-8F8E-651EB939F01E}" presName="spaceBetweenRectangles" presStyleCnt="0"/>
      <dgm:spPr/>
    </dgm:pt>
    <dgm:pt modelId="{924F6A2F-D6F0-4848-867A-43999BD7868B}" type="pres">
      <dgm:prSet presAssocID="{2CFECA0B-EFA5-4B81-9184-A29835CFF432}" presName="parentLin" presStyleCnt="0"/>
      <dgm:spPr/>
    </dgm:pt>
    <dgm:pt modelId="{51E01A03-E9AC-4582-87C6-77EC12CA913C}" type="pres">
      <dgm:prSet presAssocID="{2CFECA0B-EFA5-4B81-9184-A29835CFF43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58B7D4AF-72C4-4F74-8CCB-221BAA43F2F0}" type="pres">
      <dgm:prSet presAssocID="{2CFECA0B-EFA5-4B81-9184-A29835CFF432}" presName="parentText" presStyleLbl="node1" presStyleIdx="1" presStyleCnt="6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42C7C-0764-4F9B-A9FD-6663B877895C}" type="pres">
      <dgm:prSet presAssocID="{2CFECA0B-EFA5-4B81-9184-A29835CFF432}" presName="negativeSpace" presStyleCnt="0"/>
      <dgm:spPr/>
    </dgm:pt>
    <dgm:pt modelId="{636DBDD3-FDBB-49D6-A143-ED653DBA6D02}" type="pres">
      <dgm:prSet presAssocID="{2CFECA0B-EFA5-4B81-9184-A29835CFF432}" presName="childText" presStyleLbl="conFgAcc1" presStyleIdx="1" presStyleCnt="6">
        <dgm:presLayoutVars>
          <dgm:bulletEnabled val="1"/>
        </dgm:presLayoutVars>
      </dgm:prSet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bg1"/>
          </a:solidFill>
        </a:ln>
      </dgm:spPr>
    </dgm:pt>
    <dgm:pt modelId="{38A5FBBE-FD4B-4497-A8B1-983DEB197627}" type="pres">
      <dgm:prSet presAssocID="{C554E061-7B74-4448-BF58-7E1183D5C835}" presName="spaceBetweenRectangles" presStyleCnt="0"/>
      <dgm:spPr/>
    </dgm:pt>
    <dgm:pt modelId="{8F28A41C-33DA-4DE2-8383-318717B1465B}" type="pres">
      <dgm:prSet presAssocID="{5C58AF47-65AE-45FE-8946-5C114F27F6BA}" presName="parentLin" presStyleCnt="0"/>
      <dgm:spPr/>
    </dgm:pt>
    <dgm:pt modelId="{D329E955-10F1-475D-BBBA-EAEBA1D6EA00}" type="pres">
      <dgm:prSet presAssocID="{5C58AF47-65AE-45FE-8946-5C114F27F6BA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3B74B781-C06A-4C2A-AC2A-1A77F82C3601}" type="pres">
      <dgm:prSet presAssocID="{5C58AF47-65AE-45FE-8946-5C114F27F6BA}" presName="parentText" presStyleLbl="node1" presStyleIdx="2" presStyleCnt="6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E83F2-3783-46C9-8B61-A8DE9AA7CDEE}" type="pres">
      <dgm:prSet presAssocID="{5C58AF47-65AE-45FE-8946-5C114F27F6BA}" presName="negativeSpace" presStyleCnt="0"/>
      <dgm:spPr/>
    </dgm:pt>
    <dgm:pt modelId="{C94329A0-DD12-4D6D-A5C0-A73935853EAA}" type="pres">
      <dgm:prSet presAssocID="{5C58AF47-65AE-45FE-8946-5C114F27F6BA}" presName="childText" presStyleLbl="conFgAcc1" presStyleIdx="2" presStyleCnt="6">
        <dgm:presLayoutVars>
          <dgm:bulletEnabled val="1"/>
        </dgm:presLayoutVars>
      </dgm:prSet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bg1"/>
          </a:solidFill>
        </a:ln>
      </dgm:spPr>
    </dgm:pt>
    <dgm:pt modelId="{AFAAA96D-8845-4A3B-A69F-EE7E76ACC743}" type="pres">
      <dgm:prSet presAssocID="{5E00BFE1-1A65-4A32-B83B-7E28F1853F3A}" presName="spaceBetweenRectangles" presStyleCnt="0"/>
      <dgm:spPr/>
    </dgm:pt>
    <dgm:pt modelId="{E551AFFF-9130-45DF-A2A6-7F1A37E7DE75}" type="pres">
      <dgm:prSet presAssocID="{54620366-985D-4C10-AADF-525ECB616900}" presName="parentLin" presStyleCnt="0"/>
      <dgm:spPr/>
    </dgm:pt>
    <dgm:pt modelId="{E90EC1DF-8F61-4A73-A669-E7585AF97D51}" type="pres">
      <dgm:prSet presAssocID="{54620366-985D-4C10-AADF-525ECB616900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65904CC1-6D1B-4D11-8E0A-4E03E7D0B6C6}" type="pres">
      <dgm:prSet presAssocID="{54620366-985D-4C10-AADF-525ECB616900}" presName="parentText" presStyleLbl="node1" presStyleIdx="3" presStyleCnt="6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87751-62F1-4071-A65D-DF4EDD8778D2}" type="pres">
      <dgm:prSet presAssocID="{54620366-985D-4C10-AADF-525ECB616900}" presName="negativeSpace" presStyleCnt="0"/>
      <dgm:spPr/>
    </dgm:pt>
    <dgm:pt modelId="{A3D25EC4-7847-4CEE-8450-DEEAD8619363}" type="pres">
      <dgm:prSet presAssocID="{54620366-985D-4C10-AADF-525ECB616900}" presName="childText" presStyleLbl="conFgAcc1" presStyleIdx="3" presStyleCnt="6">
        <dgm:presLayoutVars>
          <dgm:bulletEnabled val="1"/>
        </dgm:presLayoutVars>
      </dgm:prSet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bg1"/>
          </a:solidFill>
        </a:ln>
      </dgm:spPr>
    </dgm:pt>
    <dgm:pt modelId="{FF38A98B-AE0B-412A-A652-12BAE1CEEF6E}" type="pres">
      <dgm:prSet presAssocID="{2D737727-FFFE-49EE-B279-4080DBEB3019}" presName="spaceBetweenRectangles" presStyleCnt="0"/>
      <dgm:spPr/>
    </dgm:pt>
    <dgm:pt modelId="{EE63D2F5-856D-49C2-B90B-CC7434605F8E}" type="pres">
      <dgm:prSet presAssocID="{B652C7DE-D9B6-4C3B-BC09-EA330D3E8EC5}" presName="parentLin" presStyleCnt="0"/>
      <dgm:spPr/>
    </dgm:pt>
    <dgm:pt modelId="{BD586681-1BAB-45C0-A962-4882323D4A15}" type="pres">
      <dgm:prSet presAssocID="{B652C7DE-D9B6-4C3B-BC09-EA330D3E8EC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00AAE9B4-5362-498A-BBEA-390A56DF4691}" type="pres">
      <dgm:prSet presAssocID="{B652C7DE-D9B6-4C3B-BC09-EA330D3E8EC5}" presName="parentText" presStyleLbl="node1" presStyleIdx="4" presStyleCnt="6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725E6-E0E3-4488-A011-17D6D915CAAA}" type="pres">
      <dgm:prSet presAssocID="{B652C7DE-D9B6-4C3B-BC09-EA330D3E8EC5}" presName="negativeSpace" presStyleCnt="0"/>
      <dgm:spPr/>
    </dgm:pt>
    <dgm:pt modelId="{4295663B-2637-437D-892C-D74B08CB6C02}" type="pres">
      <dgm:prSet presAssocID="{B652C7DE-D9B6-4C3B-BC09-EA330D3E8EC5}" presName="childText" presStyleLbl="conFgAcc1" presStyleIdx="4" presStyleCnt="6">
        <dgm:presLayoutVars>
          <dgm:bulletEnabled val="1"/>
        </dgm:presLayoutVars>
      </dgm:prSet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bg1"/>
          </a:solidFill>
        </a:ln>
      </dgm:spPr>
    </dgm:pt>
    <dgm:pt modelId="{C9CC19F9-2F9B-4C84-8FAD-8B0B9DD644D6}" type="pres">
      <dgm:prSet presAssocID="{1B927446-FC82-45A4-9F29-003859E471C8}" presName="spaceBetweenRectangles" presStyleCnt="0"/>
      <dgm:spPr/>
    </dgm:pt>
    <dgm:pt modelId="{1CE0C2BB-5D1B-4823-A01E-4B5D6D979C81}" type="pres">
      <dgm:prSet presAssocID="{E40C5A98-0D6F-46FF-B4CA-E301ADEAF821}" presName="parentLin" presStyleCnt="0"/>
      <dgm:spPr/>
    </dgm:pt>
    <dgm:pt modelId="{D96F9A57-65D0-4ACF-84D9-167E83E8D445}" type="pres">
      <dgm:prSet presAssocID="{E40C5A98-0D6F-46FF-B4CA-E301ADEAF82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78D9636F-82A8-4ACD-9A02-DFF0FE8C45D4}" type="pres">
      <dgm:prSet presAssocID="{E40C5A98-0D6F-46FF-B4CA-E301ADEAF821}" presName="parentText" presStyleLbl="node1" presStyleIdx="5" presStyleCnt="6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4D35B-3879-4C43-9A8D-7577BBEDAA20}" type="pres">
      <dgm:prSet presAssocID="{E40C5A98-0D6F-46FF-B4CA-E301ADEAF821}" presName="negativeSpace" presStyleCnt="0"/>
      <dgm:spPr/>
    </dgm:pt>
    <dgm:pt modelId="{245D5E5F-5507-44C6-BC68-67F8E4312B08}" type="pres">
      <dgm:prSet presAssocID="{E40C5A98-0D6F-46FF-B4CA-E301ADEAF821}" presName="childText" presStyleLbl="conFgAcc1" presStyleIdx="5" presStyleCnt="6">
        <dgm:presLayoutVars>
          <dgm:bulletEnabled val="1"/>
        </dgm:presLayoutVars>
      </dgm:prSet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6E50CABB-9A3B-453F-97A8-3D122BF56408}" type="presOf" srcId="{2CFECA0B-EFA5-4B81-9184-A29835CFF432}" destId="{51E01A03-E9AC-4582-87C6-77EC12CA913C}" srcOrd="0" destOrd="0" presId="urn:microsoft.com/office/officeart/2005/8/layout/list1"/>
    <dgm:cxn modelId="{8A3F3E87-2A03-4B84-9A7E-A78B3CF280FE}" type="presOf" srcId="{54620366-985D-4C10-AADF-525ECB616900}" destId="{65904CC1-6D1B-4D11-8E0A-4E03E7D0B6C6}" srcOrd="1" destOrd="0" presId="urn:microsoft.com/office/officeart/2005/8/layout/list1"/>
    <dgm:cxn modelId="{BE796B06-E85F-44BA-A1E2-567E637EE018}" srcId="{17B4FC1D-2BAA-4269-880D-E0ABAD9DB1CF}" destId="{54620366-985D-4C10-AADF-525ECB616900}" srcOrd="3" destOrd="0" parTransId="{0DE8C452-9CC2-44DA-AE6B-9053CE531905}" sibTransId="{2D737727-FFFE-49EE-B279-4080DBEB3019}"/>
    <dgm:cxn modelId="{F5883A09-EDB4-4C0C-A6DD-363A90A10368}" type="presOf" srcId="{2CFECA0B-EFA5-4B81-9184-A29835CFF432}" destId="{58B7D4AF-72C4-4F74-8CCB-221BAA43F2F0}" srcOrd="1" destOrd="0" presId="urn:microsoft.com/office/officeart/2005/8/layout/list1"/>
    <dgm:cxn modelId="{EE2EF1FA-A4EA-4520-A431-90D33942A479}" type="presOf" srcId="{5C58AF47-65AE-45FE-8946-5C114F27F6BA}" destId="{3B74B781-C06A-4C2A-AC2A-1A77F82C3601}" srcOrd="1" destOrd="0" presId="urn:microsoft.com/office/officeart/2005/8/layout/list1"/>
    <dgm:cxn modelId="{D3BA74D6-559F-4A4A-901D-6937AE6CFBE8}" type="presOf" srcId="{E40C5A98-0D6F-46FF-B4CA-E301ADEAF821}" destId="{D96F9A57-65D0-4ACF-84D9-167E83E8D445}" srcOrd="0" destOrd="0" presId="urn:microsoft.com/office/officeart/2005/8/layout/list1"/>
    <dgm:cxn modelId="{9464B7C2-F104-4896-AF5D-B23D9CC138DE}" type="presOf" srcId="{B652C7DE-D9B6-4C3B-BC09-EA330D3E8EC5}" destId="{BD586681-1BAB-45C0-A962-4882323D4A15}" srcOrd="0" destOrd="0" presId="urn:microsoft.com/office/officeart/2005/8/layout/list1"/>
    <dgm:cxn modelId="{768A11C2-B553-4D94-B5AA-0D241112FEDF}" type="presOf" srcId="{D4087313-3513-4B96-9AAC-36118284A564}" destId="{4437CCB6-E71A-42E7-897D-0C3D6EABE556}" srcOrd="0" destOrd="0" presId="urn:microsoft.com/office/officeart/2005/8/layout/list1"/>
    <dgm:cxn modelId="{0523CC0C-1927-4F37-95F9-12422F833B63}" srcId="{17B4FC1D-2BAA-4269-880D-E0ABAD9DB1CF}" destId="{D4087313-3513-4B96-9AAC-36118284A564}" srcOrd="0" destOrd="0" parTransId="{B271C47A-20B7-4B39-A42A-6DDC5950F4F2}" sibTransId="{937B6ECD-562D-468F-8F8E-651EB939F01E}"/>
    <dgm:cxn modelId="{E5B839C0-A989-4291-87CB-7C570BE3309A}" srcId="{17B4FC1D-2BAA-4269-880D-E0ABAD9DB1CF}" destId="{B652C7DE-D9B6-4C3B-BC09-EA330D3E8EC5}" srcOrd="4" destOrd="0" parTransId="{8162B076-520B-40BB-BFBC-53202D51CC24}" sibTransId="{1B927446-FC82-45A4-9F29-003859E471C8}"/>
    <dgm:cxn modelId="{306F58CB-9C85-470F-B829-928E513ABD0E}" srcId="{17B4FC1D-2BAA-4269-880D-E0ABAD9DB1CF}" destId="{2CFECA0B-EFA5-4B81-9184-A29835CFF432}" srcOrd="1" destOrd="0" parTransId="{E5B56FB2-E680-4B3D-900D-2DED7498ABDE}" sibTransId="{C554E061-7B74-4448-BF58-7E1183D5C835}"/>
    <dgm:cxn modelId="{F81D6BFE-CD0F-46E4-A57D-B613E2099752}" type="presOf" srcId="{D4087313-3513-4B96-9AAC-36118284A564}" destId="{B80C0460-632A-49A7-BC66-7226D9473C75}" srcOrd="1" destOrd="0" presId="urn:microsoft.com/office/officeart/2005/8/layout/list1"/>
    <dgm:cxn modelId="{24BE9F29-085E-4C81-9FDA-B09DAF969C9E}" type="presOf" srcId="{B652C7DE-D9B6-4C3B-BC09-EA330D3E8EC5}" destId="{00AAE9B4-5362-498A-BBEA-390A56DF4691}" srcOrd="1" destOrd="0" presId="urn:microsoft.com/office/officeart/2005/8/layout/list1"/>
    <dgm:cxn modelId="{11D14239-B61D-4895-B4DB-FA433C35F8C3}" type="presOf" srcId="{17B4FC1D-2BAA-4269-880D-E0ABAD9DB1CF}" destId="{289C54AB-23D5-455B-9C66-E6BEA6AC0357}" srcOrd="0" destOrd="0" presId="urn:microsoft.com/office/officeart/2005/8/layout/list1"/>
    <dgm:cxn modelId="{C6EFCEA1-7317-4205-8568-7ACE12D629FB}" type="presOf" srcId="{54620366-985D-4C10-AADF-525ECB616900}" destId="{E90EC1DF-8F61-4A73-A669-E7585AF97D51}" srcOrd="0" destOrd="0" presId="urn:microsoft.com/office/officeart/2005/8/layout/list1"/>
    <dgm:cxn modelId="{504FF19B-5455-49D5-90DC-2748C710399F}" srcId="{17B4FC1D-2BAA-4269-880D-E0ABAD9DB1CF}" destId="{E40C5A98-0D6F-46FF-B4CA-E301ADEAF821}" srcOrd="5" destOrd="0" parTransId="{A7F64533-AA9A-42CD-8740-CE6529EF021B}" sibTransId="{EA8047BC-54A5-4F82-97FA-2139C644A3B3}"/>
    <dgm:cxn modelId="{6B83C991-4463-44CC-BA16-21B7E5E8B52A}" type="presOf" srcId="{E40C5A98-0D6F-46FF-B4CA-E301ADEAF821}" destId="{78D9636F-82A8-4ACD-9A02-DFF0FE8C45D4}" srcOrd="1" destOrd="0" presId="urn:microsoft.com/office/officeart/2005/8/layout/list1"/>
    <dgm:cxn modelId="{2935DACB-3161-4294-8448-0602A04A567B}" srcId="{17B4FC1D-2BAA-4269-880D-E0ABAD9DB1CF}" destId="{5C58AF47-65AE-45FE-8946-5C114F27F6BA}" srcOrd="2" destOrd="0" parTransId="{7A92F070-7B03-40C9-9C95-3AD425FE4700}" sibTransId="{5E00BFE1-1A65-4A32-B83B-7E28F1853F3A}"/>
    <dgm:cxn modelId="{96926506-6A43-4C63-B262-76420B7C4C7C}" type="presOf" srcId="{5C58AF47-65AE-45FE-8946-5C114F27F6BA}" destId="{D329E955-10F1-475D-BBBA-EAEBA1D6EA00}" srcOrd="0" destOrd="0" presId="urn:microsoft.com/office/officeart/2005/8/layout/list1"/>
    <dgm:cxn modelId="{8FEF7545-53E2-477F-8C12-4492EDB0F607}" type="presParOf" srcId="{289C54AB-23D5-455B-9C66-E6BEA6AC0357}" destId="{97443EDE-C011-4211-A86E-736FF577654F}" srcOrd="0" destOrd="0" presId="urn:microsoft.com/office/officeart/2005/8/layout/list1"/>
    <dgm:cxn modelId="{2C698A5B-24D5-48E6-A644-9DAE4AAABC7F}" type="presParOf" srcId="{97443EDE-C011-4211-A86E-736FF577654F}" destId="{4437CCB6-E71A-42E7-897D-0C3D6EABE556}" srcOrd="0" destOrd="0" presId="urn:microsoft.com/office/officeart/2005/8/layout/list1"/>
    <dgm:cxn modelId="{D0337F97-F299-46E2-A178-7E4C061818DE}" type="presParOf" srcId="{97443EDE-C011-4211-A86E-736FF577654F}" destId="{B80C0460-632A-49A7-BC66-7226D9473C75}" srcOrd="1" destOrd="0" presId="urn:microsoft.com/office/officeart/2005/8/layout/list1"/>
    <dgm:cxn modelId="{FC922D02-8263-4752-B5FB-E13116A12098}" type="presParOf" srcId="{289C54AB-23D5-455B-9C66-E6BEA6AC0357}" destId="{209EE348-172D-4D80-9EA6-F3D2ECE8AE23}" srcOrd="1" destOrd="0" presId="urn:microsoft.com/office/officeart/2005/8/layout/list1"/>
    <dgm:cxn modelId="{926D426C-A1A4-4C0B-BDBB-A61B6F6003F3}" type="presParOf" srcId="{289C54AB-23D5-455B-9C66-E6BEA6AC0357}" destId="{25F50D4A-099B-4620-9D52-3E8416CF3DBD}" srcOrd="2" destOrd="0" presId="urn:microsoft.com/office/officeart/2005/8/layout/list1"/>
    <dgm:cxn modelId="{FB7E92B5-12A3-4C37-8372-1B677316B13F}" type="presParOf" srcId="{289C54AB-23D5-455B-9C66-E6BEA6AC0357}" destId="{F82BBADD-FAC7-467C-8DE9-ADB69BC86BAE}" srcOrd="3" destOrd="0" presId="urn:microsoft.com/office/officeart/2005/8/layout/list1"/>
    <dgm:cxn modelId="{10A65BFE-FD50-478B-9012-62BC919B12D9}" type="presParOf" srcId="{289C54AB-23D5-455B-9C66-E6BEA6AC0357}" destId="{924F6A2F-D6F0-4848-867A-43999BD7868B}" srcOrd="4" destOrd="0" presId="urn:microsoft.com/office/officeart/2005/8/layout/list1"/>
    <dgm:cxn modelId="{6835B0D7-60A8-4EFD-A264-77CA96B968C8}" type="presParOf" srcId="{924F6A2F-D6F0-4848-867A-43999BD7868B}" destId="{51E01A03-E9AC-4582-87C6-77EC12CA913C}" srcOrd="0" destOrd="0" presId="urn:microsoft.com/office/officeart/2005/8/layout/list1"/>
    <dgm:cxn modelId="{9D31A5BD-D682-49EE-8EF0-1CEAF8E2EA85}" type="presParOf" srcId="{924F6A2F-D6F0-4848-867A-43999BD7868B}" destId="{58B7D4AF-72C4-4F74-8CCB-221BAA43F2F0}" srcOrd="1" destOrd="0" presId="urn:microsoft.com/office/officeart/2005/8/layout/list1"/>
    <dgm:cxn modelId="{92CCA13A-8C11-4A4E-B18E-90C8DED4361B}" type="presParOf" srcId="{289C54AB-23D5-455B-9C66-E6BEA6AC0357}" destId="{05E42C7C-0764-4F9B-A9FD-6663B877895C}" srcOrd="5" destOrd="0" presId="urn:microsoft.com/office/officeart/2005/8/layout/list1"/>
    <dgm:cxn modelId="{C3FAB61F-E376-4B3B-9F2E-8D11B9F14DD6}" type="presParOf" srcId="{289C54AB-23D5-455B-9C66-E6BEA6AC0357}" destId="{636DBDD3-FDBB-49D6-A143-ED653DBA6D02}" srcOrd="6" destOrd="0" presId="urn:microsoft.com/office/officeart/2005/8/layout/list1"/>
    <dgm:cxn modelId="{0E959091-520F-4D51-B6C5-FA7B904F4DD9}" type="presParOf" srcId="{289C54AB-23D5-455B-9C66-E6BEA6AC0357}" destId="{38A5FBBE-FD4B-4497-A8B1-983DEB197627}" srcOrd="7" destOrd="0" presId="urn:microsoft.com/office/officeart/2005/8/layout/list1"/>
    <dgm:cxn modelId="{D9708AB1-F0CF-4983-9660-F08DD539EF57}" type="presParOf" srcId="{289C54AB-23D5-455B-9C66-E6BEA6AC0357}" destId="{8F28A41C-33DA-4DE2-8383-318717B1465B}" srcOrd="8" destOrd="0" presId="urn:microsoft.com/office/officeart/2005/8/layout/list1"/>
    <dgm:cxn modelId="{6AD127CF-B404-410A-ABE3-7FBDF83AA13A}" type="presParOf" srcId="{8F28A41C-33DA-4DE2-8383-318717B1465B}" destId="{D329E955-10F1-475D-BBBA-EAEBA1D6EA00}" srcOrd="0" destOrd="0" presId="urn:microsoft.com/office/officeart/2005/8/layout/list1"/>
    <dgm:cxn modelId="{0E178051-EF8B-4640-933F-84F7181CF9B2}" type="presParOf" srcId="{8F28A41C-33DA-4DE2-8383-318717B1465B}" destId="{3B74B781-C06A-4C2A-AC2A-1A77F82C3601}" srcOrd="1" destOrd="0" presId="urn:microsoft.com/office/officeart/2005/8/layout/list1"/>
    <dgm:cxn modelId="{EB37EAA1-925B-4F73-9DAD-D8A91B013F6B}" type="presParOf" srcId="{289C54AB-23D5-455B-9C66-E6BEA6AC0357}" destId="{B26E83F2-3783-46C9-8B61-A8DE9AA7CDEE}" srcOrd="9" destOrd="0" presId="urn:microsoft.com/office/officeart/2005/8/layout/list1"/>
    <dgm:cxn modelId="{BCB38D79-2A5B-4E5A-AFF2-C46D8C8C33CB}" type="presParOf" srcId="{289C54AB-23D5-455B-9C66-E6BEA6AC0357}" destId="{C94329A0-DD12-4D6D-A5C0-A73935853EAA}" srcOrd="10" destOrd="0" presId="urn:microsoft.com/office/officeart/2005/8/layout/list1"/>
    <dgm:cxn modelId="{CDA5182F-1820-49A9-9D93-C6AB9DBA559D}" type="presParOf" srcId="{289C54AB-23D5-455B-9C66-E6BEA6AC0357}" destId="{AFAAA96D-8845-4A3B-A69F-EE7E76ACC743}" srcOrd="11" destOrd="0" presId="urn:microsoft.com/office/officeart/2005/8/layout/list1"/>
    <dgm:cxn modelId="{E97BA6BD-5139-4672-A0DD-CA4B7EFA8621}" type="presParOf" srcId="{289C54AB-23D5-455B-9C66-E6BEA6AC0357}" destId="{E551AFFF-9130-45DF-A2A6-7F1A37E7DE75}" srcOrd="12" destOrd="0" presId="urn:microsoft.com/office/officeart/2005/8/layout/list1"/>
    <dgm:cxn modelId="{15548FE0-6769-4CA8-85DA-F89571B8733B}" type="presParOf" srcId="{E551AFFF-9130-45DF-A2A6-7F1A37E7DE75}" destId="{E90EC1DF-8F61-4A73-A669-E7585AF97D51}" srcOrd="0" destOrd="0" presId="urn:microsoft.com/office/officeart/2005/8/layout/list1"/>
    <dgm:cxn modelId="{BAB6E3D9-5608-4981-BB7B-A0DFC31BBD09}" type="presParOf" srcId="{E551AFFF-9130-45DF-A2A6-7F1A37E7DE75}" destId="{65904CC1-6D1B-4D11-8E0A-4E03E7D0B6C6}" srcOrd="1" destOrd="0" presId="urn:microsoft.com/office/officeart/2005/8/layout/list1"/>
    <dgm:cxn modelId="{BA925EC5-6030-4B83-AEAD-6296EB07D801}" type="presParOf" srcId="{289C54AB-23D5-455B-9C66-E6BEA6AC0357}" destId="{D3B87751-62F1-4071-A65D-DF4EDD8778D2}" srcOrd="13" destOrd="0" presId="urn:microsoft.com/office/officeart/2005/8/layout/list1"/>
    <dgm:cxn modelId="{D06A1615-9CAA-44B3-B0D9-5E18400406F0}" type="presParOf" srcId="{289C54AB-23D5-455B-9C66-E6BEA6AC0357}" destId="{A3D25EC4-7847-4CEE-8450-DEEAD8619363}" srcOrd="14" destOrd="0" presId="urn:microsoft.com/office/officeart/2005/8/layout/list1"/>
    <dgm:cxn modelId="{69D86F15-E267-400C-8A05-286DA03BD064}" type="presParOf" srcId="{289C54AB-23D5-455B-9C66-E6BEA6AC0357}" destId="{FF38A98B-AE0B-412A-A652-12BAE1CEEF6E}" srcOrd="15" destOrd="0" presId="urn:microsoft.com/office/officeart/2005/8/layout/list1"/>
    <dgm:cxn modelId="{B716E5CE-2016-4160-8975-90893F7D27BB}" type="presParOf" srcId="{289C54AB-23D5-455B-9C66-E6BEA6AC0357}" destId="{EE63D2F5-856D-49C2-B90B-CC7434605F8E}" srcOrd="16" destOrd="0" presId="urn:microsoft.com/office/officeart/2005/8/layout/list1"/>
    <dgm:cxn modelId="{0AABF4AF-E873-4CE9-BA90-D7DB977FC154}" type="presParOf" srcId="{EE63D2F5-856D-49C2-B90B-CC7434605F8E}" destId="{BD586681-1BAB-45C0-A962-4882323D4A15}" srcOrd="0" destOrd="0" presId="urn:microsoft.com/office/officeart/2005/8/layout/list1"/>
    <dgm:cxn modelId="{87D6E746-FC70-4485-AB8D-DC143D70ABD5}" type="presParOf" srcId="{EE63D2F5-856D-49C2-B90B-CC7434605F8E}" destId="{00AAE9B4-5362-498A-BBEA-390A56DF4691}" srcOrd="1" destOrd="0" presId="urn:microsoft.com/office/officeart/2005/8/layout/list1"/>
    <dgm:cxn modelId="{F81525BB-FC7F-46E7-8D62-E72EEB797F6E}" type="presParOf" srcId="{289C54AB-23D5-455B-9C66-E6BEA6AC0357}" destId="{45A725E6-E0E3-4488-A011-17D6D915CAAA}" srcOrd="17" destOrd="0" presId="urn:microsoft.com/office/officeart/2005/8/layout/list1"/>
    <dgm:cxn modelId="{3E90657F-E348-4DFC-AF57-63489EA87E62}" type="presParOf" srcId="{289C54AB-23D5-455B-9C66-E6BEA6AC0357}" destId="{4295663B-2637-437D-892C-D74B08CB6C02}" srcOrd="18" destOrd="0" presId="urn:microsoft.com/office/officeart/2005/8/layout/list1"/>
    <dgm:cxn modelId="{51D7B96D-7D77-430B-AAC5-F98D0B4FDFB6}" type="presParOf" srcId="{289C54AB-23D5-455B-9C66-E6BEA6AC0357}" destId="{C9CC19F9-2F9B-4C84-8FAD-8B0B9DD644D6}" srcOrd="19" destOrd="0" presId="urn:microsoft.com/office/officeart/2005/8/layout/list1"/>
    <dgm:cxn modelId="{AE93928C-9E1E-46D0-B0FE-F59C30E775ED}" type="presParOf" srcId="{289C54AB-23D5-455B-9C66-E6BEA6AC0357}" destId="{1CE0C2BB-5D1B-4823-A01E-4B5D6D979C81}" srcOrd="20" destOrd="0" presId="urn:microsoft.com/office/officeart/2005/8/layout/list1"/>
    <dgm:cxn modelId="{B07464E2-00A5-4975-91ED-97F7AA2EE24D}" type="presParOf" srcId="{1CE0C2BB-5D1B-4823-A01E-4B5D6D979C81}" destId="{D96F9A57-65D0-4ACF-84D9-167E83E8D445}" srcOrd="0" destOrd="0" presId="urn:microsoft.com/office/officeart/2005/8/layout/list1"/>
    <dgm:cxn modelId="{93C2B3BF-29EA-43D4-A856-C81EA93CB1F9}" type="presParOf" srcId="{1CE0C2BB-5D1B-4823-A01E-4B5D6D979C81}" destId="{78D9636F-82A8-4ACD-9A02-DFF0FE8C45D4}" srcOrd="1" destOrd="0" presId="urn:microsoft.com/office/officeart/2005/8/layout/list1"/>
    <dgm:cxn modelId="{5FF31828-8364-4D4E-81FC-79A469694FB8}" type="presParOf" srcId="{289C54AB-23D5-455B-9C66-E6BEA6AC0357}" destId="{1904D35B-3879-4C43-9A8D-7577BBEDAA20}" srcOrd="21" destOrd="0" presId="urn:microsoft.com/office/officeart/2005/8/layout/list1"/>
    <dgm:cxn modelId="{1DF16A4D-EE7F-4228-A5D1-8CE89DE7E346}" type="presParOf" srcId="{289C54AB-23D5-455B-9C66-E6BEA6AC0357}" destId="{245D5E5F-5507-44C6-BC68-67F8E4312B0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7B4FC1D-2BAA-4269-880D-E0ABAD9DB1C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087313-3513-4B96-9AAC-36118284A56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Risk - Business Critical test cases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71C47A-20B7-4B39-A42A-6DDC5950F4F2}" type="parTrans" cxnId="{0523CC0C-1927-4F37-95F9-12422F833B63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7B6ECD-562D-468F-8F8E-651EB939F01E}" type="sibTrans" cxnId="{0523CC0C-1927-4F37-95F9-12422F833B63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FECA0B-EFA5-4B81-9184-A29835CFF43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cases that are executed repeatedly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56FB2-E680-4B3D-900D-2DED7498ABDE}" type="parTrans" cxnId="{306F58CB-9C85-470F-B829-928E513ABD0E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54E061-7B74-4448-BF58-7E1183D5C835}" type="sibTrans" cxnId="{306F58CB-9C85-470F-B829-928E513ABD0E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C58AF47-65AE-45FE-8946-5C114F27F6B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Cases that are very tedious or difficult to perform manually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2F070-7B03-40C9-9C95-3AD425FE4700}" type="parTrans" cxnId="{2935DACB-3161-4294-8448-0602A04A567B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00BFE1-1A65-4A32-B83B-7E28F1853F3A}" type="sibTrans" cxnId="{2935DACB-3161-4294-8448-0602A04A567B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620366-985D-4C10-AADF-525ECB61690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Cases which are time consuming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E8C452-9CC2-44DA-AE6B-9053CE531905}" type="parTrans" cxnId="{BE796B06-E85F-44BA-A1E2-567E637EE018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737727-FFFE-49EE-B279-4080DBEB3019}" type="sibTrans" cxnId="{BE796B06-E85F-44BA-A1E2-567E637EE018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9C54AB-23D5-455B-9C66-E6BEA6AC0357}" type="pres">
      <dgm:prSet presAssocID="{17B4FC1D-2BAA-4269-880D-E0ABAD9DB1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443EDE-C011-4211-A86E-736FF577654F}" type="pres">
      <dgm:prSet presAssocID="{D4087313-3513-4B96-9AAC-36118284A564}" presName="parentLin" presStyleCnt="0"/>
      <dgm:spPr/>
    </dgm:pt>
    <dgm:pt modelId="{4437CCB6-E71A-42E7-897D-0C3D6EABE556}" type="pres">
      <dgm:prSet presAssocID="{D4087313-3513-4B96-9AAC-36118284A56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80C0460-632A-49A7-BC66-7226D9473C75}" type="pres">
      <dgm:prSet presAssocID="{D4087313-3513-4B96-9AAC-36118284A564}" presName="parentText" presStyleLbl="node1" presStyleIdx="0" presStyleCnt="4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EE348-172D-4D80-9EA6-F3D2ECE8AE23}" type="pres">
      <dgm:prSet presAssocID="{D4087313-3513-4B96-9AAC-36118284A564}" presName="negativeSpace" presStyleCnt="0"/>
      <dgm:spPr/>
    </dgm:pt>
    <dgm:pt modelId="{25F50D4A-099B-4620-9D52-3E8416CF3DBD}" type="pres">
      <dgm:prSet presAssocID="{D4087313-3513-4B96-9AAC-36118284A564}" presName="childText" presStyleLbl="conFgAcc1" presStyleIdx="0" presStyleCnt="4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chemeClr val="bg1"/>
          </a:solidFill>
        </a:ln>
      </dgm:spPr>
    </dgm:pt>
    <dgm:pt modelId="{F82BBADD-FAC7-467C-8DE9-ADB69BC86BAE}" type="pres">
      <dgm:prSet presAssocID="{937B6ECD-562D-468F-8F8E-651EB939F01E}" presName="spaceBetweenRectangles" presStyleCnt="0"/>
      <dgm:spPr/>
    </dgm:pt>
    <dgm:pt modelId="{924F6A2F-D6F0-4848-867A-43999BD7868B}" type="pres">
      <dgm:prSet presAssocID="{2CFECA0B-EFA5-4B81-9184-A29835CFF432}" presName="parentLin" presStyleCnt="0"/>
      <dgm:spPr/>
    </dgm:pt>
    <dgm:pt modelId="{51E01A03-E9AC-4582-87C6-77EC12CA913C}" type="pres">
      <dgm:prSet presAssocID="{2CFECA0B-EFA5-4B81-9184-A29835CFF43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8B7D4AF-72C4-4F74-8CCB-221BAA43F2F0}" type="pres">
      <dgm:prSet presAssocID="{2CFECA0B-EFA5-4B81-9184-A29835CFF432}" presName="parentText" presStyleLbl="node1" presStyleIdx="1" presStyleCnt="4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42C7C-0764-4F9B-A9FD-6663B877895C}" type="pres">
      <dgm:prSet presAssocID="{2CFECA0B-EFA5-4B81-9184-A29835CFF432}" presName="negativeSpace" presStyleCnt="0"/>
      <dgm:spPr/>
    </dgm:pt>
    <dgm:pt modelId="{636DBDD3-FDBB-49D6-A143-ED653DBA6D02}" type="pres">
      <dgm:prSet presAssocID="{2CFECA0B-EFA5-4B81-9184-A29835CFF432}" presName="childText" presStyleLbl="conFgAcc1" presStyleIdx="1" presStyleCnt="4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chemeClr val="bg1"/>
          </a:solidFill>
        </a:ln>
      </dgm:spPr>
    </dgm:pt>
    <dgm:pt modelId="{38A5FBBE-FD4B-4497-A8B1-983DEB197627}" type="pres">
      <dgm:prSet presAssocID="{C554E061-7B74-4448-BF58-7E1183D5C835}" presName="spaceBetweenRectangles" presStyleCnt="0"/>
      <dgm:spPr/>
    </dgm:pt>
    <dgm:pt modelId="{8F28A41C-33DA-4DE2-8383-318717B1465B}" type="pres">
      <dgm:prSet presAssocID="{5C58AF47-65AE-45FE-8946-5C114F27F6BA}" presName="parentLin" presStyleCnt="0"/>
      <dgm:spPr/>
    </dgm:pt>
    <dgm:pt modelId="{D329E955-10F1-475D-BBBA-EAEBA1D6EA00}" type="pres">
      <dgm:prSet presAssocID="{5C58AF47-65AE-45FE-8946-5C114F27F6B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B74B781-C06A-4C2A-AC2A-1A77F82C3601}" type="pres">
      <dgm:prSet presAssocID="{5C58AF47-65AE-45FE-8946-5C114F27F6BA}" presName="parentText" presStyleLbl="node1" presStyleIdx="2" presStyleCnt="4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E83F2-3783-46C9-8B61-A8DE9AA7CDEE}" type="pres">
      <dgm:prSet presAssocID="{5C58AF47-65AE-45FE-8946-5C114F27F6BA}" presName="negativeSpace" presStyleCnt="0"/>
      <dgm:spPr/>
    </dgm:pt>
    <dgm:pt modelId="{C94329A0-DD12-4D6D-A5C0-A73935853EAA}" type="pres">
      <dgm:prSet presAssocID="{5C58AF47-65AE-45FE-8946-5C114F27F6BA}" presName="childText" presStyleLbl="conFgAcc1" presStyleIdx="2" presStyleCnt="4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chemeClr val="bg1"/>
          </a:solidFill>
        </a:ln>
      </dgm:spPr>
    </dgm:pt>
    <dgm:pt modelId="{AFAAA96D-8845-4A3B-A69F-EE7E76ACC743}" type="pres">
      <dgm:prSet presAssocID="{5E00BFE1-1A65-4A32-B83B-7E28F1853F3A}" presName="spaceBetweenRectangles" presStyleCnt="0"/>
      <dgm:spPr/>
    </dgm:pt>
    <dgm:pt modelId="{E551AFFF-9130-45DF-A2A6-7F1A37E7DE75}" type="pres">
      <dgm:prSet presAssocID="{54620366-985D-4C10-AADF-525ECB616900}" presName="parentLin" presStyleCnt="0"/>
      <dgm:spPr/>
    </dgm:pt>
    <dgm:pt modelId="{E90EC1DF-8F61-4A73-A669-E7585AF97D51}" type="pres">
      <dgm:prSet presAssocID="{54620366-985D-4C10-AADF-525ECB61690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5904CC1-6D1B-4D11-8E0A-4E03E7D0B6C6}" type="pres">
      <dgm:prSet presAssocID="{54620366-985D-4C10-AADF-525ECB616900}" presName="parentText" presStyleLbl="node1" presStyleIdx="3" presStyleCnt="4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87751-62F1-4071-A65D-DF4EDD8778D2}" type="pres">
      <dgm:prSet presAssocID="{54620366-985D-4C10-AADF-525ECB616900}" presName="negativeSpace" presStyleCnt="0"/>
      <dgm:spPr/>
    </dgm:pt>
    <dgm:pt modelId="{A3D25EC4-7847-4CEE-8450-DEEAD8619363}" type="pres">
      <dgm:prSet presAssocID="{54620366-985D-4C10-AADF-525ECB616900}" presName="childText" presStyleLbl="conFgAcc1" presStyleIdx="3" presStyleCnt="4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chemeClr val="bg1"/>
          </a:solidFill>
        </a:ln>
      </dgm:spPr>
    </dgm:pt>
  </dgm:ptLst>
  <dgm:cxnLst>
    <dgm:cxn modelId="{F0327514-9344-4BCB-9C47-6EF78AFF32F1}" type="presOf" srcId="{54620366-985D-4C10-AADF-525ECB616900}" destId="{E90EC1DF-8F61-4A73-A669-E7585AF97D51}" srcOrd="0" destOrd="0" presId="urn:microsoft.com/office/officeart/2005/8/layout/list1"/>
    <dgm:cxn modelId="{306F58CB-9C85-470F-B829-928E513ABD0E}" srcId="{17B4FC1D-2BAA-4269-880D-E0ABAD9DB1CF}" destId="{2CFECA0B-EFA5-4B81-9184-A29835CFF432}" srcOrd="1" destOrd="0" parTransId="{E5B56FB2-E680-4B3D-900D-2DED7498ABDE}" sibTransId="{C554E061-7B74-4448-BF58-7E1183D5C835}"/>
    <dgm:cxn modelId="{BE796B06-E85F-44BA-A1E2-567E637EE018}" srcId="{17B4FC1D-2BAA-4269-880D-E0ABAD9DB1CF}" destId="{54620366-985D-4C10-AADF-525ECB616900}" srcOrd="3" destOrd="0" parTransId="{0DE8C452-9CC2-44DA-AE6B-9053CE531905}" sibTransId="{2D737727-FFFE-49EE-B279-4080DBEB3019}"/>
    <dgm:cxn modelId="{8C0E1A84-B824-4A75-8202-0D80CD92793A}" type="presOf" srcId="{5C58AF47-65AE-45FE-8946-5C114F27F6BA}" destId="{3B74B781-C06A-4C2A-AC2A-1A77F82C3601}" srcOrd="1" destOrd="0" presId="urn:microsoft.com/office/officeart/2005/8/layout/list1"/>
    <dgm:cxn modelId="{0523CC0C-1927-4F37-95F9-12422F833B63}" srcId="{17B4FC1D-2BAA-4269-880D-E0ABAD9DB1CF}" destId="{D4087313-3513-4B96-9AAC-36118284A564}" srcOrd="0" destOrd="0" parTransId="{B271C47A-20B7-4B39-A42A-6DDC5950F4F2}" sibTransId="{937B6ECD-562D-468F-8F8E-651EB939F01E}"/>
    <dgm:cxn modelId="{499A6537-0FE5-4153-863F-2D2E257CC910}" type="presOf" srcId="{54620366-985D-4C10-AADF-525ECB616900}" destId="{65904CC1-6D1B-4D11-8E0A-4E03E7D0B6C6}" srcOrd="1" destOrd="0" presId="urn:microsoft.com/office/officeart/2005/8/layout/list1"/>
    <dgm:cxn modelId="{4E1ECD1D-2AD4-4918-98EA-22FD1AED2001}" type="presOf" srcId="{2CFECA0B-EFA5-4B81-9184-A29835CFF432}" destId="{58B7D4AF-72C4-4F74-8CCB-221BAA43F2F0}" srcOrd="1" destOrd="0" presId="urn:microsoft.com/office/officeart/2005/8/layout/list1"/>
    <dgm:cxn modelId="{4C8DFD37-DFA1-4F74-AD13-372ED32D0E72}" type="presOf" srcId="{17B4FC1D-2BAA-4269-880D-E0ABAD9DB1CF}" destId="{289C54AB-23D5-455B-9C66-E6BEA6AC0357}" srcOrd="0" destOrd="0" presId="urn:microsoft.com/office/officeart/2005/8/layout/list1"/>
    <dgm:cxn modelId="{C68D3A7F-C7EC-4FD0-97B3-E10BFC5168B8}" type="presOf" srcId="{D4087313-3513-4B96-9AAC-36118284A564}" destId="{B80C0460-632A-49A7-BC66-7226D9473C75}" srcOrd="1" destOrd="0" presId="urn:microsoft.com/office/officeart/2005/8/layout/list1"/>
    <dgm:cxn modelId="{CD71BB7D-AFDD-4F25-AA95-EC34EF941993}" type="presOf" srcId="{5C58AF47-65AE-45FE-8946-5C114F27F6BA}" destId="{D329E955-10F1-475D-BBBA-EAEBA1D6EA00}" srcOrd="0" destOrd="0" presId="urn:microsoft.com/office/officeart/2005/8/layout/list1"/>
    <dgm:cxn modelId="{AA45F58E-70BB-4C15-BFE2-DE41F9413E88}" type="presOf" srcId="{D4087313-3513-4B96-9AAC-36118284A564}" destId="{4437CCB6-E71A-42E7-897D-0C3D6EABE556}" srcOrd="0" destOrd="0" presId="urn:microsoft.com/office/officeart/2005/8/layout/list1"/>
    <dgm:cxn modelId="{D1857115-5F74-4734-9967-C7FEDF02AEA7}" type="presOf" srcId="{2CFECA0B-EFA5-4B81-9184-A29835CFF432}" destId="{51E01A03-E9AC-4582-87C6-77EC12CA913C}" srcOrd="0" destOrd="0" presId="urn:microsoft.com/office/officeart/2005/8/layout/list1"/>
    <dgm:cxn modelId="{2935DACB-3161-4294-8448-0602A04A567B}" srcId="{17B4FC1D-2BAA-4269-880D-E0ABAD9DB1CF}" destId="{5C58AF47-65AE-45FE-8946-5C114F27F6BA}" srcOrd="2" destOrd="0" parTransId="{7A92F070-7B03-40C9-9C95-3AD425FE4700}" sibTransId="{5E00BFE1-1A65-4A32-B83B-7E28F1853F3A}"/>
    <dgm:cxn modelId="{FE756039-98B8-4540-9CF6-03D7F4FC2160}" type="presParOf" srcId="{289C54AB-23D5-455B-9C66-E6BEA6AC0357}" destId="{97443EDE-C011-4211-A86E-736FF577654F}" srcOrd="0" destOrd="0" presId="urn:microsoft.com/office/officeart/2005/8/layout/list1"/>
    <dgm:cxn modelId="{A2CEB2D6-3908-4C81-9B96-0695A941A8A7}" type="presParOf" srcId="{97443EDE-C011-4211-A86E-736FF577654F}" destId="{4437CCB6-E71A-42E7-897D-0C3D6EABE556}" srcOrd="0" destOrd="0" presId="urn:microsoft.com/office/officeart/2005/8/layout/list1"/>
    <dgm:cxn modelId="{AC10510B-04F5-44A7-83F4-B0DF982A9F3F}" type="presParOf" srcId="{97443EDE-C011-4211-A86E-736FF577654F}" destId="{B80C0460-632A-49A7-BC66-7226D9473C75}" srcOrd="1" destOrd="0" presId="urn:microsoft.com/office/officeart/2005/8/layout/list1"/>
    <dgm:cxn modelId="{47D095EF-8330-412B-955E-B4C6D11940FF}" type="presParOf" srcId="{289C54AB-23D5-455B-9C66-E6BEA6AC0357}" destId="{209EE348-172D-4D80-9EA6-F3D2ECE8AE23}" srcOrd="1" destOrd="0" presId="urn:microsoft.com/office/officeart/2005/8/layout/list1"/>
    <dgm:cxn modelId="{F510A192-A7B8-4424-9D5C-09D69141D0CA}" type="presParOf" srcId="{289C54AB-23D5-455B-9C66-E6BEA6AC0357}" destId="{25F50D4A-099B-4620-9D52-3E8416CF3DBD}" srcOrd="2" destOrd="0" presId="urn:microsoft.com/office/officeart/2005/8/layout/list1"/>
    <dgm:cxn modelId="{B04FC8DC-6958-4AD3-9FE7-0F52721E4A08}" type="presParOf" srcId="{289C54AB-23D5-455B-9C66-E6BEA6AC0357}" destId="{F82BBADD-FAC7-467C-8DE9-ADB69BC86BAE}" srcOrd="3" destOrd="0" presId="urn:microsoft.com/office/officeart/2005/8/layout/list1"/>
    <dgm:cxn modelId="{6E758E4F-76B3-4940-9C9B-F2FCB0E19D28}" type="presParOf" srcId="{289C54AB-23D5-455B-9C66-E6BEA6AC0357}" destId="{924F6A2F-D6F0-4848-867A-43999BD7868B}" srcOrd="4" destOrd="0" presId="urn:microsoft.com/office/officeart/2005/8/layout/list1"/>
    <dgm:cxn modelId="{C2BD7990-FB9E-4023-B461-8E294F6CFB0E}" type="presParOf" srcId="{924F6A2F-D6F0-4848-867A-43999BD7868B}" destId="{51E01A03-E9AC-4582-87C6-77EC12CA913C}" srcOrd="0" destOrd="0" presId="urn:microsoft.com/office/officeart/2005/8/layout/list1"/>
    <dgm:cxn modelId="{1DE1D43D-264F-4FA4-8A0F-EA988871F7C2}" type="presParOf" srcId="{924F6A2F-D6F0-4848-867A-43999BD7868B}" destId="{58B7D4AF-72C4-4F74-8CCB-221BAA43F2F0}" srcOrd="1" destOrd="0" presId="urn:microsoft.com/office/officeart/2005/8/layout/list1"/>
    <dgm:cxn modelId="{DD88978E-7560-45AB-9885-9CD7B79ED5A4}" type="presParOf" srcId="{289C54AB-23D5-455B-9C66-E6BEA6AC0357}" destId="{05E42C7C-0764-4F9B-A9FD-6663B877895C}" srcOrd="5" destOrd="0" presId="urn:microsoft.com/office/officeart/2005/8/layout/list1"/>
    <dgm:cxn modelId="{E7AC0787-4BBB-473B-8FD5-B574919E7C91}" type="presParOf" srcId="{289C54AB-23D5-455B-9C66-E6BEA6AC0357}" destId="{636DBDD3-FDBB-49D6-A143-ED653DBA6D02}" srcOrd="6" destOrd="0" presId="urn:microsoft.com/office/officeart/2005/8/layout/list1"/>
    <dgm:cxn modelId="{1B6D86A1-A8F5-4815-902D-ADBE3AFDDB3C}" type="presParOf" srcId="{289C54AB-23D5-455B-9C66-E6BEA6AC0357}" destId="{38A5FBBE-FD4B-4497-A8B1-983DEB197627}" srcOrd="7" destOrd="0" presId="urn:microsoft.com/office/officeart/2005/8/layout/list1"/>
    <dgm:cxn modelId="{5CBC6FA5-ABA0-49D2-97D3-A6FCE07B8047}" type="presParOf" srcId="{289C54AB-23D5-455B-9C66-E6BEA6AC0357}" destId="{8F28A41C-33DA-4DE2-8383-318717B1465B}" srcOrd="8" destOrd="0" presId="urn:microsoft.com/office/officeart/2005/8/layout/list1"/>
    <dgm:cxn modelId="{BEB94EAD-24DC-4CE5-A351-440455EAC77F}" type="presParOf" srcId="{8F28A41C-33DA-4DE2-8383-318717B1465B}" destId="{D329E955-10F1-475D-BBBA-EAEBA1D6EA00}" srcOrd="0" destOrd="0" presId="urn:microsoft.com/office/officeart/2005/8/layout/list1"/>
    <dgm:cxn modelId="{5BF597E7-45B0-4D34-8864-8B31B0568D5E}" type="presParOf" srcId="{8F28A41C-33DA-4DE2-8383-318717B1465B}" destId="{3B74B781-C06A-4C2A-AC2A-1A77F82C3601}" srcOrd="1" destOrd="0" presId="urn:microsoft.com/office/officeart/2005/8/layout/list1"/>
    <dgm:cxn modelId="{084EC25E-0A8C-4526-8519-D63D0F2D3306}" type="presParOf" srcId="{289C54AB-23D5-455B-9C66-E6BEA6AC0357}" destId="{B26E83F2-3783-46C9-8B61-A8DE9AA7CDEE}" srcOrd="9" destOrd="0" presId="urn:microsoft.com/office/officeart/2005/8/layout/list1"/>
    <dgm:cxn modelId="{B7DB359E-8C14-493C-9424-4411A71BC17C}" type="presParOf" srcId="{289C54AB-23D5-455B-9C66-E6BEA6AC0357}" destId="{C94329A0-DD12-4D6D-A5C0-A73935853EAA}" srcOrd="10" destOrd="0" presId="urn:microsoft.com/office/officeart/2005/8/layout/list1"/>
    <dgm:cxn modelId="{290796E5-A703-49C5-9CD8-62718EEC57CC}" type="presParOf" srcId="{289C54AB-23D5-455B-9C66-E6BEA6AC0357}" destId="{AFAAA96D-8845-4A3B-A69F-EE7E76ACC743}" srcOrd="11" destOrd="0" presId="urn:microsoft.com/office/officeart/2005/8/layout/list1"/>
    <dgm:cxn modelId="{722DC56B-577E-4750-B881-66648B6F64BE}" type="presParOf" srcId="{289C54AB-23D5-455B-9C66-E6BEA6AC0357}" destId="{E551AFFF-9130-45DF-A2A6-7F1A37E7DE75}" srcOrd="12" destOrd="0" presId="urn:microsoft.com/office/officeart/2005/8/layout/list1"/>
    <dgm:cxn modelId="{15E9E2CE-D748-45B2-A72B-02D1943E53A9}" type="presParOf" srcId="{E551AFFF-9130-45DF-A2A6-7F1A37E7DE75}" destId="{E90EC1DF-8F61-4A73-A669-E7585AF97D51}" srcOrd="0" destOrd="0" presId="urn:microsoft.com/office/officeart/2005/8/layout/list1"/>
    <dgm:cxn modelId="{2EFA094E-EA91-493F-8F4B-FB3BC8126F0B}" type="presParOf" srcId="{E551AFFF-9130-45DF-A2A6-7F1A37E7DE75}" destId="{65904CC1-6D1B-4D11-8E0A-4E03E7D0B6C6}" srcOrd="1" destOrd="0" presId="urn:microsoft.com/office/officeart/2005/8/layout/list1"/>
    <dgm:cxn modelId="{18F203C1-0A66-4D2B-A675-93C7DBD404A5}" type="presParOf" srcId="{289C54AB-23D5-455B-9C66-E6BEA6AC0357}" destId="{D3B87751-62F1-4071-A65D-DF4EDD8778D2}" srcOrd="13" destOrd="0" presId="urn:microsoft.com/office/officeart/2005/8/layout/list1"/>
    <dgm:cxn modelId="{C7416FC4-00E2-4B49-A5CB-1C234F927A8F}" type="presParOf" srcId="{289C54AB-23D5-455B-9C66-E6BEA6AC0357}" destId="{A3D25EC4-7847-4CEE-8450-DEEAD86193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7B4FC1D-2BAA-4269-880D-E0ABAD9DB1C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087313-3513-4B96-9AAC-36118284A56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Cases that are newly designed and not executed manually  at least once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71C47A-20B7-4B39-A42A-6DDC5950F4F2}" type="parTrans" cxnId="{0523CC0C-1927-4F37-95F9-12422F833B63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7B6ECD-562D-468F-8F8E-651EB939F01E}" type="sibTrans" cxnId="{0523CC0C-1927-4F37-95F9-12422F833B63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FECA0B-EFA5-4B81-9184-A29835CFF43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Cases for which the requirements are changing frequently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56FB2-E680-4B3D-900D-2DED7498ABDE}" type="parTrans" cxnId="{306F58CB-9C85-470F-B829-928E513ABD0E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54E061-7B74-4448-BF58-7E1183D5C835}" type="sibTrans" cxnId="{306F58CB-9C85-470F-B829-928E513ABD0E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C58AF47-65AE-45FE-8946-5C114F27F6B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 rtl="0"/>
          <a:r>
            <a:rPr lang="en-US" sz="135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cases which are executed on ad-hoc basis.</a:t>
          </a:r>
          <a:endParaRPr lang="en-US" sz="135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2F070-7B03-40C9-9C95-3AD425FE4700}" type="parTrans" cxnId="{2935DACB-3161-4294-8448-0602A04A567B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00BFE1-1A65-4A32-B83B-7E28F1853F3A}" type="sibTrans" cxnId="{2935DACB-3161-4294-8448-0602A04A567B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9C54AB-23D5-455B-9C66-E6BEA6AC0357}" type="pres">
      <dgm:prSet presAssocID="{17B4FC1D-2BAA-4269-880D-E0ABAD9DB1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443EDE-C011-4211-A86E-736FF577654F}" type="pres">
      <dgm:prSet presAssocID="{D4087313-3513-4B96-9AAC-36118284A564}" presName="parentLin" presStyleCnt="0"/>
      <dgm:spPr/>
    </dgm:pt>
    <dgm:pt modelId="{4437CCB6-E71A-42E7-897D-0C3D6EABE556}" type="pres">
      <dgm:prSet presAssocID="{D4087313-3513-4B96-9AAC-36118284A56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80C0460-632A-49A7-BC66-7226D9473C75}" type="pres">
      <dgm:prSet presAssocID="{D4087313-3513-4B96-9AAC-36118284A564}" presName="parentText" presStyleLbl="node1" presStyleIdx="0" presStyleCnt="3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EE348-172D-4D80-9EA6-F3D2ECE8AE23}" type="pres">
      <dgm:prSet presAssocID="{D4087313-3513-4B96-9AAC-36118284A564}" presName="negativeSpace" presStyleCnt="0"/>
      <dgm:spPr/>
    </dgm:pt>
    <dgm:pt modelId="{25F50D4A-099B-4620-9D52-3E8416CF3DBD}" type="pres">
      <dgm:prSet presAssocID="{D4087313-3513-4B96-9AAC-36118284A564}" presName="childText" presStyleLbl="conFgAcc1" presStyleIdx="0" presStyleCnt="3">
        <dgm:presLayoutVars>
          <dgm:bulletEnabled val="1"/>
        </dgm:presLayoutVars>
      </dgm:prSet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bg1"/>
          </a:solidFill>
        </a:ln>
      </dgm:spPr>
    </dgm:pt>
    <dgm:pt modelId="{F82BBADD-FAC7-467C-8DE9-ADB69BC86BAE}" type="pres">
      <dgm:prSet presAssocID="{937B6ECD-562D-468F-8F8E-651EB939F01E}" presName="spaceBetweenRectangles" presStyleCnt="0"/>
      <dgm:spPr/>
    </dgm:pt>
    <dgm:pt modelId="{924F6A2F-D6F0-4848-867A-43999BD7868B}" type="pres">
      <dgm:prSet presAssocID="{2CFECA0B-EFA5-4B81-9184-A29835CFF432}" presName="parentLin" presStyleCnt="0"/>
      <dgm:spPr/>
    </dgm:pt>
    <dgm:pt modelId="{51E01A03-E9AC-4582-87C6-77EC12CA913C}" type="pres">
      <dgm:prSet presAssocID="{2CFECA0B-EFA5-4B81-9184-A29835CFF43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8B7D4AF-72C4-4F74-8CCB-221BAA43F2F0}" type="pres">
      <dgm:prSet presAssocID="{2CFECA0B-EFA5-4B81-9184-A29835CFF432}" presName="parentText" presStyleLbl="node1" presStyleIdx="1" presStyleCnt="3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42C7C-0764-4F9B-A9FD-6663B877895C}" type="pres">
      <dgm:prSet presAssocID="{2CFECA0B-EFA5-4B81-9184-A29835CFF432}" presName="negativeSpace" presStyleCnt="0"/>
      <dgm:spPr/>
    </dgm:pt>
    <dgm:pt modelId="{636DBDD3-FDBB-49D6-A143-ED653DBA6D02}" type="pres">
      <dgm:prSet presAssocID="{2CFECA0B-EFA5-4B81-9184-A29835CFF432}" presName="childText" presStyleLbl="conFgAcc1" presStyleIdx="1" presStyleCnt="3">
        <dgm:presLayoutVars>
          <dgm:bulletEnabled val="1"/>
        </dgm:presLayoutVars>
      </dgm:prSet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bg1"/>
          </a:solidFill>
        </a:ln>
      </dgm:spPr>
    </dgm:pt>
    <dgm:pt modelId="{38A5FBBE-FD4B-4497-A8B1-983DEB197627}" type="pres">
      <dgm:prSet presAssocID="{C554E061-7B74-4448-BF58-7E1183D5C835}" presName="spaceBetweenRectangles" presStyleCnt="0"/>
      <dgm:spPr/>
    </dgm:pt>
    <dgm:pt modelId="{8F28A41C-33DA-4DE2-8383-318717B1465B}" type="pres">
      <dgm:prSet presAssocID="{5C58AF47-65AE-45FE-8946-5C114F27F6BA}" presName="parentLin" presStyleCnt="0"/>
      <dgm:spPr/>
    </dgm:pt>
    <dgm:pt modelId="{D329E955-10F1-475D-BBBA-EAEBA1D6EA00}" type="pres">
      <dgm:prSet presAssocID="{5C58AF47-65AE-45FE-8946-5C114F27F6B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B74B781-C06A-4C2A-AC2A-1A77F82C3601}" type="pres">
      <dgm:prSet presAssocID="{5C58AF47-65AE-45FE-8946-5C114F27F6BA}" presName="parentText" presStyleLbl="node1" presStyleIdx="2" presStyleCnt="3" custScaleX="132702" custLinFactNeighborX="-48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E83F2-3783-46C9-8B61-A8DE9AA7CDEE}" type="pres">
      <dgm:prSet presAssocID="{5C58AF47-65AE-45FE-8946-5C114F27F6BA}" presName="negativeSpace" presStyleCnt="0"/>
      <dgm:spPr/>
    </dgm:pt>
    <dgm:pt modelId="{C94329A0-DD12-4D6D-A5C0-A73935853EAA}" type="pres">
      <dgm:prSet presAssocID="{5C58AF47-65AE-45FE-8946-5C114F27F6BA}" presName="childText" presStyleLbl="conFgAcc1" presStyleIdx="2" presStyleCnt="3">
        <dgm:presLayoutVars>
          <dgm:bulletEnabled val="1"/>
        </dgm:presLayoutVars>
      </dgm:prSet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bg1"/>
          </a:solidFill>
        </a:ln>
      </dgm:spPr>
    </dgm:pt>
  </dgm:ptLst>
  <dgm:cxnLst>
    <dgm:cxn modelId="{306F58CB-9C85-470F-B829-928E513ABD0E}" srcId="{17B4FC1D-2BAA-4269-880D-E0ABAD9DB1CF}" destId="{2CFECA0B-EFA5-4B81-9184-A29835CFF432}" srcOrd="1" destOrd="0" parTransId="{E5B56FB2-E680-4B3D-900D-2DED7498ABDE}" sibTransId="{C554E061-7B74-4448-BF58-7E1183D5C835}"/>
    <dgm:cxn modelId="{0523CC0C-1927-4F37-95F9-12422F833B63}" srcId="{17B4FC1D-2BAA-4269-880D-E0ABAD9DB1CF}" destId="{D4087313-3513-4B96-9AAC-36118284A564}" srcOrd="0" destOrd="0" parTransId="{B271C47A-20B7-4B39-A42A-6DDC5950F4F2}" sibTransId="{937B6ECD-562D-468F-8F8E-651EB939F01E}"/>
    <dgm:cxn modelId="{06DBFCF2-14EB-4476-9DB9-A9960FADBEC3}" type="presOf" srcId="{D4087313-3513-4B96-9AAC-36118284A564}" destId="{B80C0460-632A-49A7-BC66-7226D9473C75}" srcOrd="1" destOrd="0" presId="urn:microsoft.com/office/officeart/2005/8/layout/list1"/>
    <dgm:cxn modelId="{52480F69-95E6-4ED2-808E-60DF44433D44}" type="presOf" srcId="{2CFECA0B-EFA5-4B81-9184-A29835CFF432}" destId="{58B7D4AF-72C4-4F74-8CCB-221BAA43F2F0}" srcOrd="1" destOrd="0" presId="urn:microsoft.com/office/officeart/2005/8/layout/list1"/>
    <dgm:cxn modelId="{094A56D8-F561-4BD4-B1BD-C74E48A54FC3}" type="presOf" srcId="{D4087313-3513-4B96-9AAC-36118284A564}" destId="{4437CCB6-E71A-42E7-897D-0C3D6EABE556}" srcOrd="0" destOrd="0" presId="urn:microsoft.com/office/officeart/2005/8/layout/list1"/>
    <dgm:cxn modelId="{281426C9-F2F9-405E-820C-E5327D253389}" type="presOf" srcId="{17B4FC1D-2BAA-4269-880D-E0ABAD9DB1CF}" destId="{289C54AB-23D5-455B-9C66-E6BEA6AC0357}" srcOrd="0" destOrd="0" presId="urn:microsoft.com/office/officeart/2005/8/layout/list1"/>
    <dgm:cxn modelId="{4A18EF2D-0A86-41CE-9DB4-2E2ABA9079B8}" type="presOf" srcId="{5C58AF47-65AE-45FE-8946-5C114F27F6BA}" destId="{D329E955-10F1-475D-BBBA-EAEBA1D6EA00}" srcOrd="0" destOrd="0" presId="urn:microsoft.com/office/officeart/2005/8/layout/list1"/>
    <dgm:cxn modelId="{386F7429-5D2F-4228-AA30-B8404F377E78}" type="presOf" srcId="{5C58AF47-65AE-45FE-8946-5C114F27F6BA}" destId="{3B74B781-C06A-4C2A-AC2A-1A77F82C3601}" srcOrd="1" destOrd="0" presId="urn:microsoft.com/office/officeart/2005/8/layout/list1"/>
    <dgm:cxn modelId="{E4C55D2C-7A51-4673-86A6-7AD25A8E3578}" type="presOf" srcId="{2CFECA0B-EFA5-4B81-9184-A29835CFF432}" destId="{51E01A03-E9AC-4582-87C6-77EC12CA913C}" srcOrd="0" destOrd="0" presId="urn:microsoft.com/office/officeart/2005/8/layout/list1"/>
    <dgm:cxn modelId="{2935DACB-3161-4294-8448-0602A04A567B}" srcId="{17B4FC1D-2BAA-4269-880D-E0ABAD9DB1CF}" destId="{5C58AF47-65AE-45FE-8946-5C114F27F6BA}" srcOrd="2" destOrd="0" parTransId="{7A92F070-7B03-40C9-9C95-3AD425FE4700}" sibTransId="{5E00BFE1-1A65-4A32-B83B-7E28F1853F3A}"/>
    <dgm:cxn modelId="{952B015B-9AFF-491E-9298-9892036ED5B8}" type="presParOf" srcId="{289C54AB-23D5-455B-9C66-E6BEA6AC0357}" destId="{97443EDE-C011-4211-A86E-736FF577654F}" srcOrd="0" destOrd="0" presId="urn:microsoft.com/office/officeart/2005/8/layout/list1"/>
    <dgm:cxn modelId="{16C30638-5E36-4B28-9B5B-705C36875BB2}" type="presParOf" srcId="{97443EDE-C011-4211-A86E-736FF577654F}" destId="{4437CCB6-E71A-42E7-897D-0C3D6EABE556}" srcOrd="0" destOrd="0" presId="urn:microsoft.com/office/officeart/2005/8/layout/list1"/>
    <dgm:cxn modelId="{DEE17331-50C5-4DF6-938E-6D17043195AF}" type="presParOf" srcId="{97443EDE-C011-4211-A86E-736FF577654F}" destId="{B80C0460-632A-49A7-BC66-7226D9473C75}" srcOrd="1" destOrd="0" presId="urn:microsoft.com/office/officeart/2005/8/layout/list1"/>
    <dgm:cxn modelId="{CEBB6736-52F7-4F37-AA7A-CF575325080F}" type="presParOf" srcId="{289C54AB-23D5-455B-9C66-E6BEA6AC0357}" destId="{209EE348-172D-4D80-9EA6-F3D2ECE8AE23}" srcOrd="1" destOrd="0" presId="urn:microsoft.com/office/officeart/2005/8/layout/list1"/>
    <dgm:cxn modelId="{F11D017F-83E6-440A-A1EC-D4192D4F7AA1}" type="presParOf" srcId="{289C54AB-23D5-455B-9C66-E6BEA6AC0357}" destId="{25F50D4A-099B-4620-9D52-3E8416CF3DBD}" srcOrd="2" destOrd="0" presId="urn:microsoft.com/office/officeart/2005/8/layout/list1"/>
    <dgm:cxn modelId="{C5D62C7B-8B24-449D-A3FA-360F012D982D}" type="presParOf" srcId="{289C54AB-23D5-455B-9C66-E6BEA6AC0357}" destId="{F82BBADD-FAC7-467C-8DE9-ADB69BC86BAE}" srcOrd="3" destOrd="0" presId="urn:microsoft.com/office/officeart/2005/8/layout/list1"/>
    <dgm:cxn modelId="{E1B1B101-8BD3-4D44-9238-D6C8CDA1E00F}" type="presParOf" srcId="{289C54AB-23D5-455B-9C66-E6BEA6AC0357}" destId="{924F6A2F-D6F0-4848-867A-43999BD7868B}" srcOrd="4" destOrd="0" presId="urn:microsoft.com/office/officeart/2005/8/layout/list1"/>
    <dgm:cxn modelId="{BDC53E73-D4F5-48DB-897C-A693A6D5241F}" type="presParOf" srcId="{924F6A2F-D6F0-4848-867A-43999BD7868B}" destId="{51E01A03-E9AC-4582-87C6-77EC12CA913C}" srcOrd="0" destOrd="0" presId="urn:microsoft.com/office/officeart/2005/8/layout/list1"/>
    <dgm:cxn modelId="{5AB89649-EEBB-46D4-92BD-C5C2EBA9D699}" type="presParOf" srcId="{924F6A2F-D6F0-4848-867A-43999BD7868B}" destId="{58B7D4AF-72C4-4F74-8CCB-221BAA43F2F0}" srcOrd="1" destOrd="0" presId="urn:microsoft.com/office/officeart/2005/8/layout/list1"/>
    <dgm:cxn modelId="{4FF11775-C38C-4ABB-A036-EFE3F09EB298}" type="presParOf" srcId="{289C54AB-23D5-455B-9C66-E6BEA6AC0357}" destId="{05E42C7C-0764-4F9B-A9FD-6663B877895C}" srcOrd="5" destOrd="0" presId="urn:microsoft.com/office/officeart/2005/8/layout/list1"/>
    <dgm:cxn modelId="{899717F5-BFBA-4A6C-9F7C-FF5C81DE867F}" type="presParOf" srcId="{289C54AB-23D5-455B-9C66-E6BEA6AC0357}" destId="{636DBDD3-FDBB-49D6-A143-ED653DBA6D02}" srcOrd="6" destOrd="0" presId="urn:microsoft.com/office/officeart/2005/8/layout/list1"/>
    <dgm:cxn modelId="{B99BFE38-75FF-4101-8B7F-2ABF5F37D299}" type="presParOf" srcId="{289C54AB-23D5-455B-9C66-E6BEA6AC0357}" destId="{38A5FBBE-FD4B-4497-A8B1-983DEB197627}" srcOrd="7" destOrd="0" presId="urn:microsoft.com/office/officeart/2005/8/layout/list1"/>
    <dgm:cxn modelId="{8402A6FD-EC4E-4793-964E-73BEE8619237}" type="presParOf" srcId="{289C54AB-23D5-455B-9C66-E6BEA6AC0357}" destId="{8F28A41C-33DA-4DE2-8383-318717B1465B}" srcOrd="8" destOrd="0" presId="urn:microsoft.com/office/officeart/2005/8/layout/list1"/>
    <dgm:cxn modelId="{82790F05-F8C0-4E49-8553-FF4D5CFAD835}" type="presParOf" srcId="{8F28A41C-33DA-4DE2-8383-318717B1465B}" destId="{D329E955-10F1-475D-BBBA-EAEBA1D6EA00}" srcOrd="0" destOrd="0" presId="urn:microsoft.com/office/officeart/2005/8/layout/list1"/>
    <dgm:cxn modelId="{8F69986D-18A7-4C4F-A915-F7C5CE1477E9}" type="presParOf" srcId="{8F28A41C-33DA-4DE2-8383-318717B1465B}" destId="{3B74B781-C06A-4C2A-AC2A-1A77F82C3601}" srcOrd="1" destOrd="0" presId="urn:microsoft.com/office/officeart/2005/8/layout/list1"/>
    <dgm:cxn modelId="{9F7E3DEA-ECEB-4E58-9543-3EEE9C429842}" type="presParOf" srcId="{289C54AB-23D5-455B-9C66-E6BEA6AC0357}" destId="{B26E83F2-3783-46C9-8B61-A8DE9AA7CDEE}" srcOrd="9" destOrd="0" presId="urn:microsoft.com/office/officeart/2005/8/layout/list1"/>
    <dgm:cxn modelId="{DD4A5EA7-5DA2-4464-991C-4D8255FEC7E8}" type="presParOf" srcId="{289C54AB-23D5-455B-9C66-E6BEA6AC0357}" destId="{C94329A0-DD12-4D6D-A5C0-A73935853E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A68614B-F324-4EC2-9524-D00AD387FB66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EEF75BD3-2526-4043-9BF6-B4DC7882BD9F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Open source – no extra cost to find bug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1443B4-DBE0-40D2-87FD-23468920D47A}" type="parTrans" cxnId="{47244F69-26ED-48F9-9226-AC1DEDC22761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587308-F162-4F61-8B42-DFB1D78BAD6E}" type="sibTrans" cxnId="{47244F69-26ED-48F9-9226-AC1DEDC22761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93B50E9-F1F9-468C-B4E8-818E66CF4050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Light weight (&lt;100 MB)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344354-B0AC-4345-96A7-85D6E0DA2890}" type="parTrans" cxnId="{2F59D146-5CD0-440F-A897-DBCCC06403DE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07B756-4DB0-4A89-BB37-0F088994EFAF}" type="sibTrans" cxnId="{2F59D146-5CD0-440F-A897-DBCCC06403DE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E53F1A-8010-4727-A5DE-2B35B359B13F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Multiple languages support( java, C#, python, ruby etc…)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6AB8D2-0B7E-47CD-AC97-4675EA35633E}" type="parTrans" cxnId="{BF929CBA-02F0-43B2-8676-9FE8A4F64491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B3E96F-8625-474E-912C-767E7857446A}" type="sibTrans" cxnId="{BF929CBA-02F0-43B2-8676-9FE8A4F64491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8BA296-6373-46FE-9F09-FECCD06F85BE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browser support (</a:t>
          </a:r>
          <a:r>
            <a:rPr lang="en-US" sz="135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chrome,mozilla,ie,safari</a:t>
          </a:r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etc…)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37F3CF-ED94-4FDE-8946-77FA7D61FBF0}" type="parTrans" cxnId="{32D057E2-D5A9-425E-BA1D-61BDCFEFB8B8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BA71BA-D4DD-4A40-8D02-A9351E3E15B1}" type="sibTrans" cxnId="{32D057E2-D5A9-425E-BA1D-61BDCFEFB8B8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C73BB6-8912-486A-9125-BF08907A8018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OS support (</a:t>
          </a:r>
          <a:r>
            <a:rPr lang="en-US" sz="135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linux,windows,ios</a:t>
          </a:r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etc…)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D17A94-EE09-41E6-AAA8-84714816D83A}" type="parTrans" cxnId="{1C8ABE4B-60F1-4846-807D-6B124817FF93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EDBE20-E2CB-48CA-BCA1-97C91676931D}" type="sibTrans" cxnId="{1C8ABE4B-60F1-4846-807D-6B124817FF93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664F43-F3FA-4A77-8BF3-8AD318DA9970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Easy bug reporting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98DA97C-FE5A-4015-905D-2CFD69DB1C6E}" type="parTrans" cxnId="{B3F50DE9-5569-457F-AA9D-E06B6F9940B6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DE6883-C692-4064-A937-6775210BDAC8}" type="sibTrans" cxnId="{B3F50DE9-5569-457F-AA9D-E06B6F9940B6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2D02FB-37D3-40E5-86D6-A2D81FC62D3F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Wide ecosystem support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D29B30-B1D2-43BC-9FFE-EB774F110BC2}" type="parTrans" cxnId="{76FABDF4-9D59-46AB-9561-080A533532E4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DD98FD-B7E4-470D-91CF-905D048424B9}" type="sibTrans" cxnId="{76FABDF4-9D59-46AB-9561-080A533532E4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BB304F-1889-443A-A2BD-A68E66302BA5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script once, run the same on multiple browser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587E53B-261C-445C-8CA0-D5B4F7178F7C}" type="parTrans" cxnId="{B28578B4-ECA7-4A58-A013-911B411CE679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611D48-CF50-4683-A639-E42EC0FE80A5}" type="sibTrans" cxnId="{B28578B4-ECA7-4A58-A013-911B411CE679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B8A8D4-9DEA-4FDE-9041-13B4C24C7CC7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Special handling of ajax control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8C91B91-65FE-431B-B6A8-7A6D32985676}" type="parTrans" cxnId="{FE400FB7-F289-4AE8-A05B-D003B429B8C6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F8D513-9072-4088-9BB3-A9184D3B0D85}" type="sibTrans" cxnId="{FE400FB7-F289-4AE8-A05B-D003B429B8C6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0F2A31-744F-43E1-8858-9A4247EB9BDF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Parallel script execution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37C55C-CF0E-4BCF-881F-A6FB54A0ED4D}" type="parTrans" cxnId="{3B6967B0-BA8A-4451-9100-17147E4EA750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E3794C-5CD9-4830-99F2-B8601E95B8A6}" type="sibTrans" cxnId="{3B6967B0-BA8A-4451-9100-17147E4EA750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24D03B-8AD6-4543-A1B7-69BB1DCC5317}" type="pres">
      <dgm:prSet presAssocID="{DA68614B-F324-4EC2-9524-D00AD387FB6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D8A100-3FFF-465D-AAC8-2184A3972E5B}" type="pres">
      <dgm:prSet presAssocID="{EEF75BD3-2526-4043-9BF6-B4DC7882BD9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05CFB-EB0A-42AB-8EA1-8F02BF76FF69}" type="pres">
      <dgm:prSet presAssocID="{3C587308-F162-4F61-8B42-DFB1D78BAD6E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CDD111C7-E23E-44D0-A713-4FE20CDB4A02}" type="pres">
      <dgm:prSet presAssocID="{793B50E9-F1F9-468C-B4E8-818E66CF405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07DB0-F6E2-4E1D-89F8-3DE02DC5BFAA}" type="pres">
      <dgm:prSet presAssocID="{6A07B756-4DB0-4A89-BB37-0F088994EFAF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FCDBBC5-E455-483D-910F-EE6A4E430B6D}" type="pres">
      <dgm:prSet presAssocID="{E4E53F1A-8010-4727-A5DE-2B35B359B13F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0AC5A-E18C-4825-8A90-90A45AA356A2}" type="pres">
      <dgm:prSet presAssocID="{4DB3E96F-8625-474E-912C-767E7857446A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7F911D1-B242-4E83-B91E-7BDE2C28BF70}" type="pres">
      <dgm:prSet presAssocID="{B78BA296-6373-46FE-9F09-FECCD06F85B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4B55C-9E11-43A1-95DD-412A0AC2ED6C}" type="pres">
      <dgm:prSet presAssocID="{B6BA71BA-D4DD-4A40-8D02-A9351E3E15B1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384B0395-BA61-41F7-A346-DBDD69F4EFED}" type="pres">
      <dgm:prSet presAssocID="{18C73BB6-8912-486A-9125-BF08907A8018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C1902-D627-4599-B4F8-835835F77231}" type="pres">
      <dgm:prSet presAssocID="{ADEDBE20-E2CB-48CA-BCA1-97C91676931D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4097023-E0D8-43C4-88FE-53E4DD2D34EA}" type="pres">
      <dgm:prSet presAssocID="{17664F43-F3FA-4A77-8BF3-8AD318DA9970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9AB32-D555-4B87-95EC-331A822A4BE1}" type="pres">
      <dgm:prSet presAssocID="{17DE6883-C692-4064-A937-6775210BDAC8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98BDB43-982C-4D99-A273-D244C3331365}" type="pres">
      <dgm:prSet presAssocID="{552D02FB-37D3-40E5-86D6-A2D81FC62D3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CE0AC-6CE1-4450-BE78-66A50C7FAA60}" type="pres">
      <dgm:prSet presAssocID="{4ADD98FD-B7E4-470D-91CF-905D048424B9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FE689A4-CB4A-4BD8-8E00-A0EB5964793F}" type="pres">
      <dgm:prSet presAssocID="{F4BB304F-1889-443A-A2BD-A68E66302BA5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106FD-054A-491C-8B94-C3B8CA8BB65C}" type="pres">
      <dgm:prSet presAssocID="{8F611D48-CF50-4683-A639-E42EC0FE80A5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C0A231BB-B58A-483A-87F4-022F98865DBB}" type="pres">
      <dgm:prSet presAssocID="{86B8A8D4-9DEA-4FDE-9041-13B4C24C7CC7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0E739-E5C2-4587-9D18-B44B26CF16F1}" type="pres">
      <dgm:prSet presAssocID="{4FF8D513-9072-4088-9BB3-A9184D3B0D85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23C919F1-36C8-4F4C-B556-0DE9E1487B70}" type="pres">
      <dgm:prSet presAssocID="{930F2A31-744F-43E1-8858-9A4247EB9BD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6967B0-BA8A-4451-9100-17147E4EA750}" srcId="{DA68614B-F324-4EC2-9524-D00AD387FB66}" destId="{930F2A31-744F-43E1-8858-9A4247EB9BDF}" srcOrd="9" destOrd="0" parTransId="{BA37C55C-CF0E-4BCF-881F-A6FB54A0ED4D}" sibTransId="{CAE3794C-5CD9-4830-99F2-B8601E95B8A6}"/>
    <dgm:cxn modelId="{BF929CBA-02F0-43B2-8676-9FE8A4F64491}" srcId="{DA68614B-F324-4EC2-9524-D00AD387FB66}" destId="{E4E53F1A-8010-4727-A5DE-2B35B359B13F}" srcOrd="2" destOrd="0" parTransId="{076AB8D2-0B7E-47CD-AC97-4675EA35633E}" sibTransId="{4DB3E96F-8625-474E-912C-767E7857446A}"/>
    <dgm:cxn modelId="{618B1B97-515D-4889-AE65-7B6BEE10A933}" type="presOf" srcId="{552D02FB-37D3-40E5-86D6-A2D81FC62D3F}" destId="{498BDB43-982C-4D99-A273-D244C3331365}" srcOrd="0" destOrd="0" presId="urn:microsoft.com/office/officeart/2005/8/layout/default"/>
    <dgm:cxn modelId="{0FB870AE-64C7-468C-A8B3-5BACC98F17AF}" type="presOf" srcId="{E4E53F1A-8010-4727-A5DE-2B35B359B13F}" destId="{7FCDBBC5-E455-483D-910F-EE6A4E430B6D}" srcOrd="0" destOrd="0" presId="urn:microsoft.com/office/officeart/2005/8/layout/default"/>
    <dgm:cxn modelId="{76FABDF4-9D59-46AB-9561-080A533532E4}" srcId="{DA68614B-F324-4EC2-9524-D00AD387FB66}" destId="{552D02FB-37D3-40E5-86D6-A2D81FC62D3F}" srcOrd="6" destOrd="0" parTransId="{EDD29B30-B1D2-43BC-9FFE-EB774F110BC2}" sibTransId="{4ADD98FD-B7E4-470D-91CF-905D048424B9}"/>
    <dgm:cxn modelId="{32D057E2-D5A9-425E-BA1D-61BDCFEFB8B8}" srcId="{DA68614B-F324-4EC2-9524-D00AD387FB66}" destId="{B78BA296-6373-46FE-9F09-FECCD06F85BE}" srcOrd="3" destOrd="0" parTransId="{B537F3CF-ED94-4FDE-8946-77FA7D61FBF0}" sibTransId="{B6BA71BA-D4DD-4A40-8D02-A9351E3E15B1}"/>
    <dgm:cxn modelId="{FE400FB7-F289-4AE8-A05B-D003B429B8C6}" srcId="{DA68614B-F324-4EC2-9524-D00AD387FB66}" destId="{86B8A8D4-9DEA-4FDE-9041-13B4C24C7CC7}" srcOrd="8" destOrd="0" parTransId="{48C91B91-65FE-431B-B6A8-7A6D32985676}" sibTransId="{4FF8D513-9072-4088-9BB3-A9184D3B0D85}"/>
    <dgm:cxn modelId="{B3F50DE9-5569-457F-AA9D-E06B6F9940B6}" srcId="{DA68614B-F324-4EC2-9524-D00AD387FB66}" destId="{17664F43-F3FA-4A77-8BF3-8AD318DA9970}" srcOrd="5" destOrd="0" parTransId="{F98DA97C-FE5A-4015-905D-2CFD69DB1C6E}" sibTransId="{17DE6883-C692-4064-A937-6775210BDAC8}"/>
    <dgm:cxn modelId="{0784B018-FE08-4E3B-BB32-4AD626D35411}" type="presOf" srcId="{18C73BB6-8912-486A-9125-BF08907A8018}" destId="{384B0395-BA61-41F7-A346-DBDD69F4EFED}" srcOrd="0" destOrd="0" presId="urn:microsoft.com/office/officeart/2005/8/layout/default"/>
    <dgm:cxn modelId="{2F59D146-5CD0-440F-A897-DBCCC06403DE}" srcId="{DA68614B-F324-4EC2-9524-D00AD387FB66}" destId="{793B50E9-F1F9-468C-B4E8-818E66CF4050}" srcOrd="1" destOrd="0" parTransId="{4D344354-B0AC-4345-96A7-85D6E0DA2890}" sibTransId="{6A07B756-4DB0-4A89-BB37-0F088994EFAF}"/>
    <dgm:cxn modelId="{A820B02B-9B55-4484-A58E-6E836175667F}" type="presOf" srcId="{B78BA296-6373-46FE-9F09-FECCD06F85BE}" destId="{07F911D1-B242-4E83-B91E-7BDE2C28BF70}" srcOrd="0" destOrd="0" presId="urn:microsoft.com/office/officeart/2005/8/layout/default"/>
    <dgm:cxn modelId="{1C8ABE4B-60F1-4846-807D-6B124817FF93}" srcId="{DA68614B-F324-4EC2-9524-D00AD387FB66}" destId="{18C73BB6-8912-486A-9125-BF08907A8018}" srcOrd="4" destOrd="0" parTransId="{E1D17A94-EE09-41E6-AAA8-84714816D83A}" sibTransId="{ADEDBE20-E2CB-48CA-BCA1-97C91676931D}"/>
    <dgm:cxn modelId="{8A4EC487-B1E7-44FF-92EE-C16945A3E94D}" type="presOf" srcId="{DA68614B-F324-4EC2-9524-D00AD387FB66}" destId="{9C24D03B-8AD6-4543-A1B7-69BB1DCC5317}" srcOrd="0" destOrd="0" presId="urn:microsoft.com/office/officeart/2005/8/layout/default"/>
    <dgm:cxn modelId="{DF6F1BD8-2AD5-447A-96D3-240B33E4E584}" type="presOf" srcId="{17664F43-F3FA-4A77-8BF3-8AD318DA9970}" destId="{04097023-E0D8-43C4-88FE-53E4DD2D34EA}" srcOrd="0" destOrd="0" presId="urn:microsoft.com/office/officeart/2005/8/layout/default"/>
    <dgm:cxn modelId="{2728E54D-313F-4AE3-B9CE-A56106A35D30}" type="presOf" srcId="{EEF75BD3-2526-4043-9BF6-B4DC7882BD9F}" destId="{A4D8A100-3FFF-465D-AAC8-2184A3972E5B}" srcOrd="0" destOrd="0" presId="urn:microsoft.com/office/officeart/2005/8/layout/default"/>
    <dgm:cxn modelId="{0DE3BEA5-B764-47C2-B872-31B7AE4A2B26}" type="presOf" srcId="{793B50E9-F1F9-468C-B4E8-818E66CF4050}" destId="{CDD111C7-E23E-44D0-A713-4FE20CDB4A02}" srcOrd="0" destOrd="0" presId="urn:microsoft.com/office/officeart/2005/8/layout/default"/>
    <dgm:cxn modelId="{613F4304-8A03-4FB7-B8FB-2DB6463903E8}" type="presOf" srcId="{F4BB304F-1889-443A-A2BD-A68E66302BA5}" destId="{EFE689A4-CB4A-4BD8-8E00-A0EB5964793F}" srcOrd="0" destOrd="0" presId="urn:microsoft.com/office/officeart/2005/8/layout/default"/>
    <dgm:cxn modelId="{51E50524-3307-44CC-98DF-D5285E8E7F52}" type="presOf" srcId="{86B8A8D4-9DEA-4FDE-9041-13B4C24C7CC7}" destId="{C0A231BB-B58A-483A-87F4-022F98865DBB}" srcOrd="0" destOrd="0" presId="urn:microsoft.com/office/officeart/2005/8/layout/default"/>
    <dgm:cxn modelId="{B28578B4-ECA7-4A58-A013-911B411CE679}" srcId="{DA68614B-F324-4EC2-9524-D00AD387FB66}" destId="{F4BB304F-1889-443A-A2BD-A68E66302BA5}" srcOrd="7" destOrd="0" parTransId="{1587E53B-261C-445C-8CA0-D5B4F7178F7C}" sibTransId="{8F611D48-CF50-4683-A639-E42EC0FE80A5}"/>
    <dgm:cxn modelId="{47244F69-26ED-48F9-9226-AC1DEDC22761}" srcId="{DA68614B-F324-4EC2-9524-D00AD387FB66}" destId="{EEF75BD3-2526-4043-9BF6-B4DC7882BD9F}" srcOrd="0" destOrd="0" parTransId="{621443B4-DBE0-40D2-87FD-23468920D47A}" sibTransId="{3C587308-F162-4F61-8B42-DFB1D78BAD6E}"/>
    <dgm:cxn modelId="{46004B69-3373-44C0-B05C-35A9BC21FF29}" type="presOf" srcId="{930F2A31-744F-43E1-8858-9A4247EB9BDF}" destId="{23C919F1-36C8-4F4C-B556-0DE9E1487B70}" srcOrd="0" destOrd="0" presId="urn:microsoft.com/office/officeart/2005/8/layout/default"/>
    <dgm:cxn modelId="{A968EE67-F1DD-4268-A273-15A87150BF4A}" type="presParOf" srcId="{9C24D03B-8AD6-4543-A1B7-69BB1DCC5317}" destId="{A4D8A100-3FFF-465D-AAC8-2184A3972E5B}" srcOrd="0" destOrd="0" presId="urn:microsoft.com/office/officeart/2005/8/layout/default"/>
    <dgm:cxn modelId="{1B6E41C1-71F0-4DB8-8A8F-47D8A088D054}" type="presParOf" srcId="{9C24D03B-8AD6-4543-A1B7-69BB1DCC5317}" destId="{5A605CFB-EB0A-42AB-8EA1-8F02BF76FF69}" srcOrd="1" destOrd="0" presId="urn:microsoft.com/office/officeart/2005/8/layout/default"/>
    <dgm:cxn modelId="{909FA309-2383-4F39-AE2D-D36F9F5EDF28}" type="presParOf" srcId="{9C24D03B-8AD6-4543-A1B7-69BB1DCC5317}" destId="{CDD111C7-E23E-44D0-A713-4FE20CDB4A02}" srcOrd="2" destOrd="0" presId="urn:microsoft.com/office/officeart/2005/8/layout/default"/>
    <dgm:cxn modelId="{48E23D56-10C0-4F86-9A13-D43459663D87}" type="presParOf" srcId="{9C24D03B-8AD6-4543-A1B7-69BB1DCC5317}" destId="{D4D07DB0-F6E2-4E1D-89F8-3DE02DC5BFAA}" srcOrd="3" destOrd="0" presId="urn:microsoft.com/office/officeart/2005/8/layout/default"/>
    <dgm:cxn modelId="{6D31BA84-F1DB-4298-A3A1-5D71BED7C7CB}" type="presParOf" srcId="{9C24D03B-8AD6-4543-A1B7-69BB1DCC5317}" destId="{7FCDBBC5-E455-483D-910F-EE6A4E430B6D}" srcOrd="4" destOrd="0" presId="urn:microsoft.com/office/officeart/2005/8/layout/default"/>
    <dgm:cxn modelId="{C161B3A6-958C-420C-9B61-C49088CE641C}" type="presParOf" srcId="{9C24D03B-8AD6-4543-A1B7-69BB1DCC5317}" destId="{8040AC5A-E18C-4825-8A90-90A45AA356A2}" srcOrd="5" destOrd="0" presId="urn:microsoft.com/office/officeart/2005/8/layout/default"/>
    <dgm:cxn modelId="{21477E36-8D5B-42F6-B27E-824B1DF47C21}" type="presParOf" srcId="{9C24D03B-8AD6-4543-A1B7-69BB1DCC5317}" destId="{07F911D1-B242-4E83-B91E-7BDE2C28BF70}" srcOrd="6" destOrd="0" presId="urn:microsoft.com/office/officeart/2005/8/layout/default"/>
    <dgm:cxn modelId="{3DF042C2-786C-4905-B32B-45EC7ED0F1D2}" type="presParOf" srcId="{9C24D03B-8AD6-4543-A1B7-69BB1DCC5317}" destId="{6994B55C-9E11-43A1-95DD-412A0AC2ED6C}" srcOrd="7" destOrd="0" presId="urn:microsoft.com/office/officeart/2005/8/layout/default"/>
    <dgm:cxn modelId="{470FE1E3-5989-49F6-8C24-C44B14C0207D}" type="presParOf" srcId="{9C24D03B-8AD6-4543-A1B7-69BB1DCC5317}" destId="{384B0395-BA61-41F7-A346-DBDD69F4EFED}" srcOrd="8" destOrd="0" presId="urn:microsoft.com/office/officeart/2005/8/layout/default"/>
    <dgm:cxn modelId="{6607F63F-324F-4084-B9F9-2AFB24A8E724}" type="presParOf" srcId="{9C24D03B-8AD6-4543-A1B7-69BB1DCC5317}" destId="{578C1902-D627-4599-B4F8-835835F77231}" srcOrd="9" destOrd="0" presId="urn:microsoft.com/office/officeart/2005/8/layout/default"/>
    <dgm:cxn modelId="{34247B3D-5885-4FB5-87AF-F17CA0DED4AF}" type="presParOf" srcId="{9C24D03B-8AD6-4543-A1B7-69BB1DCC5317}" destId="{04097023-E0D8-43C4-88FE-53E4DD2D34EA}" srcOrd="10" destOrd="0" presId="urn:microsoft.com/office/officeart/2005/8/layout/default"/>
    <dgm:cxn modelId="{2329BCEF-D207-4560-AD06-4FEAE4A3BEE5}" type="presParOf" srcId="{9C24D03B-8AD6-4543-A1B7-69BB1DCC5317}" destId="{FF69AB32-D555-4B87-95EC-331A822A4BE1}" srcOrd="11" destOrd="0" presId="urn:microsoft.com/office/officeart/2005/8/layout/default"/>
    <dgm:cxn modelId="{1D3C189E-C53E-47A6-873C-650C6D769F20}" type="presParOf" srcId="{9C24D03B-8AD6-4543-A1B7-69BB1DCC5317}" destId="{498BDB43-982C-4D99-A273-D244C3331365}" srcOrd="12" destOrd="0" presId="urn:microsoft.com/office/officeart/2005/8/layout/default"/>
    <dgm:cxn modelId="{34995388-7D2E-493D-9696-BDBF3AFBCC68}" type="presParOf" srcId="{9C24D03B-8AD6-4543-A1B7-69BB1DCC5317}" destId="{E6FCE0AC-6CE1-4450-BE78-66A50C7FAA60}" srcOrd="13" destOrd="0" presId="urn:microsoft.com/office/officeart/2005/8/layout/default"/>
    <dgm:cxn modelId="{3E7F41BB-D1E4-4212-A062-B32EE9D1D1A1}" type="presParOf" srcId="{9C24D03B-8AD6-4543-A1B7-69BB1DCC5317}" destId="{EFE689A4-CB4A-4BD8-8E00-A0EB5964793F}" srcOrd="14" destOrd="0" presId="urn:microsoft.com/office/officeart/2005/8/layout/default"/>
    <dgm:cxn modelId="{4AB8E7EF-C485-4E62-AB3F-5C28F06DB59F}" type="presParOf" srcId="{9C24D03B-8AD6-4543-A1B7-69BB1DCC5317}" destId="{9C5106FD-054A-491C-8B94-C3B8CA8BB65C}" srcOrd="15" destOrd="0" presId="urn:microsoft.com/office/officeart/2005/8/layout/default"/>
    <dgm:cxn modelId="{61759FD6-89C0-4E8F-9D60-6B3AA25452F3}" type="presParOf" srcId="{9C24D03B-8AD6-4543-A1B7-69BB1DCC5317}" destId="{C0A231BB-B58A-483A-87F4-022F98865DBB}" srcOrd="16" destOrd="0" presId="urn:microsoft.com/office/officeart/2005/8/layout/default"/>
    <dgm:cxn modelId="{9D59700A-1E99-4055-983A-DB6708A478C3}" type="presParOf" srcId="{9C24D03B-8AD6-4543-A1B7-69BB1DCC5317}" destId="{7FF0E739-E5C2-4587-9D18-B44B26CF16F1}" srcOrd="17" destOrd="0" presId="urn:microsoft.com/office/officeart/2005/8/layout/default"/>
    <dgm:cxn modelId="{4994EC88-A5AB-4F68-BB04-39688FB162F3}" type="presParOf" srcId="{9C24D03B-8AD6-4543-A1B7-69BB1DCC5317}" destId="{23C919F1-36C8-4F4C-B556-0DE9E1487B7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96A0AF-779B-4626-B881-C1B8F1AD72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US"/>
        </a:p>
      </dgm:t>
    </dgm:pt>
    <dgm:pt modelId="{480F3964-6B96-4081-995E-C6D52D1FEE07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Real events in the browser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D828CFF-2AFF-4865-87C7-E32E46358DDE}" type="parTrans" cxnId="{FEC61129-01D0-4E67-A2E7-78E33D330F12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9D0F3B-0EE5-41C2-A7C0-A1FE1CC8CEEF}" type="sibTrans" cxnId="{FEC61129-01D0-4E67-A2E7-78E33D330F12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22440D-12CE-4945-A61B-BBA32F107876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35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Webdriver</a:t>
          </a:r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object triggers real events in the browser: mouse clicks, button clicks, entering text, and events from the keyboard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F8F6B8-1DFC-44C4-A710-866D37AE7393}" type="parTrans" cxnId="{D6676AF7-DF06-42F3-8977-D0F98DF74F27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20BA71-D472-4546-B1AE-3B110933A68D}" type="sibTrans" cxnId="{D6676AF7-DF06-42F3-8977-D0F98DF74F27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28CC86-6C8B-4D34-82E7-26ADBF4D608D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Drives a specific set of commands and check status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5EC6A8-206E-4B23-B67D-70B360360AA0}" type="parTrans" cxnId="{B9C09DE6-5D8D-49E9-9ED5-59BD40CA0206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F304B4-B7A4-4644-81D8-F3B8277884CE}" type="sibTrans" cxnId="{B9C09DE6-5D8D-49E9-9ED5-59BD40CA0206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E0332D-EC7A-44D8-89CE-E4A58ECA2238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Drives a specific set of commands and check status—to see if the user is logged in, if the book goes into the shopping cart, or if a transaction processes.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B9A83F-5837-4A80-9B48-57E7BB491040}" type="parTrans" cxnId="{58DAB6B9-C80D-4CEC-A501-3208918FE138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FA2C11-38E5-4880-B64A-1DD4D5050C97}" type="sibTrans" cxnId="{58DAB6B9-C80D-4CEC-A501-3208918FE138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1CC5BB-BBA4-492C-81BE-35873FAC5873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Report with the number of assertions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4CEC31-FF1F-4D6B-B44B-1C5B13AA3403}" type="parTrans" cxnId="{3A2ADC0C-0C91-4FB7-8DA1-80462AC29A1A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55C4C9-232F-4951-B539-175CD36EE998}" type="sibTrans" cxnId="{3A2ADC0C-0C91-4FB7-8DA1-80462AC29A1A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0989A8-7C01-47F4-9A3B-1D2014CF1AF8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35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Webdriver</a:t>
          </a:r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will kick out a report with the number of assertions, the ones passing and failing, and where the errors occur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B9BA1A-F861-438C-94AE-7A19F4649C4A}" type="parTrans" cxnId="{DD881770-147C-4ECB-940D-67346FFAE822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14B654-35BB-43C2-9132-39B1AA9CD806}" type="sibTrans" cxnId="{DD881770-147C-4ECB-940D-67346FFAE822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B14067-A052-4FA6-B1F9-8725992A4943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Automate your actions in a web browser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E8D560-6989-468E-AC4C-5B49D35BBBD3}" type="parTrans" cxnId="{379D7A1F-5C64-433D-8BFA-706984F8BFD3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41CB7C-5B9B-4D2A-ABB3-C333A177D0DA}" type="sibTrans" cxnId="{379D7A1F-5C64-433D-8BFA-706984F8BFD3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A42177-F62C-450D-AE04-D0C324F9F278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Automate your actions in a web browser and save them as automated tests that you can replay at a later time.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867018-DB19-40E0-97F9-89621C7B2113}" type="parTrans" cxnId="{D43D0A55-71FD-4669-B99D-2D0C798389CA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06151C-DFA2-45A1-AAF2-F0C1E2EEC243}" type="sibTrans" cxnId="{D43D0A55-71FD-4669-B99D-2D0C798389CA}">
      <dgm:prSet/>
      <dgm:spPr/>
      <dgm:t>
        <a:bodyPr/>
        <a:lstStyle/>
        <a:p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FAA4F7-0951-4DF2-ACB7-923166B51426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F2991B-AF2C-4E21-B9EF-D6C212802722}" type="parTrans" cxnId="{C369BE68-B88D-4917-B263-550AEDE0B008}">
      <dgm:prSet/>
      <dgm:spPr/>
      <dgm:t>
        <a:bodyPr/>
        <a:lstStyle/>
        <a:p>
          <a:endParaRPr lang="en-US" sz="1350"/>
        </a:p>
      </dgm:t>
    </dgm:pt>
    <dgm:pt modelId="{9ED25A1B-420B-4F57-A2D5-46B6D1A8E669}" type="sibTrans" cxnId="{C369BE68-B88D-4917-B263-550AEDE0B008}">
      <dgm:prSet/>
      <dgm:spPr/>
      <dgm:t>
        <a:bodyPr/>
        <a:lstStyle/>
        <a:p>
          <a:endParaRPr lang="en-US" sz="1350"/>
        </a:p>
      </dgm:t>
    </dgm:pt>
    <dgm:pt modelId="{D72971AF-AFCD-4937-AC6D-A447AD587ABB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C23C70-2564-4C26-BCFD-67F03B07224D}" type="parTrans" cxnId="{10B2E37B-E07D-4688-9F9B-26A87641C66C}">
      <dgm:prSet/>
      <dgm:spPr/>
      <dgm:t>
        <a:bodyPr/>
        <a:lstStyle/>
        <a:p>
          <a:endParaRPr lang="en-US" sz="1350"/>
        </a:p>
      </dgm:t>
    </dgm:pt>
    <dgm:pt modelId="{3E465BEF-5D8D-46E9-9A3A-AAD4792E126F}" type="sibTrans" cxnId="{10B2E37B-E07D-4688-9F9B-26A87641C66C}">
      <dgm:prSet/>
      <dgm:spPr/>
      <dgm:t>
        <a:bodyPr/>
        <a:lstStyle/>
        <a:p>
          <a:endParaRPr lang="en-US" sz="1350"/>
        </a:p>
      </dgm:t>
    </dgm:pt>
    <dgm:pt modelId="{58AA5018-1434-490D-8FC9-60187AC015E9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C689BF-4B11-4638-AC20-F9B3AB394CD3}" type="parTrans" cxnId="{C0D69622-436A-4951-9579-47C87A4E9752}">
      <dgm:prSet/>
      <dgm:spPr/>
      <dgm:t>
        <a:bodyPr/>
        <a:lstStyle/>
        <a:p>
          <a:endParaRPr lang="en-US" sz="1350"/>
        </a:p>
      </dgm:t>
    </dgm:pt>
    <dgm:pt modelId="{9FD87494-07B6-4F57-8295-0F47D2E4EFDF}" type="sibTrans" cxnId="{C0D69622-436A-4951-9579-47C87A4E9752}">
      <dgm:prSet/>
      <dgm:spPr/>
      <dgm:t>
        <a:bodyPr/>
        <a:lstStyle/>
        <a:p>
          <a:endParaRPr lang="en-US" sz="1350"/>
        </a:p>
      </dgm:t>
    </dgm:pt>
    <dgm:pt modelId="{D62E899E-8CFD-4A23-99A4-078127F0ADBB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90808C1-48CC-47A0-8502-F8ACF72C2B4A}" type="parTrans" cxnId="{A5F0A93D-72AC-45AB-940B-99CEF2489E61}">
      <dgm:prSet/>
      <dgm:spPr/>
      <dgm:t>
        <a:bodyPr/>
        <a:lstStyle/>
        <a:p>
          <a:endParaRPr lang="en-US" sz="1350"/>
        </a:p>
      </dgm:t>
    </dgm:pt>
    <dgm:pt modelId="{64A99F4A-7CF0-4D64-AAD6-72ADBF0BFC8A}" type="sibTrans" cxnId="{A5F0A93D-72AC-45AB-940B-99CEF2489E61}">
      <dgm:prSet/>
      <dgm:spPr/>
      <dgm:t>
        <a:bodyPr/>
        <a:lstStyle/>
        <a:p>
          <a:endParaRPr lang="en-US" sz="1350"/>
        </a:p>
      </dgm:t>
    </dgm:pt>
    <dgm:pt modelId="{3B4DF4D0-018F-45A2-BA73-841E15F44B2F}" type="pres">
      <dgm:prSet presAssocID="{3096A0AF-779B-4626-B881-C1B8F1AD72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6A231D-A64A-4995-B38A-B3B61914EA04}" type="pres">
      <dgm:prSet presAssocID="{480F3964-6B96-4081-995E-C6D52D1FEE0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06A39-90EA-4D9D-8828-DFD90F8E6A77}" type="pres">
      <dgm:prSet presAssocID="{480F3964-6B96-4081-995E-C6D52D1FEE0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B8474-E366-4FD0-BF6E-5159A17B4E3E}" type="pres">
      <dgm:prSet presAssocID="{7C28CC86-6C8B-4D34-82E7-26ADBF4D608D}" presName="parentText" presStyleLbl="node1" presStyleIdx="1" presStyleCnt="4" custLinFactNeighborX="-233" custLinFactNeighborY="102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33D9F-B5B5-4526-B2B5-FBC095E74529}" type="pres">
      <dgm:prSet presAssocID="{7C28CC86-6C8B-4D34-82E7-26ADBF4D608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2B7BB-D3AF-435B-8DED-FE23EFF8A51E}" type="pres">
      <dgm:prSet presAssocID="{FC1CC5BB-BBA4-492C-81BE-35873FAC5873}" presName="parentText" presStyleLbl="node1" presStyleIdx="2" presStyleCnt="4" custLinFactNeighborX="0" custLinFactNeighborY="102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3E3C8-7619-4438-AAEA-ACD4C4320AB8}" type="pres">
      <dgm:prSet presAssocID="{FC1CC5BB-BBA4-492C-81BE-35873FAC5873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5DF69-ADC0-4B1E-9E70-B8B01C544242}" type="pres">
      <dgm:prSet presAssocID="{89B14067-A052-4FA6-B1F9-8725992A4943}" presName="parentText" presStyleLbl="node1" presStyleIdx="3" presStyleCnt="4" custLinFactNeighborX="-233" custLinFactNeighborY="144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F4BDB-8E06-41A7-AFC8-85EA322146AB}" type="pres">
      <dgm:prSet presAssocID="{89B14067-A052-4FA6-B1F9-8725992A494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D69622-436A-4951-9579-47C87A4E9752}" srcId="{FC1CC5BB-BBA4-492C-81BE-35873FAC5873}" destId="{58AA5018-1434-490D-8FC9-60187AC015E9}" srcOrd="0" destOrd="0" parTransId="{2DC689BF-4B11-4638-AC20-F9B3AB394CD3}" sibTransId="{9FD87494-07B6-4F57-8295-0F47D2E4EFDF}"/>
    <dgm:cxn modelId="{1EB9217F-EBCC-4EEE-B7CD-FFD3D6D2FAEF}" type="presOf" srcId="{3096A0AF-779B-4626-B881-C1B8F1AD7253}" destId="{3B4DF4D0-018F-45A2-BA73-841E15F44B2F}" srcOrd="0" destOrd="0" presId="urn:microsoft.com/office/officeart/2005/8/layout/vList2"/>
    <dgm:cxn modelId="{D43BCF72-B26D-4341-BF69-D34D39AD79D9}" type="presOf" srcId="{B30989A8-7C01-47F4-9A3B-1D2014CF1AF8}" destId="{F2C3E3C8-7619-4438-AAEA-ACD4C4320AB8}" srcOrd="0" destOrd="1" presId="urn:microsoft.com/office/officeart/2005/8/layout/vList2"/>
    <dgm:cxn modelId="{C369BE68-B88D-4917-B263-550AEDE0B008}" srcId="{480F3964-6B96-4081-995E-C6D52D1FEE07}" destId="{BEFAA4F7-0951-4DF2-ACB7-923166B51426}" srcOrd="0" destOrd="0" parTransId="{77F2991B-AF2C-4E21-B9EF-D6C212802722}" sibTransId="{9ED25A1B-420B-4F57-A2D5-46B6D1A8E669}"/>
    <dgm:cxn modelId="{DD881770-147C-4ECB-940D-67346FFAE822}" srcId="{FC1CC5BB-BBA4-492C-81BE-35873FAC5873}" destId="{B30989A8-7C01-47F4-9A3B-1D2014CF1AF8}" srcOrd="1" destOrd="0" parTransId="{2AB9BA1A-F861-438C-94AE-7A19F4649C4A}" sibTransId="{9714B654-35BB-43C2-9132-39B1AA9CD806}"/>
    <dgm:cxn modelId="{2062A319-A12B-420B-A5D0-B7573D615793}" type="presOf" srcId="{480F3964-6B96-4081-995E-C6D52D1FEE07}" destId="{A76A231D-A64A-4995-B38A-B3B61914EA04}" srcOrd="0" destOrd="0" presId="urn:microsoft.com/office/officeart/2005/8/layout/vList2"/>
    <dgm:cxn modelId="{69410D61-0D71-4E89-8286-4BE80CD4D943}" type="presOf" srcId="{BEFAA4F7-0951-4DF2-ACB7-923166B51426}" destId="{6F706A39-90EA-4D9D-8828-DFD90F8E6A77}" srcOrd="0" destOrd="0" presId="urn:microsoft.com/office/officeart/2005/8/layout/vList2"/>
    <dgm:cxn modelId="{3A2ADC0C-0C91-4FB7-8DA1-80462AC29A1A}" srcId="{3096A0AF-779B-4626-B881-C1B8F1AD7253}" destId="{FC1CC5BB-BBA4-492C-81BE-35873FAC5873}" srcOrd="2" destOrd="0" parTransId="{894CEC31-FF1F-4D6B-B44B-1C5B13AA3403}" sibTransId="{7755C4C9-232F-4951-B539-175CD36EE998}"/>
    <dgm:cxn modelId="{04C7D5E5-A97D-40A4-A3AC-EC73AA28C9A4}" type="presOf" srcId="{7C28CC86-6C8B-4D34-82E7-26ADBF4D608D}" destId="{9A2B8474-E366-4FD0-BF6E-5159A17B4E3E}" srcOrd="0" destOrd="0" presId="urn:microsoft.com/office/officeart/2005/8/layout/vList2"/>
    <dgm:cxn modelId="{A5F0A93D-72AC-45AB-940B-99CEF2489E61}" srcId="{89B14067-A052-4FA6-B1F9-8725992A4943}" destId="{D62E899E-8CFD-4A23-99A4-078127F0ADBB}" srcOrd="0" destOrd="0" parTransId="{290808C1-48CC-47A0-8502-F8ACF72C2B4A}" sibTransId="{64A99F4A-7CF0-4D64-AAD6-72ADBF0BFC8A}"/>
    <dgm:cxn modelId="{443D580C-EE86-456A-A9F8-446F6937F7A1}" type="presOf" srcId="{D72971AF-AFCD-4937-AC6D-A447AD587ABB}" destId="{B1333D9F-B5B5-4526-B2B5-FBC095E74529}" srcOrd="0" destOrd="0" presId="urn:microsoft.com/office/officeart/2005/8/layout/vList2"/>
    <dgm:cxn modelId="{1F5E1C1B-416D-475D-A879-301326FC61ED}" type="presOf" srcId="{FC1CC5BB-BBA4-492C-81BE-35873FAC5873}" destId="{CB92B7BB-D3AF-435B-8DED-FE23EFF8A51E}" srcOrd="0" destOrd="0" presId="urn:microsoft.com/office/officeart/2005/8/layout/vList2"/>
    <dgm:cxn modelId="{FEC61129-01D0-4E67-A2E7-78E33D330F12}" srcId="{3096A0AF-779B-4626-B881-C1B8F1AD7253}" destId="{480F3964-6B96-4081-995E-C6D52D1FEE07}" srcOrd="0" destOrd="0" parTransId="{6D828CFF-2AFF-4865-87C7-E32E46358DDE}" sibTransId="{EB9D0F3B-0EE5-41C2-A7C0-A1FE1CC8CEEF}"/>
    <dgm:cxn modelId="{457F1006-C632-4577-92FE-9F77537C72E3}" type="presOf" srcId="{58AA5018-1434-490D-8FC9-60187AC015E9}" destId="{F2C3E3C8-7619-4438-AAEA-ACD4C4320AB8}" srcOrd="0" destOrd="0" presId="urn:microsoft.com/office/officeart/2005/8/layout/vList2"/>
    <dgm:cxn modelId="{379D7A1F-5C64-433D-8BFA-706984F8BFD3}" srcId="{3096A0AF-779B-4626-B881-C1B8F1AD7253}" destId="{89B14067-A052-4FA6-B1F9-8725992A4943}" srcOrd="3" destOrd="0" parTransId="{61E8D560-6989-468E-AC4C-5B49D35BBBD3}" sibTransId="{5A41CB7C-5B9B-4D2A-ABB3-C333A177D0DA}"/>
    <dgm:cxn modelId="{581FED54-6387-48F1-906D-DC102D951AE2}" type="presOf" srcId="{76A42177-F62C-450D-AE04-D0C324F9F278}" destId="{027F4BDB-8E06-41A7-AFC8-85EA322146AB}" srcOrd="0" destOrd="1" presId="urn:microsoft.com/office/officeart/2005/8/layout/vList2"/>
    <dgm:cxn modelId="{B9C09DE6-5D8D-49E9-9ED5-59BD40CA0206}" srcId="{3096A0AF-779B-4626-B881-C1B8F1AD7253}" destId="{7C28CC86-6C8B-4D34-82E7-26ADBF4D608D}" srcOrd="1" destOrd="0" parTransId="{FC5EC6A8-206E-4B23-B67D-70B360360AA0}" sibTransId="{A6F304B4-B7A4-4644-81D8-F3B8277884CE}"/>
    <dgm:cxn modelId="{5791341C-F787-469C-AEF4-73DE5D88DB46}" type="presOf" srcId="{C4E0332D-EC7A-44D8-89CE-E4A58ECA2238}" destId="{B1333D9F-B5B5-4526-B2B5-FBC095E74529}" srcOrd="0" destOrd="1" presId="urn:microsoft.com/office/officeart/2005/8/layout/vList2"/>
    <dgm:cxn modelId="{1207E57D-ADF9-4EBF-A2A6-4AE163034560}" type="presOf" srcId="{AF22440D-12CE-4945-A61B-BBA32F107876}" destId="{6F706A39-90EA-4D9D-8828-DFD90F8E6A77}" srcOrd="0" destOrd="1" presId="urn:microsoft.com/office/officeart/2005/8/layout/vList2"/>
    <dgm:cxn modelId="{D6676AF7-DF06-42F3-8977-D0F98DF74F27}" srcId="{480F3964-6B96-4081-995E-C6D52D1FEE07}" destId="{AF22440D-12CE-4945-A61B-BBA32F107876}" srcOrd="1" destOrd="0" parTransId="{50F8F6B8-1DFC-44C4-A710-866D37AE7393}" sibTransId="{6B20BA71-D472-4546-B1AE-3B110933A68D}"/>
    <dgm:cxn modelId="{04CD6CE9-91C8-4938-AEFA-4BA583B7667B}" type="presOf" srcId="{D62E899E-8CFD-4A23-99A4-078127F0ADBB}" destId="{027F4BDB-8E06-41A7-AFC8-85EA322146AB}" srcOrd="0" destOrd="0" presId="urn:microsoft.com/office/officeart/2005/8/layout/vList2"/>
    <dgm:cxn modelId="{D43D0A55-71FD-4669-B99D-2D0C798389CA}" srcId="{89B14067-A052-4FA6-B1F9-8725992A4943}" destId="{76A42177-F62C-450D-AE04-D0C324F9F278}" srcOrd="1" destOrd="0" parTransId="{DB867018-DB19-40E0-97F9-89621C7B2113}" sibTransId="{8206151C-DFA2-45A1-AAF2-F0C1E2EEC243}"/>
    <dgm:cxn modelId="{58DAB6B9-C80D-4CEC-A501-3208918FE138}" srcId="{7C28CC86-6C8B-4D34-82E7-26ADBF4D608D}" destId="{C4E0332D-EC7A-44D8-89CE-E4A58ECA2238}" srcOrd="1" destOrd="0" parTransId="{0CB9A83F-5837-4A80-9B48-57E7BB491040}" sibTransId="{CBFA2C11-38E5-4880-B64A-1DD4D5050C97}"/>
    <dgm:cxn modelId="{452B9F58-DFB5-43CA-85D8-676C8853ACD7}" type="presOf" srcId="{89B14067-A052-4FA6-B1F9-8725992A4943}" destId="{8E45DF69-ADC0-4B1E-9E70-B8B01C544242}" srcOrd="0" destOrd="0" presId="urn:microsoft.com/office/officeart/2005/8/layout/vList2"/>
    <dgm:cxn modelId="{10B2E37B-E07D-4688-9F9B-26A87641C66C}" srcId="{7C28CC86-6C8B-4D34-82E7-26ADBF4D608D}" destId="{D72971AF-AFCD-4937-AC6D-A447AD587ABB}" srcOrd="0" destOrd="0" parTransId="{3DC23C70-2564-4C26-BCFD-67F03B07224D}" sibTransId="{3E465BEF-5D8D-46E9-9A3A-AAD4792E126F}"/>
    <dgm:cxn modelId="{C31C763E-ADEE-4EC6-A2A4-FD292CFD7389}" type="presParOf" srcId="{3B4DF4D0-018F-45A2-BA73-841E15F44B2F}" destId="{A76A231D-A64A-4995-B38A-B3B61914EA04}" srcOrd="0" destOrd="0" presId="urn:microsoft.com/office/officeart/2005/8/layout/vList2"/>
    <dgm:cxn modelId="{040BC4A0-6921-480B-998E-608C83D11E7E}" type="presParOf" srcId="{3B4DF4D0-018F-45A2-BA73-841E15F44B2F}" destId="{6F706A39-90EA-4D9D-8828-DFD90F8E6A77}" srcOrd="1" destOrd="0" presId="urn:microsoft.com/office/officeart/2005/8/layout/vList2"/>
    <dgm:cxn modelId="{FE939784-A587-40EC-BB1E-FF3F2BA53BF3}" type="presParOf" srcId="{3B4DF4D0-018F-45A2-BA73-841E15F44B2F}" destId="{9A2B8474-E366-4FD0-BF6E-5159A17B4E3E}" srcOrd="2" destOrd="0" presId="urn:microsoft.com/office/officeart/2005/8/layout/vList2"/>
    <dgm:cxn modelId="{5B985735-1C21-471E-96C5-E5916390AA05}" type="presParOf" srcId="{3B4DF4D0-018F-45A2-BA73-841E15F44B2F}" destId="{B1333D9F-B5B5-4526-B2B5-FBC095E74529}" srcOrd="3" destOrd="0" presId="urn:microsoft.com/office/officeart/2005/8/layout/vList2"/>
    <dgm:cxn modelId="{A19E5F92-79D0-49DF-8F79-98A48D76DF39}" type="presParOf" srcId="{3B4DF4D0-018F-45A2-BA73-841E15F44B2F}" destId="{CB92B7BB-D3AF-435B-8DED-FE23EFF8A51E}" srcOrd="4" destOrd="0" presId="urn:microsoft.com/office/officeart/2005/8/layout/vList2"/>
    <dgm:cxn modelId="{0CA3669D-42E1-42C3-B61B-2B7BAE43F5B5}" type="presParOf" srcId="{3B4DF4D0-018F-45A2-BA73-841E15F44B2F}" destId="{F2C3E3C8-7619-4438-AAEA-ACD4C4320AB8}" srcOrd="5" destOrd="0" presId="urn:microsoft.com/office/officeart/2005/8/layout/vList2"/>
    <dgm:cxn modelId="{E712E9B0-C240-46A8-A6AE-1623F03D3B9B}" type="presParOf" srcId="{3B4DF4D0-018F-45A2-BA73-841E15F44B2F}" destId="{8E45DF69-ADC0-4B1E-9E70-B8B01C544242}" srcOrd="6" destOrd="0" presId="urn:microsoft.com/office/officeart/2005/8/layout/vList2"/>
    <dgm:cxn modelId="{9E070C39-9B8E-48F1-8784-7536936DF43E}" type="presParOf" srcId="{3B4DF4D0-018F-45A2-BA73-841E15F44B2F}" destId="{027F4BDB-8E06-41A7-AFC8-85EA322146A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D62835-67FA-4F87-A729-9572DCFB83FF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A7D575-8F5C-4911-B31C-7E456E0B8259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system was incapable of dealing with backlog cases.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49D5F4-C7DE-42EF-9643-34269142CD81}" type="parTrans" cxnId="{2376D547-FCCE-42E7-92AC-032E4472987F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E7389F-1D3E-4C91-AC7C-47E0555F3D78}" type="sibTrans" cxnId="{2376D547-FCCE-42E7-92AC-032E4472987F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B1D68F-D8C5-45ED-AFBF-FE87A0CCED35}">
      <dgm:prSet custT="1"/>
      <dgm:spPr/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Resulted in 29000 applications backlog. 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C86587-164D-49FA-ADB0-6CF42E84FD86}" type="parTrans" cxnId="{C93C4A68-E406-4208-9794-6F85901D0F5E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58E15D-1AEE-4DDA-B7B9-6FA7B0E3DAC5}" type="sibTrans" cxnId="{C93C4A68-E406-4208-9794-6F85901D0F5E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E4DD56-6C3E-4AA6-9912-C430988B7A4A}">
      <dgm:prSet custT="1"/>
      <dgm:spPr/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Also failed to locate 50000 people 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1B90E4-FE5D-4A4E-AEEA-4E210683C74A}" type="parTrans" cxnId="{C336AFB9-BE71-4294-BDC4-CF46B40CD068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62E380-5125-4510-9A23-B0EFC35C7797}" type="sibTrans" cxnId="{C336AFB9-BE71-4294-BDC4-CF46B40CD068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9FBE58-87F7-429C-8893-33622EA38B61}" type="pres">
      <dgm:prSet presAssocID="{43D62835-67FA-4F87-A729-9572DCFB83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D12332-7E11-451D-8B59-DD7A5F1493B9}" type="pres">
      <dgm:prSet presAssocID="{32A7D575-8F5C-4911-B31C-7E456E0B82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95F1D-E8BA-4700-A277-AE116335A59A}" type="pres">
      <dgm:prSet presAssocID="{3DE7389F-1D3E-4C91-AC7C-47E0555F3D78}" presName="sibTrans" presStyleCnt="0"/>
      <dgm:spPr/>
    </dgm:pt>
    <dgm:pt modelId="{E781B32A-9A4C-4AFA-84B0-D34AF769333D}" type="pres">
      <dgm:prSet presAssocID="{E2B1D68F-D8C5-45ED-AFBF-FE87A0CCED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39BE7-4611-4BFE-B147-90518578A82C}" type="pres">
      <dgm:prSet presAssocID="{FF58E15D-1AEE-4DDA-B7B9-6FA7B0E3DAC5}" presName="sibTrans" presStyleCnt="0"/>
      <dgm:spPr/>
    </dgm:pt>
    <dgm:pt modelId="{2559E619-91B6-476C-9D08-FC31A3BD4B69}" type="pres">
      <dgm:prSet presAssocID="{DCE4DD56-6C3E-4AA6-9912-C430988B7A4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5B5EAA-ACC1-4C74-A53D-1BB2B8DDCC8F}" type="presOf" srcId="{DCE4DD56-6C3E-4AA6-9912-C430988B7A4A}" destId="{2559E619-91B6-476C-9D08-FC31A3BD4B69}" srcOrd="0" destOrd="0" presId="urn:microsoft.com/office/officeart/2005/8/layout/default"/>
    <dgm:cxn modelId="{C93C4A68-E406-4208-9794-6F85901D0F5E}" srcId="{43D62835-67FA-4F87-A729-9572DCFB83FF}" destId="{E2B1D68F-D8C5-45ED-AFBF-FE87A0CCED35}" srcOrd="1" destOrd="0" parTransId="{CEC86587-164D-49FA-ADB0-6CF42E84FD86}" sibTransId="{FF58E15D-1AEE-4DDA-B7B9-6FA7B0E3DAC5}"/>
    <dgm:cxn modelId="{C336AFB9-BE71-4294-BDC4-CF46B40CD068}" srcId="{43D62835-67FA-4F87-A729-9572DCFB83FF}" destId="{DCE4DD56-6C3E-4AA6-9912-C430988B7A4A}" srcOrd="2" destOrd="0" parTransId="{9E1B90E4-FE5D-4A4E-AEEA-4E210683C74A}" sibTransId="{8C62E380-5125-4510-9A23-B0EFC35C7797}"/>
    <dgm:cxn modelId="{F8210F0E-217A-413B-839C-72F7B97DAC1D}" type="presOf" srcId="{32A7D575-8F5C-4911-B31C-7E456E0B8259}" destId="{B2D12332-7E11-451D-8B59-DD7A5F1493B9}" srcOrd="0" destOrd="0" presId="urn:microsoft.com/office/officeart/2005/8/layout/default"/>
    <dgm:cxn modelId="{04348673-8FEB-4FA8-805A-11859B377312}" type="presOf" srcId="{E2B1D68F-D8C5-45ED-AFBF-FE87A0CCED35}" destId="{E781B32A-9A4C-4AFA-84B0-D34AF769333D}" srcOrd="0" destOrd="0" presId="urn:microsoft.com/office/officeart/2005/8/layout/default"/>
    <dgm:cxn modelId="{2376D547-FCCE-42E7-92AC-032E4472987F}" srcId="{43D62835-67FA-4F87-A729-9572DCFB83FF}" destId="{32A7D575-8F5C-4911-B31C-7E456E0B8259}" srcOrd="0" destOrd="0" parTransId="{A049D5F4-C7DE-42EF-9643-34269142CD81}" sibTransId="{3DE7389F-1D3E-4C91-AC7C-47E0555F3D78}"/>
    <dgm:cxn modelId="{EBA9C8F8-DAC2-40C6-9762-801E8704493A}" type="presOf" srcId="{43D62835-67FA-4F87-A729-9572DCFB83FF}" destId="{9C9FBE58-87F7-429C-8893-33622EA38B61}" srcOrd="0" destOrd="0" presId="urn:microsoft.com/office/officeart/2005/8/layout/default"/>
    <dgm:cxn modelId="{6C451A65-AD86-4E2F-AF07-BA1D4C2E9FEC}" type="presParOf" srcId="{9C9FBE58-87F7-429C-8893-33622EA38B61}" destId="{B2D12332-7E11-451D-8B59-DD7A5F1493B9}" srcOrd="0" destOrd="0" presId="urn:microsoft.com/office/officeart/2005/8/layout/default"/>
    <dgm:cxn modelId="{665965DE-016A-49A7-8039-F9859A105B5C}" type="presParOf" srcId="{9C9FBE58-87F7-429C-8893-33622EA38B61}" destId="{3B095F1D-E8BA-4700-A277-AE116335A59A}" srcOrd="1" destOrd="0" presId="urn:microsoft.com/office/officeart/2005/8/layout/default"/>
    <dgm:cxn modelId="{E1A8F98D-26B7-43BE-8BDD-AB6BB4B9C37B}" type="presParOf" srcId="{9C9FBE58-87F7-429C-8893-33622EA38B61}" destId="{E781B32A-9A4C-4AFA-84B0-D34AF769333D}" srcOrd="2" destOrd="0" presId="urn:microsoft.com/office/officeart/2005/8/layout/default"/>
    <dgm:cxn modelId="{43E82D7A-6A11-4B37-9862-13D6C1B524A5}" type="presParOf" srcId="{9C9FBE58-87F7-429C-8893-33622EA38B61}" destId="{3F739BE7-4611-4BFE-B147-90518578A82C}" srcOrd="3" destOrd="0" presId="urn:microsoft.com/office/officeart/2005/8/layout/default"/>
    <dgm:cxn modelId="{6DD4C039-B468-49B0-8A6C-D2CB06829530}" type="presParOf" srcId="{9C9FBE58-87F7-429C-8893-33622EA38B61}" destId="{2559E619-91B6-476C-9D08-FC31A3BD4B6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E983F5-2A02-4193-91BC-9E59E4B5A7E7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0F85CD-DE25-4A90-9CCC-E5DE2ED02E8A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glitch that can potentially shutdown the hybrid system while on the road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36330E6-D82F-493E-8524-7D15654679E9}" type="parTrans" cxnId="{3B5CEE4E-F84D-43E9-936A-027787C2AC1E}">
      <dgm:prSet/>
      <dgm:spPr/>
      <dgm:t>
        <a:bodyPr/>
        <a:lstStyle/>
        <a:p>
          <a:endParaRPr lang="en-US"/>
        </a:p>
      </dgm:t>
    </dgm:pt>
    <dgm:pt modelId="{0B27BADF-5EBC-4367-B66F-F2D62E02EE27}" type="sibTrans" cxnId="{3B5CEE4E-F84D-43E9-936A-027787C2AC1E}">
      <dgm:prSet/>
      <dgm:spPr/>
      <dgm:t>
        <a:bodyPr/>
        <a:lstStyle/>
        <a:p>
          <a:endParaRPr lang="en-US"/>
        </a:p>
      </dgm:t>
    </dgm:pt>
    <dgm:pt modelId="{CAB5EC1A-B64C-4405-9E8E-EB449097DD32}">
      <dgm:prSet custT="1"/>
      <dgm:spPr/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Worldwide recall for 1.9 million hybrid prius cars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553BA0-0A4F-4712-98DF-CF1BF590F3FA}" type="parTrans" cxnId="{441C737E-BB6F-499B-B075-76574E06BEEA}">
      <dgm:prSet/>
      <dgm:spPr/>
      <dgm:t>
        <a:bodyPr/>
        <a:lstStyle/>
        <a:p>
          <a:endParaRPr lang="en-US"/>
        </a:p>
      </dgm:t>
    </dgm:pt>
    <dgm:pt modelId="{874AEA51-C1FC-4AC5-AFE5-598C26A3727F}" type="sibTrans" cxnId="{441C737E-BB6F-499B-B075-76574E06BEEA}">
      <dgm:prSet/>
      <dgm:spPr/>
      <dgm:t>
        <a:bodyPr/>
        <a:lstStyle/>
        <a:p>
          <a:endParaRPr lang="en-US"/>
        </a:p>
      </dgm:t>
    </dgm:pt>
    <dgm:pt modelId="{CF859F64-6340-4FA4-9E52-8376CE5415FF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130,000 hybrid </a:t>
          </a:r>
          <a:r>
            <a:rPr lang="en-US" sz="135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prius</a:t>
          </a:r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cars in </a:t>
          </a:r>
          <a:r>
            <a:rPr lang="en-US" sz="135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europe</a:t>
          </a:r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76B180-7813-4C6C-A5AF-8E95AD171880}" type="parTrans" cxnId="{AB21AF3E-4DC4-4C9A-92BF-878E11CBAAA1}">
      <dgm:prSet/>
      <dgm:spPr/>
      <dgm:t>
        <a:bodyPr/>
        <a:lstStyle/>
        <a:p>
          <a:endParaRPr lang="en-US"/>
        </a:p>
      </dgm:t>
    </dgm:pt>
    <dgm:pt modelId="{14D363A2-1B6B-4E35-837C-BD2ABBBD294B}" type="sibTrans" cxnId="{AB21AF3E-4DC4-4C9A-92BF-878E11CBAAA1}">
      <dgm:prSet/>
      <dgm:spPr/>
      <dgm:t>
        <a:bodyPr/>
        <a:lstStyle/>
        <a:p>
          <a:endParaRPr lang="en-US"/>
        </a:p>
      </dgm:t>
    </dgm:pt>
    <dgm:pt modelId="{6B02BB03-FE1E-4613-B0AB-4E8C61A0DE72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713,000 in north America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323781-9ACF-4978-BD55-E8D3EEEEAE90}" type="parTrans" cxnId="{CC721088-75F8-45A5-B21D-83CE90DC6D85}">
      <dgm:prSet/>
      <dgm:spPr/>
      <dgm:t>
        <a:bodyPr/>
        <a:lstStyle/>
        <a:p>
          <a:endParaRPr lang="en-US"/>
        </a:p>
      </dgm:t>
    </dgm:pt>
    <dgm:pt modelId="{4E9DDB9E-AA93-42C7-9306-571D2CE3259F}" type="sibTrans" cxnId="{CC721088-75F8-45A5-B21D-83CE90DC6D85}">
      <dgm:prSet/>
      <dgm:spPr/>
      <dgm:t>
        <a:bodyPr/>
        <a:lstStyle/>
        <a:p>
          <a:endParaRPr lang="en-US"/>
        </a:p>
      </dgm:t>
    </dgm:pt>
    <dgm:pt modelId="{6340B6FC-ED17-40A5-8013-C26EDA0ADDC0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997,000 in japan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58CDBF-E8A5-4D74-A786-DAFECAB8D497}" type="parTrans" cxnId="{133784C5-30CC-4D1B-ACF7-172E540D35E6}">
      <dgm:prSet/>
      <dgm:spPr/>
      <dgm:t>
        <a:bodyPr/>
        <a:lstStyle/>
        <a:p>
          <a:endParaRPr lang="en-US"/>
        </a:p>
      </dgm:t>
    </dgm:pt>
    <dgm:pt modelId="{EB8F7E9C-3557-4E96-A12A-9BDDE16FBD3F}" type="sibTrans" cxnId="{133784C5-30CC-4D1B-ACF7-172E540D35E6}">
      <dgm:prSet/>
      <dgm:spPr/>
      <dgm:t>
        <a:bodyPr/>
        <a:lstStyle/>
        <a:p>
          <a:endParaRPr lang="en-US"/>
        </a:p>
      </dgm:t>
    </dgm:pt>
    <dgm:pt modelId="{5C6EC816-15CA-40DE-A8B8-A7E523CF145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350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Toyota has recalled over 1.9 million hybrid Prius cars due to a software glitch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651BC1-8854-4E9B-A6EB-2DA4DDB26E78}" type="parTrans" cxnId="{308A2C17-2F04-4A39-AAE7-FB9DB1A3C2B4}">
      <dgm:prSet/>
      <dgm:spPr/>
      <dgm:t>
        <a:bodyPr/>
        <a:lstStyle/>
        <a:p>
          <a:endParaRPr lang="en-US"/>
        </a:p>
      </dgm:t>
    </dgm:pt>
    <dgm:pt modelId="{68EBC054-DBD5-4824-819E-AF9098BB46A2}" type="sibTrans" cxnId="{308A2C17-2F04-4A39-AAE7-FB9DB1A3C2B4}">
      <dgm:prSet/>
      <dgm:spPr/>
      <dgm:t>
        <a:bodyPr/>
        <a:lstStyle/>
        <a:p>
          <a:endParaRPr lang="en-US"/>
        </a:p>
      </dgm:t>
    </dgm:pt>
    <dgm:pt modelId="{F3471FEC-FC80-4635-A583-EE60A8096BC3}" type="pres">
      <dgm:prSet presAssocID="{DEE983F5-2A02-4193-91BC-9E59E4B5A7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4CCE66-9118-4D28-B127-CE58125EC0F5}" type="pres">
      <dgm:prSet presAssocID="{900F85CD-DE25-4A90-9CCC-E5DE2ED02E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4FEF3-0C42-4C6E-BA17-A5D5D3BE32A8}" type="pres">
      <dgm:prSet presAssocID="{0B27BADF-5EBC-4367-B66F-F2D62E02EE27}" presName="sibTrans" presStyleCnt="0"/>
      <dgm:spPr/>
    </dgm:pt>
    <dgm:pt modelId="{5A1C6558-13CA-4229-BFE4-6F21353BE780}" type="pres">
      <dgm:prSet presAssocID="{CAB5EC1A-B64C-4405-9E8E-EB449097DD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0312D-D66E-4397-A909-1DB21E4285F4}" type="pres">
      <dgm:prSet presAssocID="{874AEA51-C1FC-4AC5-AFE5-598C26A3727F}" presName="sibTrans" presStyleCnt="0"/>
      <dgm:spPr/>
    </dgm:pt>
    <dgm:pt modelId="{B0E9A319-6671-4ED6-96E4-8F43CC35ED33}" type="pres">
      <dgm:prSet presAssocID="{5C6EC816-15CA-40DE-A8B8-A7E523CF145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3784C5-30CC-4D1B-ACF7-172E540D35E6}" srcId="{CAB5EC1A-B64C-4405-9E8E-EB449097DD32}" destId="{6340B6FC-ED17-40A5-8013-C26EDA0ADDC0}" srcOrd="2" destOrd="0" parTransId="{1958CDBF-E8A5-4D74-A786-DAFECAB8D497}" sibTransId="{EB8F7E9C-3557-4E96-A12A-9BDDE16FBD3F}"/>
    <dgm:cxn modelId="{CC721088-75F8-45A5-B21D-83CE90DC6D85}" srcId="{CAB5EC1A-B64C-4405-9E8E-EB449097DD32}" destId="{6B02BB03-FE1E-4613-B0AB-4E8C61A0DE72}" srcOrd="1" destOrd="0" parTransId="{24323781-9ACF-4978-BD55-E8D3EEEEAE90}" sibTransId="{4E9DDB9E-AA93-42C7-9306-571D2CE3259F}"/>
    <dgm:cxn modelId="{1EB893C0-B7A5-40E2-83AD-F39C19797762}" type="presOf" srcId="{CAB5EC1A-B64C-4405-9E8E-EB449097DD32}" destId="{5A1C6558-13CA-4229-BFE4-6F21353BE780}" srcOrd="0" destOrd="0" presId="urn:microsoft.com/office/officeart/2005/8/layout/default"/>
    <dgm:cxn modelId="{E7C39B35-8561-49FE-85F4-C08FA8E21F31}" type="presOf" srcId="{900F85CD-DE25-4A90-9CCC-E5DE2ED02E8A}" destId="{E94CCE66-9118-4D28-B127-CE58125EC0F5}" srcOrd="0" destOrd="0" presId="urn:microsoft.com/office/officeart/2005/8/layout/default"/>
    <dgm:cxn modelId="{3B5CEE4E-F84D-43E9-936A-027787C2AC1E}" srcId="{DEE983F5-2A02-4193-91BC-9E59E4B5A7E7}" destId="{900F85CD-DE25-4A90-9CCC-E5DE2ED02E8A}" srcOrd="0" destOrd="0" parTransId="{E36330E6-D82F-493E-8524-7D15654679E9}" sibTransId="{0B27BADF-5EBC-4367-B66F-F2D62E02EE27}"/>
    <dgm:cxn modelId="{A31F8BB7-F2D2-4DEA-9C6F-08450CCC5905}" type="presOf" srcId="{5C6EC816-15CA-40DE-A8B8-A7E523CF145E}" destId="{B0E9A319-6671-4ED6-96E4-8F43CC35ED33}" srcOrd="0" destOrd="0" presId="urn:microsoft.com/office/officeart/2005/8/layout/default"/>
    <dgm:cxn modelId="{308A2C17-2F04-4A39-AAE7-FB9DB1A3C2B4}" srcId="{DEE983F5-2A02-4193-91BC-9E59E4B5A7E7}" destId="{5C6EC816-15CA-40DE-A8B8-A7E523CF145E}" srcOrd="2" destOrd="0" parTransId="{7A651BC1-8854-4E9B-A6EB-2DA4DDB26E78}" sibTransId="{68EBC054-DBD5-4824-819E-AF9098BB46A2}"/>
    <dgm:cxn modelId="{7317E3B6-4845-456F-8043-63B74A59ACE3}" type="presOf" srcId="{6B02BB03-FE1E-4613-B0AB-4E8C61A0DE72}" destId="{5A1C6558-13CA-4229-BFE4-6F21353BE780}" srcOrd="0" destOrd="2" presId="urn:microsoft.com/office/officeart/2005/8/layout/default"/>
    <dgm:cxn modelId="{441C737E-BB6F-499B-B075-76574E06BEEA}" srcId="{DEE983F5-2A02-4193-91BC-9E59E4B5A7E7}" destId="{CAB5EC1A-B64C-4405-9E8E-EB449097DD32}" srcOrd="1" destOrd="0" parTransId="{CC553BA0-0A4F-4712-98DF-CF1BF590F3FA}" sibTransId="{874AEA51-C1FC-4AC5-AFE5-598C26A3727F}"/>
    <dgm:cxn modelId="{AB21AF3E-4DC4-4C9A-92BF-878E11CBAAA1}" srcId="{CAB5EC1A-B64C-4405-9E8E-EB449097DD32}" destId="{CF859F64-6340-4FA4-9E52-8376CE5415FF}" srcOrd="0" destOrd="0" parTransId="{C076B180-7813-4C6C-A5AF-8E95AD171880}" sibTransId="{14D363A2-1B6B-4E35-837C-BD2ABBBD294B}"/>
    <dgm:cxn modelId="{D1E6CFF5-F22F-4B87-9566-A8B430E41217}" type="presOf" srcId="{DEE983F5-2A02-4193-91BC-9E59E4B5A7E7}" destId="{F3471FEC-FC80-4635-A583-EE60A8096BC3}" srcOrd="0" destOrd="0" presId="urn:microsoft.com/office/officeart/2005/8/layout/default"/>
    <dgm:cxn modelId="{7D2F58EF-9AC8-4BCE-829A-8BBE4152E37B}" type="presOf" srcId="{6340B6FC-ED17-40A5-8013-C26EDA0ADDC0}" destId="{5A1C6558-13CA-4229-BFE4-6F21353BE780}" srcOrd="0" destOrd="3" presId="urn:microsoft.com/office/officeart/2005/8/layout/default"/>
    <dgm:cxn modelId="{077CAC6A-4152-49AB-80F3-E745BFA5237F}" type="presOf" srcId="{CF859F64-6340-4FA4-9E52-8376CE5415FF}" destId="{5A1C6558-13CA-4229-BFE4-6F21353BE780}" srcOrd="0" destOrd="1" presId="urn:microsoft.com/office/officeart/2005/8/layout/default"/>
    <dgm:cxn modelId="{3417A8B6-F53E-4DCF-B43A-7D3F7C2E2B5A}" type="presParOf" srcId="{F3471FEC-FC80-4635-A583-EE60A8096BC3}" destId="{E94CCE66-9118-4D28-B127-CE58125EC0F5}" srcOrd="0" destOrd="0" presId="urn:microsoft.com/office/officeart/2005/8/layout/default"/>
    <dgm:cxn modelId="{58F83B7C-6599-4AAE-A301-3809800C91A2}" type="presParOf" srcId="{F3471FEC-FC80-4635-A583-EE60A8096BC3}" destId="{D7D4FEF3-0C42-4C6E-BA17-A5D5D3BE32A8}" srcOrd="1" destOrd="0" presId="urn:microsoft.com/office/officeart/2005/8/layout/default"/>
    <dgm:cxn modelId="{0F085603-09AC-4FDA-8B38-F64613C18794}" type="presParOf" srcId="{F3471FEC-FC80-4635-A583-EE60A8096BC3}" destId="{5A1C6558-13CA-4229-BFE4-6F21353BE780}" srcOrd="2" destOrd="0" presId="urn:microsoft.com/office/officeart/2005/8/layout/default"/>
    <dgm:cxn modelId="{CE3D664C-1D52-4697-898E-66EA7D7CE59D}" type="presParOf" srcId="{F3471FEC-FC80-4635-A583-EE60A8096BC3}" destId="{24E0312D-D66E-4397-A909-1DB21E4285F4}" srcOrd="3" destOrd="0" presId="urn:microsoft.com/office/officeart/2005/8/layout/default"/>
    <dgm:cxn modelId="{9BDF297B-F0EA-448D-9DF2-32260F9769C4}" type="presParOf" srcId="{F3471FEC-FC80-4635-A583-EE60A8096BC3}" destId="{B0E9A319-6671-4ED6-96E4-8F43CC35ED3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73763B-C5E5-42F2-B688-E2D2E04E06A2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C687B-AB1C-457F-BD8D-6E3B16FDD5D4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Cost more than </a:t>
          </a:r>
          <a:r>
            <a:rPr lang="en-US" sz="1350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$2 billion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C74AEE-E190-4A97-B0CD-B0A2C84DABF7}" type="parTrans" cxnId="{A5F2D2AF-CFBA-4388-99C5-FC19D1810D4E}">
      <dgm:prSet/>
      <dgm:spPr/>
      <dgm:t>
        <a:bodyPr/>
        <a:lstStyle/>
        <a:p>
          <a:endParaRPr lang="en-US"/>
        </a:p>
      </dgm:t>
    </dgm:pt>
    <dgm:pt modelId="{6178C9A5-9852-4DE0-B842-7629667BA6F5}" type="sibTrans" cxnId="{A5F2D2AF-CFBA-4388-99C5-FC19D1810D4E}">
      <dgm:prSet/>
      <dgm:spPr/>
      <dgm:t>
        <a:bodyPr/>
        <a:lstStyle/>
        <a:p>
          <a:endParaRPr lang="en-US"/>
        </a:p>
      </dgm:t>
    </dgm:pt>
    <dgm:pt modelId="{0C8348C2-162C-44D7-917D-1E2FFB69C122}" type="pres">
      <dgm:prSet presAssocID="{D073763B-C5E5-42F2-B688-E2D2E04E06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95A77A-91C0-4B87-83CE-0A47B1F28CD1}" type="pres">
      <dgm:prSet presAssocID="{E94C687B-AB1C-457F-BD8D-6E3B16FDD5D4}" presName="node" presStyleLbl="node1" presStyleIdx="0" presStyleCnt="1" custScaleX="369704" custScaleY="138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89F959-01F9-4ADE-945E-E8E5D41EFCC7}" type="presOf" srcId="{D073763B-C5E5-42F2-B688-E2D2E04E06A2}" destId="{0C8348C2-162C-44D7-917D-1E2FFB69C122}" srcOrd="0" destOrd="0" presId="urn:microsoft.com/office/officeart/2005/8/layout/default"/>
    <dgm:cxn modelId="{7F52C48C-C629-479B-B813-355D4BF5C0C5}" type="presOf" srcId="{E94C687B-AB1C-457F-BD8D-6E3B16FDD5D4}" destId="{0A95A77A-91C0-4B87-83CE-0A47B1F28CD1}" srcOrd="0" destOrd="0" presId="urn:microsoft.com/office/officeart/2005/8/layout/default"/>
    <dgm:cxn modelId="{A5F2D2AF-CFBA-4388-99C5-FC19D1810D4E}" srcId="{D073763B-C5E5-42F2-B688-E2D2E04E06A2}" destId="{E94C687B-AB1C-457F-BD8D-6E3B16FDD5D4}" srcOrd="0" destOrd="0" parTransId="{34C74AEE-E190-4A97-B0CD-B0A2C84DABF7}" sibTransId="{6178C9A5-9852-4DE0-B842-7629667BA6F5}"/>
    <dgm:cxn modelId="{C763647C-851C-4894-8E6F-7865C0362B59}" type="presParOf" srcId="{0C8348C2-162C-44D7-917D-1E2FFB69C122}" destId="{0A95A77A-91C0-4B87-83CE-0A47B1F28CD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439364-260F-4E6E-9886-31B1643E7A2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D812BC-044E-400A-AD5E-2D9EB9383DB6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Products on sale for just One penny in Amazon marketplace.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B6C308-C121-48ED-9AB4-7335B5B35D84}" type="parTrans" cxnId="{9A4E640A-6BFF-46EC-B918-5A8E39EB7DC6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C80008-A01E-4BF2-BF77-4DD01E181393}" type="sibTrans" cxnId="{9A4E640A-6BFF-46EC-B918-5A8E39EB7DC6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9FB4D6-964B-4675-8AF9-0569679D5B59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Many picked up items as expensive as mobile phones for just 1 penny. 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901DC6-B7BB-4A38-9D75-DD470FA17539}" type="parTrans" cxnId="{5E72A42C-4F3B-44E2-B32F-9230C148218D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9541F4D-CE65-49D8-8616-97A111F2C9F1}" type="sibTrans" cxnId="{5E72A42C-4F3B-44E2-B32F-9230C148218D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FE4632-C23F-4036-8344-623964F17937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glitch was attributed to a bug in amazon price comparison software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3DD16B3-6CAB-4056-BAAF-760E134A9393}" type="parTrans" cxnId="{F578BCDF-DCDF-4127-B8A8-61033CA681B2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4458EE-D502-40E5-8C50-88497E2F6B61}" type="sibTrans" cxnId="{F578BCDF-DCDF-4127-B8A8-61033CA681B2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96E369-D9C7-4459-AAE0-9FA61DC23899}" type="pres">
      <dgm:prSet presAssocID="{FC439364-260F-4E6E-9886-31B1643E7A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B1AD0E-7254-401D-BF9B-56A866B1122B}" type="pres">
      <dgm:prSet presAssocID="{24D812BC-044E-400A-AD5E-2D9EB9383D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DF902-4EAD-483F-9A72-246F720FC6B4}" type="pres">
      <dgm:prSet presAssocID="{90C80008-A01E-4BF2-BF77-4DD01E181393}" presName="sibTrans" presStyleCnt="0"/>
      <dgm:spPr/>
    </dgm:pt>
    <dgm:pt modelId="{BA94A0B0-93FF-4680-B80B-102938AC0A66}" type="pres">
      <dgm:prSet presAssocID="{719FB4D6-964B-4675-8AF9-0569679D5B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F9EBD-817E-4324-A9C9-86CF31AA4AE3}" type="pres">
      <dgm:prSet presAssocID="{F9541F4D-CE65-49D8-8616-97A111F2C9F1}" presName="sibTrans" presStyleCnt="0"/>
      <dgm:spPr/>
    </dgm:pt>
    <dgm:pt modelId="{037BA861-488D-4D3B-B906-95D2E5B0CFF0}" type="pres">
      <dgm:prSet presAssocID="{1CFE4632-C23F-4036-8344-623964F179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96389C-DE80-425B-9E3A-33F8A8EDFCF2}" type="presOf" srcId="{FC439364-260F-4E6E-9886-31B1643E7A2E}" destId="{8896E369-D9C7-4459-AAE0-9FA61DC23899}" srcOrd="0" destOrd="0" presId="urn:microsoft.com/office/officeart/2005/8/layout/default"/>
    <dgm:cxn modelId="{22168A84-9D67-4218-A64D-14929764DEC7}" type="presOf" srcId="{719FB4D6-964B-4675-8AF9-0569679D5B59}" destId="{BA94A0B0-93FF-4680-B80B-102938AC0A66}" srcOrd="0" destOrd="0" presId="urn:microsoft.com/office/officeart/2005/8/layout/default"/>
    <dgm:cxn modelId="{5E72A42C-4F3B-44E2-B32F-9230C148218D}" srcId="{FC439364-260F-4E6E-9886-31B1643E7A2E}" destId="{719FB4D6-964B-4675-8AF9-0569679D5B59}" srcOrd="1" destOrd="0" parTransId="{04901DC6-B7BB-4A38-9D75-DD470FA17539}" sibTransId="{F9541F4D-CE65-49D8-8616-97A111F2C9F1}"/>
    <dgm:cxn modelId="{CFDD3300-698B-4856-980D-29F060B6B9AD}" type="presOf" srcId="{24D812BC-044E-400A-AD5E-2D9EB9383DB6}" destId="{CAB1AD0E-7254-401D-BF9B-56A866B1122B}" srcOrd="0" destOrd="0" presId="urn:microsoft.com/office/officeart/2005/8/layout/default"/>
    <dgm:cxn modelId="{9A4E640A-6BFF-46EC-B918-5A8E39EB7DC6}" srcId="{FC439364-260F-4E6E-9886-31B1643E7A2E}" destId="{24D812BC-044E-400A-AD5E-2D9EB9383DB6}" srcOrd="0" destOrd="0" parTransId="{98B6C308-C121-48ED-9AB4-7335B5B35D84}" sibTransId="{90C80008-A01E-4BF2-BF77-4DD01E181393}"/>
    <dgm:cxn modelId="{F578BCDF-DCDF-4127-B8A8-61033CA681B2}" srcId="{FC439364-260F-4E6E-9886-31B1643E7A2E}" destId="{1CFE4632-C23F-4036-8344-623964F17937}" srcOrd="2" destOrd="0" parTransId="{C3DD16B3-6CAB-4056-BAAF-760E134A9393}" sibTransId="{0D4458EE-D502-40E5-8C50-88497E2F6B61}"/>
    <dgm:cxn modelId="{6E0B6691-C38E-400B-8099-DC112BB499EC}" type="presOf" srcId="{1CFE4632-C23F-4036-8344-623964F17937}" destId="{037BA861-488D-4D3B-B906-95D2E5B0CFF0}" srcOrd="0" destOrd="0" presId="urn:microsoft.com/office/officeart/2005/8/layout/default"/>
    <dgm:cxn modelId="{A72450E0-326E-4445-A45F-33AD2FC5B04E}" type="presParOf" srcId="{8896E369-D9C7-4459-AAE0-9FA61DC23899}" destId="{CAB1AD0E-7254-401D-BF9B-56A866B1122B}" srcOrd="0" destOrd="0" presId="urn:microsoft.com/office/officeart/2005/8/layout/default"/>
    <dgm:cxn modelId="{25D2ECAC-6A2C-46A8-848D-713BE4233BA3}" type="presParOf" srcId="{8896E369-D9C7-4459-AAE0-9FA61DC23899}" destId="{5EEDF902-4EAD-483F-9A72-246F720FC6B4}" srcOrd="1" destOrd="0" presId="urn:microsoft.com/office/officeart/2005/8/layout/default"/>
    <dgm:cxn modelId="{D450C8FE-28FC-455C-A70B-4973746E9748}" type="presParOf" srcId="{8896E369-D9C7-4459-AAE0-9FA61DC23899}" destId="{BA94A0B0-93FF-4680-B80B-102938AC0A66}" srcOrd="2" destOrd="0" presId="urn:microsoft.com/office/officeart/2005/8/layout/default"/>
    <dgm:cxn modelId="{3EE00D6F-31B3-4A28-B9FA-29763BB8ACC8}" type="presParOf" srcId="{8896E369-D9C7-4459-AAE0-9FA61DC23899}" destId="{197F9EBD-817E-4324-A9C9-86CF31AA4AE3}" srcOrd="3" destOrd="0" presId="urn:microsoft.com/office/officeart/2005/8/layout/default"/>
    <dgm:cxn modelId="{0F6E68F4-604E-45DE-8A83-2DD855EDB78A}" type="presParOf" srcId="{8896E369-D9C7-4459-AAE0-9FA61DC23899}" destId="{037BA861-488D-4D3B-B906-95D2E5B0CFF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EC182C-B09D-4C55-A233-1C334515D161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D6BCFF53-CAD4-4E66-AA2D-5A99151AC332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Human factor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34B1BCF-814F-4749-A6BA-4533031A87A7}" type="parTrans" cxnId="{FBE6F1AF-AD45-4A6C-B73D-F99A7585F43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932339-5B2A-47F7-BDA9-15EDB359B12F}" type="sibTrans" cxnId="{FBE6F1AF-AD45-4A6C-B73D-F99A7585F43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C11D60-4F83-48BB-8D1A-F5C41B1926AA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Communication failure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BE0553-20F4-4099-9226-770A5C712127}" type="parTrans" cxnId="{58C08AB0-2407-42E1-9BB3-0B72CF32309F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7726F1-D525-47D4-A8D4-E6B11FF23826}" type="sibTrans" cxnId="{58C08AB0-2407-42E1-9BB3-0B72CF32309F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431C63-9784-49B7-A2DB-1C2FE95A0CDC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Unrealistic development timeframe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89A49A-6049-42A8-B445-0C49B105C9B0}" type="parTrans" cxnId="{837E57B3-0160-4022-93F9-165EAAE11322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DF6D04-2679-41EA-9CEA-E36DB5E47AD0}" type="sibTrans" cxnId="{837E57B3-0160-4022-93F9-165EAAE11322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3385838-7EF2-48EC-9517-D7FC98EE1910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Poor design logic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27FC03-8647-4A1D-86B3-1917B5EF0C11}" type="parTrans" cxnId="{A823D784-E6D9-408B-A792-233BE7A62F5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847D2D-D068-40D5-B393-DAD71DA7029D}" type="sibTrans" cxnId="{A823D784-E6D9-408B-A792-233BE7A62F5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5EE61FE-0FA8-4757-840C-3F26BCE1BECF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Poor coding practices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C3343D-AFBC-4FD5-B040-B39E770DAA59}" type="parTrans" cxnId="{92C5F0BE-155F-4B74-8AB5-4D5EBC43D988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1498A7-AE97-42A3-8224-B988825F6B65}" type="sibTrans" cxnId="{92C5F0BE-155F-4B74-8AB5-4D5EBC43D988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0050D6-95BB-455D-9B60-3FF929BCF0D2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Lack of version control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F88CEF-15D9-4857-9EC4-53D484473C36}" type="parTrans" cxnId="{761CE91F-4BB6-4E90-842E-080D706993F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8CE840-12B6-44D3-9B4E-68184BC63343}" type="sibTrans" cxnId="{761CE91F-4BB6-4E90-842E-080D706993F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C981DF-8283-428B-BF68-8C9BFC072C2D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Buggy third-party tools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356A21-2907-495C-9A27-FE0CF58A435D}" type="parTrans" cxnId="{5882F4DB-6E83-4D3E-B2FC-01EE1EA63010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0AAFB3-8A96-45C2-806B-716E64D37A50}" type="sibTrans" cxnId="{5882F4DB-6E83-4D3E-B2FC-01EE1EA63010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762E19-9AB7-4629-BFD3-51034497E432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Lack of skilled testing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AA4C5E-E8C4-401D-94DC-27FAAC11BF20}" type="parTrans" cxnId="{DD94E732-FDBC-490A-877F-AD8E402E6A8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F08945-A367-4159-B0D8-0FED076BF914}" type="sibTrans" cxnId="{DD94E732-FDBC-490A-877F-AD8E402E6A8A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2106A2-B703-489F-B525-4DF467A1E000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Last minute changes</a:t>
          </a:r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2463BE5-F5E9-45F3-806D-0919E0DF9AC9}" type="parTrans" cxnId="{FBCE34F5-8A84-4527-8D00-3F3AAEA40B95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7186F5-8B7E-4AF9-8FF2-3676CB318146}" type="sibTrans" cxnId="{FBCE34F5-8A84-4527-8D00-3F3AAEA40B95}">
      <dgm:prSet/>
      <dgm:spPr/>
      <dgm:t>
        <a:bodyPr/>
        <a:lstStyle/>
        <a:p>
          <a:endParaRPr lang="en-US" sz="135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7D9A32-4587-4628-A27F-32BAB0BC1CAA}" type="pres">
      <dgm:prSet presAssocID="{CEEC182C-B09D-4C55-A233-1C334515D1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732B4A-3377-4BE6-B13E-BBDDE86FF784}" type="pres">
      <dgm:prSet presAssocID="{D6BCFF53-CAD4-4E66-AA2D-5A99151AC33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80EF1-C7B3-47EF-9C8B-CE9DE10E98F0}" type="pres">
      <dgm:prSet presAssocID="{A9932339-5B2A-47F7-BDA9-15EDB359B12F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2227AE1F-CB2E-4E55-A472-F611F80304DD}" type="pres">
      <dgm:prSet presAssocID="{25C11D60-4F83-48BB-8D1A-F5C41B1926A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4F66A-DA2A-4044-810C-AA439191912E}" type="pres">
      <dgm:prSet presAssocID="{327726F1-D525-47D4-A8D4-E6B11FF23826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097662A8-A280-4FAA-AA59-C1A165974738}" type="pres">
      <dgm:prSet presAssocID="{AC431C63-9784-49B7-A2DB-1C2FE95A0CD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49206-0032-4342-856C-5D113F52C811}" type="pres">
      <dgm:prSet presAssocID="{70DF6D04-2679-41EA-9CEA-E36DB5E47AD0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64FF667C-E393-4E84-896D-356E94119F10}" type="pres">
      <dgm:prSet presAssocID="{E3385838-7EF2-48EC-9517-D7FC98EE191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AEA77-8A41-4817-A153-A37714EB5039}" type="pres">
      <dgm:prSet presAssocID="{DA847D2D-D068-40D5-B393-DAD71DA7029D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4C2466A9-3046-4518-B0D8-EF973B51EBED}" type="pres">
      <dgm:prSet presAssocID="{F5EE61FE-0FA8-4757-840C-3F26BCE1BEC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DA112-9FAE-4B98-BAA7-140CA54AD344}" type="pres">
      <dgm:prSet presAssocID="{971498A7-AE97-42A3-8224-B988825F6B65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0AA442A5-8A5A-40FD-BF1D-2F439E90966D}" type="pres">
      <dgm:prSet presAssocID="{540050D6-95BB-455D-9B60-3FF929BCF0D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41FD8-8D8E-4FCF-8B30-56C0668854F9}" type="pres">
      <dgm:prSet presAssocID="{AF8CE840-12B6-44D3-9B4E-68184BC63343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CCAD69F5-1430-4E07-9261-00B8CEAC6E43}" type="pres">
      <dgm:prSet presAssocID="{C9C981DF-8283-428B-BF68-8C9BFC072C2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5BC15-9FA4-4246-BDD9-98340F589B65}" type="pres">
      <dgm:prSet presAssocID="{0C0AAFB3-8A96-45C2-806B-716E64D37A50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864E64AC-AA33-4591-BFC7-A59FADB251DA}" type="pres">
      <dgm:prSet presAssocID="{88762E19-9AB7-4629-BFD3-51034497E43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97D4C-4376-434A-B259-869BB0E315E7}" type="pres">
      <dgm:prSet presAssocID="{39F08945-A367-4159-B0D8-0FED076BF914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D9C3960C-35B6-4F3B-8D3C-549CFDBB890A}" type="pres">
      <dgm:prSet presAssocID="{BF2106A2-B703-489F-B525-4DF467A1E00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E53742-7C54-447B-837E-801670481F5D}" type="presOf" srcId="{CEEC182C-B09D-4C55-A233-1C334515D161}" destId="{637D9A32-4587-4628-A27F-32BAB0BC1CAA}" srcOrd="0" destOrd="0" presId="urn:microsoft.com/office/officeart/2005/8/layout/default"/>
    <dgm:cxn modelId="{A823D784-E6D9-408B-A792-233BE7A62F5A}" srcId="{CEEC182C-B09D-4C55-A233-1C334515D161}" destId="{E3385838-7EF2-48EC-9517-D7FC98EE1910}" srcOrd="3" destOrd="0" parTransId="{9227FC03-8647-4A1D-86B3-1917B5EF0C11}" sibTransId="{DA847D2D-D068-40D5-B393-DAD71DA7029D}"/>
    <dgm:cxn modelId="{AD14F0C4-1147-434F-B3CB-41A99B7BCA8E}" type="presOf" srcId="{C9C981DF-8283-428B-BF68-8C9BFC072C2D}" destId="{CCAD69F5-1430-4E07-9261-00B8CEAC6E43}" srcOrd="0" destOrd="0" presId="urn:microsoft.com/office/officeart/2005/8/layout/default"/>
    <dgm:cxn modelId="{DD94E732-FDBC-490A-877F-AD8E402E6A8A}" srcId="{CEEC182C-B09D-4C55-A233-1C334515D161}" destId="{88762E19-9AB7-4629-BFD3-51034497E432}" srcOrd="7" destOrd="0" parTransId="{CCAA4C5E-E8C4-401D-94DC-27FAAC11BF20}" sibTransId="{39F08945-A367-4159-B0D8-0FED076BF914}"/>
    <dgm:cxn modelId="{1044903F-1D27-4DC5-9B7C-D6FE500ACC9D}" type="presOf" srcId="{D6BCFF53-CAD4-4E66-AA2D-5A99151AC332}" destId="{F4732B4A-3377-4BE6-B13E-BBDDE86FF784}" srcOrd="0" destOrd="0" presId="urn:microsoft.com/office/officeart/2005/8/layout/default"/>
    <dgm:cxn modelId="{58C08AB0-2407-42E1-9BB3-0B72CF32309F}" srcId="{CEEC182C-B09D-4C55-A233-1C334515D161}" destId="{25C11D60-4F83-48BB-8D1A-F5C41B1926AA}" srcOrd="1" destOrd="0" parTransId="{83BE0553-20F4-4099-9226-770A5C712127}" sibTransId="{327726F1-D525-47D4-A8D4-E6B11FF23826}"/>
    <dgm:cxn modelId="{2DCB30A9-C855-48EB-8F41-5284671391EB}" type="presOf" srcId="{AC431C63-9784-49B7-A2DB-1C2FE95A0CDC}" destId="{097662A8-A280-4FAA-AA59-C1A165974738}" srcOrd="0" destOrd="0" presId="urn:microsoft.com/office/officeart/2005/8/layout/default"/>
    <dgm:cxn modelId="{82CD105A-2DDE-4A4A-BE16-50A8791C8E80}" type="presOf" srcId="{BF2106A2-B703-489F-B525-4DF467A1E000}" destId="{D9C3960C-35B6-4F3B-8D3C-549CFDBB890A}" srcOrd="0" destOrd="0" presId="urn:microsoft.com/office/officeart/2005/8/layout/default"/>
    <dgm:cxn modelId="{10B6D565-28FA-4E13-8227-D3074F410554}" type="presOf" srcId="{25C11D60-4F83-48BB-8D1A-F5C41B1926AA}" destId="{2227AE1F-CB2E-4E55-A472-F611F80304DD}" srcOrd="0" destOrd="0" presId="urn:microsoft.com/office/officeart/2005/8/layout/default"/>
    <dgm:cxn modelId="{92C5F0BE-155F-4B74-8AB5-4D5EBC43D988}" srcId="{CEEC182C-B09D-4C55-A233-1C334515D161}" destId="{F5EE61FE-0FA8-4757-840C-3F26BCE1BECF}" srcOrd="4" destOrd="0" parTransId="{66C3343D-AFBC-4FD5-B040-B39E770DAA59}" sibTransId="{971498A7-AE97-42A3-8224-B988825F6B65}"/>
    <dgm:cxn modelId="{A97C948B-BBD8-460B-BFC3-C23DC14854FB}" type="presOf" srcId="{E3385838-7EF2-48EC-9517-D7FC98EE1910}" destId="{64FF667C-E393-4E84-896D-356E94119F10}" srcOrd="0" destOrd="0" presId="urn:microsoft.com/office/officeart/2005/8/layout/default"/>
    <dgm:cxn modelId="{837E57B3-0160-4022-93F9-165EAAE11322}" srcId="{CEEC182C-B09D-4C55-A233-1C334515D161}" destId="{AC431C63-9784-49B7-A2DB-1C2FE95A0CDC}" srcOrd="2" destOrd="0" parTransId="{DA89A49A-6049-42A8-B445-0C49B105C9B0}" sibTransId="{70DF6D04-2679-41EA-9CEA-E36DB5E47AD0}"/>
    <dgm:cxn modelId="{2F25FC15-472E-4F76-A21C-5C1B968D0110}" type="presOf" srcId="{540050D6-95BB-455D-9B60-3FF929BCF0D2}" destId="{0AA442A5-8A5A-40FD-BF1D-2F439E90966D}" srcOrd="0" destOrd="0" presId="urn:microsoft.com/office/officeart/2005/8/layout/default"/>
    <dgm:cxn modelId="{5882F4DB-6E83-4D3E-B2FC-01EE1EA63010}" srcId="{CEEC182C-B09D-4C55-A233-1C334515D161}" destId="{C9C981DF-8283-428B-BF68-8C9BFC072C2D}" srcOrd="6" destOrd="0" parTransId="{34356A21-2907-495C-9A27-FE0CF58A435D}" sibTransId="{0C0AAFB3-8A96-45C2-806B-716E64D37A50}"/>
    <dgm:cxn modelId="{A74B1A4D-472B-41F0-A0AE-F448CE2AB92F}" type="presOf" srcId="{88762E19-9AB7-4629-BFD3-51034497E432}" destId="{864E64AC-AA33-4591-BFC7-A59FADB251DA}" srcOrd="0" destOrd="0" presId="urn:microsoft.com/office/officeart/2005/8/layout/default"/>
    <dgm:cxn modelId="{761CE91F-4BB6-4E90-842E-080D706993FA}" srcId="{CEEC182C-B09D-4C55-A233-1C334515D161}" destId="{540050D6-95BB-455D-9B60-3FF929BCF0D2}" srcOrd="5" destOrd="0" parTransId="{4FF88CEF-15D9-4857-9EC4-53D484473C36}" sibTransId="{AF8CE840-12B6-44D3-9B4E-68184BC63343}"/>
    <dgm:cxn modelId="{FBE6F1AF-AD45-4A6C-B73D-F99A7585F43A}" srcId="{CEEC182C-B09D-4C55-A233-1C334515D161}" destId="{D6BCFF53-CAD4-4E66-AA2D-5A99151AC332}" srcOrd="0" destOrd="0" parTransId="{234B1BCF-814F-4749-A6BA-4533031A87A7}" sibTransId="{A9932339-5B2A-47F7-BDA9-15EDB359B12F}"/>
    <dgm:cxn modelId="{FBCE34F5-8A84-4527-8D00-3F3AAEA40B95}" srcId="{CEEC182C-B09D-4C55-A233-1C334515D161}" destId="{BF2106A2-B703-489F-B525-4DF467A1E000}" srcOrd="8" destOrd="0" parTransId="{02463BE5-F5E9-45F3-806D-0919E0DF9AC9}" sibTransId="{0D7186F5-8B7E-4AF9-8FF2-3676CB318146}"/>
    <dgm:cxn modelId="{9A7BD1D3-9A20-4F48-BCC8-59BC66B3250E}" type="presOf" srcId="{F5EE61FE-0FA8-4757-840C-3F26BCE1BECF}" destId="{4C2466A9-3046-4518-B0D8-EF973B51EBED}" srcOrd="0" destOrd="0" presId="urn:microsoft.com/office/officeart/2005/8/layout/default"/>
    <dgm:cxn modelId="{2F431145-5774-4E9F-96C2-AA0AA7338144}" type="presParOf" srcId="{637D9A32-4587-4628-A27F-32BAB0BC1CAA}" destId="{F4732B4A-3377-4BE6-B13E-BBDDE86FF784}" srcOrd="0" destOrd="0" presId="urn:microsoft.com/office/officeart/2005/8/layout/default"/>
    <dgm:cxn modelId="{7EE20AA9-F063-4783-8CFC-5A681B30CA98}" type="presParOf" srcId="{637D9A32-4587-4628-A27F-32BAB0BC1CAA}" destId="{5C780EF1-C7B3-47EF-9C8B-CE9DE10E98F0}" srcOrd="1" destOrd="0" presId="urn:microsoft.com/office/officeart/2005/8/layout/default"/>
    <dgm:cxn modelId="{D7B70473-7170-4C2B-BAB7-70BB68E03DC1}" type="presParOf" srcId="{637D9A32-4587-4628-A27F-32BAB0BC1CAA}" destId="{2227AE1F-CB2E-4E55-A472-F611F80304DD}" srcOrd="2" destOrd="0" presId="urn:microsoft.com/office/officeart/2005/8/layout/default"/>
    <dgm:cxn modelId="{43CC7EC6-A6D2-4260-B7CF-614611FFCEBE}" type="presParOf" srcId="{637D9A32-4587-4628-A27F-32BAB0BC1CAA}" destId="{6604F66A-DA2A-4044-810C-AA439191912E}" srcOrd="3" destOrd="0" presId="urn:microsoft.com/office/officeart/2005/8/layout/default"/>
    <dgm:cxn modelId="{E416B930-D6D7-4D1C-AAD0-11959B2F4770}" type="presParOf" srcId="{637D9A32-4587-4628-A27F-32BAB0BC1CAA}" destId="{097662A8-A280-4FAA-AA59-C1A165974738}" srcOrd="4" destOrd="0" presId="urn:microsoft.com/office/officeart/2005/8/layout/default"/>
    <dgm:cxn modelId="{F6274897-FF43-4C5A-BEE9-C8FA3DA8CD27}" type="presParOf" srcId="{637D9A32-4587-4628-A27F-32BAB0BC1CAA}" destId="{17E49206-0032-4342-856C-5D113F52C811}" srcOrd="5" destOrd="0" presId="urn:microsoft.com/office/officeart/2005/8/layout/default"/>
    <dgm:cxn modelId="{6A12B7DA-95A3-4DBF-B95A-E1A4EC28E125}" type="presParOf" srcId="{637D9A32-4587-4628-A27F-32BAB0BC1CAA}" destId="{64FF667C-E393-4E84-896D-356E94119F10}" srcOrd="6" destOrd="0" presId="urn:microsoft.com/office/officeart/2005/8/layout/default"/>
    <dgm:cxn modelId="{F66A5757-EE39-4309-8A40-43BD2A7B5AD4}" type="presParOf" srcId="{637D9A32-4587-4628-A27F-32BAB0BC1CAA}" destId="{150AEA77-8A41-4817-A153-A37714EB5039}" srcOrd="7" destOrd="0" presId="urn:microsoft.com/office/officeart/2005/8/layout/default"/>
    <dgm:cxn modelId="{E2987F7B-794C-4308-BBA4-C5DEDCEAFC70}" type="presParOf" srcId="{637D9A32-4587-4628-A27F-32BAB0BC1CAA}" destId="{4C2466A9-3046-4518-B0D8-EF973B51EBED}" srcOrd="8" destOrd="0" presId="urn:microsoft.com/office/officeart/2005/8/layout/default"/>
    <dgm:cxn modelId="{2687013B-6A35-4D33-81DD-227A32480DCC}" type="presParOf" srcId="{637D9A32-4587-4628-A27F-32BAB0BC1CAA}" destId="{269DA112-9FAE-4B98-BAA7-140CA54AD344}" srcOrd="9" destOrd="0" presId="urn:microsoft.com/office/officeart/2005/8/layout/default"/>
    <dgm:cxn modelId="{D1EBE638-271C-4EB8-935C-779506DDF8CF}" type="presParOf" srcId="{637D9A32-4587-4628-A27F-32BAB0BC1CAA}" destId="{0AA442A5-8A5A-40FD-BF1D-2F439E90966D}" srcOrd="10" destOrd="0" presId="urn:microsoft.com/office/officeart/2005/8/layout/default"/>
    <dgm:cxn modelId="{81FCC103-02C5-46E0-9A72-8A6A031092A2}" type="presParOf" srcId="{637D9A32-4587-4628-A27F-32BAB0BC1CAA}" destId="{0A341FD8-8D8E-4FCF-8B30-56C0668854F9}" srcOrd="11" destOrd="0" presId="urn:microsoft.com/office/officeart/2005/8/layout/default"/>
    <dgm:cxn modelId="{43298017-F16E-4FB4-BD1D-8D0BA61F7B63}" type="presParOf" srcId="{637D9A32-4587-4628-A27F-32BAB0BC1CAA}" destId="{CCAD69F5-1430-4E07-9261-00B8CEAC6E43}" srcOrd="12" destOrd="0" presId="urn:microsoft.com/office/officeart/2005/8/layout/default"/>
    <dgm:cxn modelId="{D9088663-144B-4734-8191-635F79FECDCD}" type="presParOf" srcId="{637D9A32-4587-4628-A27F-32BAB0BC1CAA}" destId="{3B75BC15-9FA4-4246-BDD9-98340F589B65}" srcOrd="13" destOrd="0" presId="urn:microsoft.com/office/officeart/2005/8/layout/default"/>
    <dgm:cxn modelId="{2601665F-2761-4BF9-B5C6-CB7390EBE5AA}" type="presParOf" srcId="{637D9A32-4587-4628-A27F-32BAB0BC1CAA}" destId="{864E64AC-AA33-4591-BFC7-A59FADB251DA}" srcOrd="14" destOrd="0" presId="urn:microsoft.com/office/officeart/2005/8/layout/default"/>
    <dgm:cxn modelId="{F6C80D70-555A-4E22-A243-6722F475AA96}" type="presParOf" srcId="{637D9A32-4587-4628-A27F-32BAB0BC1CAA}" destId="{CA097D4C-4376-434A-B259-869BB0E315E7}" srcOrd="15" destOrd="0" presId="urn:microsoft.com/office/officeart/2005/8/layout/default"/>
    <dgm:cxn modelId="{C94CFB31-CE20-4C8F-B1E4-B3FEDC2837BE}" type="presParOf" srcId="{637D9A32-4587-4628-A27F-32BAB0BC1CAA}" destId="{D9C3960C-35B6-4F3B-8D3C-549CFDBB890A}" srcOrd="16" destOrd="0" presId="urn:microsoft.com/office/officeart/2005/8/layout/defaul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2F2DB5-35D8-485C-B527-E236E4BA55CD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5BACE028-9325-4E40-9013-9E9E79CBDF49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Huge monetary loss</a:t>
          </a:r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4F8D1E-3825-4F52-B8D2-48CC74036AE1}" type="parTrans" cxnId="{C5D181E4-C491-4826-B867-7379CDDBFC48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63BA90-4B1D-465A-AA31-711CFD3E549E}" type="sibTrans" cxnId="{C5D181E4-C491-4826-B867-7379CDDBFC48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B0D59E-E14F-4CEB-8975-2B7CDD5EE819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Damage to brand reputation</a:t>
          </a:r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DDCECD-CFF5-4377-838E-1CAE239B240D}" type="parTrans" cxnId="{542ECBB2-BE2E-4A6F-A46E-DE226B320419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D8DC50-BDB4-4742-96BF-FCD7D282BE7D}" type="sibTrans" cxnId="{542ECBB2-BE2E-4A6F-A46E-DE226B320419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63FE7E-12F6-47C2-B79A-527355507461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Dissatisfaction/churn</a:t>
          </a:r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5B7AF5-BFD2-4B00-AAB3-344D25E82B6F}" type="parTrans" cxnId="{30FB151E-4C54-4FE7-B165-18A582FC1A2A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8BF228C-98E1-414A-942B-57E6E37D754B}" type="sibTrans" cxnId="{30FB151E-4C54-4FE7-B165-18A582FC1A2A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9E2923-9693-433E-9F30-6766522EB17A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Shutdown of a particular service/company</a:t>
          </a:r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13F655-AC27-4D74-AB8B-750D90960910}" type="parTrans" cxnId="{E25E02B7-38DB-493F-86D6-A38CBD529C9D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B2276C-A596-441F-8CF4-DFCC81FB006A}" type="sibTrans" cxnId="{E25E02B7-38DB-493F-86D6-A38CBD529C9D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C67BE2-2BC3-454A-BF2E-B5142232E59F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Dissatisfaction/churn</a:t>
          </a:r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BA0E6-7DDB-4FA5-ADE4-EF5CA16F4D5F}" type="parTrans" cxnId="{D2077745-889E-4F4F-82FB-02215C2248D1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71F053-E8F7-4584-8FCE-531D7C551757}" type="sibTrans" cxnId="{D2077745-889E-4F4F-82FB-02215C2248D1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AF499A-000D-46B1-A703-D7AA4BD7EE3B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sz="1350" smtClean="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Legal issues</a:t>
          </a:r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7C7E7A-5954-43C5-9298-48BBF0A1C16F}" type="parTrans" cxnId="{6AFDCCF3-31F0-4925-BE64-D8EA82758878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6B91AA-6378-4951-9769-DA54EEFD471C}" type="sibTrans" cxnId="{6AFDCCF3-31F0-4925-BE64-D8EA82758878}">
      <dgm:prSet/>
      <dgm:spPr/>
      <dgm:t>
        <a:bodyPr/>
        <a:lstStyle/>
        <a:p>
          <a:endParaRPr lang="en-US" sz="1350">
            <a:ln>
              <a:solidFill>
                <a:schemeClr val="bg1"/>
              </a:solidFill>
            </a:ln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D87B88-D698-4E83-BE77-4628D578524E}" type="pres">
      <dgm:prSet presAssocID="{C12F2DB5-35D8-485C-B527-E236E4BA55C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76D68B-B107-4FFC-95DF-180690272FBA}" type="pres">
      <dgm:prSet presAssocID="{5BACE028-9325-4E40-9013-9E9E79CBDF4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BDBF-8A79-429C-979B-CB8572BE0AFA}" type="pres">
      <dgm:prSet presAssocID="{B263BA90-4B1D-465A-AA31-711CFD3E549E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76D6D5D-FAE6-4426-AAAE-E8C970796DC1}" type="pres">
      <dgm:prSet presAssocID="{60B0D59E-E14F-4CEB-8975-2B7CDD5EE81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23BA6-BCCC-4995-A338-144001A5737D}" type="pres">
      <dgm:prSet presAssocID="{7CD8DC50-BDB4-4742-96BF-FCD7D282BE7D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1D484BA-2696-4031-A618-BD6EDB84C982}" type="pres">
      <dgm:prSet presAssocID="{5263FE7E-12F6-47C2-B79A-52735550746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26D09-E1A3-4F65-AF90-82674BCBDA89}" type="pres">
      <dgm:prSet presAssocID="{48BF228C-98E1-414A-942B-57E6E37D754B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89B27CE-990D-4447-8E85-FD466519E1E9}" type="pres">
      <dgm:prSet presAssocID="{539E2923-9693-433E-9F30-6766522EB1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4E1D2-ABBB-4618-A345-DE38BC3BBD9A}" type="pres">
      <dgm:prSet presAssocID="{7DB2276C-A596-441F-8CF4-DFCC81FB006A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A4E19EB-057D-4A94-8F4F-0D509999F2D5}" type="pres">
      <dgm:prSet presAssocID="{86C67BE2-2BC3-454A-BF2E-B5142232E59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CFD4C-120C-4B3E-9AD4-6E05D47EB754}" type="pres">
      <dgm:prSet presAssocID="{4B71F053-E8F7-4584-8FCE-531D7C551757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A5E0B69-AE1D-4173-85CB-E2A8663594E5}" type="pres">
      <dgm:prSet presAssocID="{58AF499A-000D-46B1-A703-D7AA4BD7EE3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9AC0D9-9BB6-4F76-960E-409F978116DC}" type="presOf" srcId="{5263FE7E-12F6-47C2-B79A-527355507461}" destId="{B1D484BA-2696-4031-A618-BD6EDB84C982}" srcOrd="0" destOrd="0" presId="urn:microsoft.com/office/officeart/2005/8/layout/default"/>
    <dgm:cxn modelId="{C5D181E4-C491-4826-B867-7379CDDBFC48}" srcId="{C12F2DB5-35D8-485C-B527-E236E4BA55CD}" destId="{5BACE028-9325-4E40-9013-9E9E79CBDF49}" srcOrd="0" destOrd="0" parTransId="{4C4F8D1E-3825-4F52-B8D2-48CC74036AE1}" sibTransId="{B263BA90-4B1D-465A-AA31-711CFD3E549E}"/>
    <dgm:cxn modelId="{E469BC16-2A9A-4304-A1D9-37B13DA8B5FA}" type="presOf" srcId="{5BACE028-9325-4E40-9013-9E9E79CBDF49}" destId="{FE76D68B-B107-4FFC-95DF-180690272FBA}" srcOrd="0" destOrd="0" presId="urn:microsoft.com/office/officeart/2005/8/layout/default"/>
    <dgm:cxn modelId="{30FB151E-4C54-4FE7-B165-18A582FC1A2A}" srcId="{C12F2DB5-35D8-485C-B527-E236E4BA55CD}" destId="{5263FE7E-12F6-47C2-B79A-527355507461}" srcOrd="2" destOrd="0" parTransId="{A65B7AF5-BFD2-4B00-AAB3-344D25E82B6F}" sibTransId="{48BF228C-98E1-414A-942B-57E6E37D754B}"/>
    <dgm:cxn modelId="{542ECBB2-BE2E-4A6F-A46E-DE226B320419}" srcId="{C12F2DB5-35D8-485C-B527-E236E4BA55CD}" destId="{60B0D59E-E14F-4CEB-8975-2B7CDD5EE819}" srcOrd="1" destOrd="0" parTransId="{CCDDCECD-CFF5-4377-838E-1CAE239B240D}" sibTransId="{7CD8DC50-BDB4-4742-96BF-FCD7D282BE7D}"/>
    <dgm:cxn modelId="{E3B7735A-D3C7-4CC8-AB2D-90C8AC06AE1D}" type="presOf" srcId="{539E2923-9693-433E-9F30-6766522EB17A}" destId="{E89B27CE-990D-4447-8E85-FD466519E1E9}" srcOrd="0" destOrd="0" presId="urn:microsoft.com/office/officeart/2005/8/layout/default"/>
    <dgm:cxn modelId="{2200BF77-618A-4CDB-BAE6-6E867AD28251}" type="presOf" srcId="{58AF499A-000D-46B1-A703-D7AA4BD7EE3B}" destId="{DA5E0B69-AE1D-4173-85CB-E2A8663594E5}" srcOrd="0" destOrd="0" presId="urn:microsoft.com/office/officeart/2005/8/layout/default"/>
    <dgm:cxn modelId="{3941341A-C67C-4B0B-9404-E6AE6F9AED3A}" type="presOf" srcId="{C12F2DB5-35D8-485C-B527-E236E4BA55CD}" destId="{ECD87B88-D698-4E83-BE77-4628D578524E}" srcOrd="0" destOrd="0" presId="urn:microsoft.com/office/officeart/2005/8/layout/default"/>
    <dgm:cxn modelId="{D2077745-889E-4F4F-82FB-02215C2248D1}" srcId="{C12F2DB5-35D8-485C-B527-E236E4BA55CD}" destId="{86C67BE2-2BC3-454A-BF2E-B5142232E59F}" srcOrd="4" destOrd="0" parTransId="{E5ABA0E6-7DDB-4FA5-ADE4-EF5CA16F4D5F}" sibTransId="{4B71F053-E8F7-4584-8FCE-531D7C551757}"/>
    <dgm:cxn modelId="{4321C186-D77F-4CE0-A633-80AE665FC9F7}" type="presOf" srcId="{86C67BE2-2BC3-454A-BF2E-B5142232E59F}" destId="{DA4E19EB-057D-4A94-8F4F-0D509999F2D5}" srcOrd="0" destOrd="0" presId="urn:microsoft.com/office/officeart/2005/8/layout/default"/>
    <dgm:cxn modelId="{5D16E097-CA35-4866-8D38-B492343F16AB}" type="presOf" srcId="{60B0D59E-E14F-4CEB-8975-2B7CDD5EE819}" destId="{A76D6D5D-FAE6-4426-AAAE-E8C970796DC1}" srcOrd="0" destOrd="0" presId="urn:microsoft.com/office/officeart/2005/8/layout/default"/>
    <dgm:cxn modelId="{E25E02B7-38DB-493F-86D6-A38CBD529C9D}" srcId="{C12F2DB5-35D8-485C-B527-E236E4BA55CD}" destId="{539E2923-9693-433E-9F30-6766522EB17A}" srcOrd="3" destOrd="0" parTransId="{5713F655-AC27-4D74-AB8B-750D90960910}" sibTransId="{7DB2276C-A596-441F-8CF4-DFCC81FB006A}"/>
    <dgm:cxn modelId="{6AFDCCF3-31F0-4925-BE64-D8EA82758878}" srcId="{C12F2DB5-35D8-485C-B527-E236E4BA55CD}" destId="{58AF499A-000D-46B1-A703-D7AA4BD7EE3B}" srcOrd="5" destOrd="0" parTransId="{7B7C7E7A-5954-43C5-9298-48BBF0A1C16F}" sibTransId="{736B91AA-6378-4951-9769-DA54EEFD471C}"/>
    <dgm:cxn modelId="{BE0EF97E-44D8-4970-99E7-EE363D59F5C2}" type="presParOf" srcId="{ECD87B88-D698-4E83-BE77-4628D578524E}" destId="{FE76D68B-B107-4FFC-95DF-180690272FBA}" srcOrd="0" destOrd="0" presId="urn:microsoft.com/office/officeart/2005/8/layout/default"/>
    <dgm:cxn modelId="{F700EB87-0AA4-4097-B01A-094F51A4A338}" type="presParOf" srcId="{ECD87B88-D698-4E83-BE77-4628D578524E}" destId="{3E9BBDBF-8A79-429C-979B-CB8572BE0AFA}" srcOrd="1" destOrd="0" presId="urn:microsoft.com/office/officeart/2005/8/layout/default"/>
    <dgm:cxn modelId="{07BD684F-628F-441A-8A03-4FDAA5E90A32}" type="presParOf" srcId="{ECD87B88-D698-4E83-BE77-4628D578524E}" destId="{A76D6D5D-FAE6-4426-AAAE-E8C970796DC1}" srcOrd="2" destOrd="0" presId="urn:microsoft.com/office/officeart/2005/8/layout/default"/>
    <dgm:cxn modelId="{EB82AEB0-4A74-41F1-BFF6-2A53FB2F1069}" type="presParOf" srcId="{ECD87B88-D698-4E83-BE77-4628D578524E}" destId="{5BD23BA6-BCCC-4995-A338-144001A5737D}" srcOrd="3" destOrd="0" presId="urn:microsoft.com/office/officeart/2005/8/layout/default"/>
    <dgm:cxn modelId="{829EA053-6242-4A67-838C-D69B870EB589}" type="presParOf" srcId="{ECD87B88-D698-4E83-BE77-4628D578524E}" destId="{B1D484BA-2696-4031-A618-BD6EDB84C982}" srcOrd="4" destOrd="0" presId="urn:microsoft.com/office/officeart/2005/8/layout/default"/>
    <dgm:cxn modelId="{39A9BABE-9046-403D-AC96-D11E7DADECF5}" type="presParOf" srcId="{ECD87B88-D698-4E83-BE77-4628D578524E}" destId="{37E26D09-E1A3-4F65-AF90-82674BCBDA89}" srcOrd="5" destOrd="0" presId="urn:microsoft.com/office/officeart/2005/8/layout/default"/>
    <dgm:cxn modelId="{BD7AF6D9-3323-41DB-89BE-177FA5F1A201}" type="presParOf" srcId="{ECD87B88-D698-4E83-BE77-4628D578524E}" destId="{E89B27CE-990D-4447-8E85-FD466519E1E9}" srcOrd="6" destOrd="0" presId="urn:microsoft.com/office/officeart/2005/8/layout/default"/>
    <dgm:cxn modelId="{C540A105-AB68-408A-B44B-90841FA3B5BE}" type="presParOf" srcId="{ECD87B88-D698-4E83-BE77-4628D578524E}" destId="{CF94E1D2-ABBB-4618-A345-DE38BC3BBD9A}" srcOrd="7" destOrd="0" presId="urn:microsoft.com/office/officeart/2005/8/layout/default"/>
    <dgm:cxn modelId="{953DF7DB-5DFC-4C8D-AC90-12BD092B9C8D}" type="presParOf" srcId="{ECD87B88-D698-4E83-BE77-4628D578524E}" destId="{DA4E19EB-057D-4A94-8F4F-0D509999F2D5}" srcOrd="8" destOrd="0" presId="urn:microsoft.com/office/officeart/2005/8/layout/default"/>
    <dgm:cxn modelId="{DA13E0E5-6A74-41F4-8B44-95C0B11D3960}" type="presParOf" srcId="{ECD87B88-D698-4E83-BE77-4628D578524E}" destId="{AB9CFD4C-120C-4B3E-9AD4-6E05D47EB754}" srcOrd="9" destOrd="0" presId="urn:microsoft.com/office/officeart/2005/8/layout/default"/>
    <dgm:cxn modelId="{B24C31E5-05C5-45A6-B1D4-CDE95BA7893D}" type="presParOf" srcId="{ECD87B88-D698-4E83-BE77-4628D578524E}" destId="{DA5E0B69-AE1D-4173-85CB-E2A8663594E5}" srcOrd="10" destOrd="0" presId="urn:microsoft.com/office/officeart/2005/8/layout/defaul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DFE5A9-AFE4-4477-B6BF-F4C66BA2B3D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2585EC-12D7-40EB-A72A-35D11B5C9604}" type="pres">
      <dgm:prSet presAssocID="{37DFE5A9-AFE4-4477-B6BF-F4C66BA2B3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D2E3A36-C414-4E34-8758-85CF99875298}" type="presOf" srcId="{37DFE5A9-AFE4-4477-B6BF-F4C66BA2B3D0}" destId="{5A2585EC-12D7-40EB-A72A-35D11B5C96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C5C69-36DA-494B-9275-2BA5E221C640}">
      <dsp:nvSpPr>
        <dsp:cNvPr id="0" name=""/>
        <dsp:cNvSpPr/>
      </dsp:nvSpPr>
      <dsp:spPr>
        <a:xfrm>
          <a:off x="0" y="354775"/>
          <a:ext cx="791634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AFB29-7760-41DD-BDA6-3B5B6A7A78E5}">
      <dsp:nvSpPr>
        <dsp:cNvPr id="0" name=""/>
        <dsp:cNvSpPr/>
      </dsp:nvSpPr>
      <dsp:spPr>
        <a:xfrm>
          <a:off x="395817" y="74335"/>
          <a:ext cx="554144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53" tIns="0" rIns="209453" bIns="0" numCol="1" spcCol="1270" anchor="ctr" anchorCtr="0">
          <a:noAutofit/>
        </a:bodyPr>
        <a:lstStyle/>
        <a:p>
          <a:pPr lvl="0" algn="l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bug that took a million dollar to get detected 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3197" y="101715"/>
        <a:ext cx="5486682" cy="506120"/>
      </dsp:txXfrm>
    </dsp:sp>
    <dsp:sp modelId="{72D6256D-9C43-4EA8-8814-C02CCEF79124}">
      <dsp:nvSpPr>
        <dsp:cNvPr id="0" name=""/>
        <dsp:cNvSpPr/>
      </dsp:nvSpPr>
      <dsp:spPr>
        <a:xfrm>
          <a:off x="0" y="1216616"/>
          <a:ext cx="791634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22189-1CF4-4808-84EA-2317FFDFA661}">
      <dsp:nvSpPr>
        <dsp:cNvPr id="0" name=""/>
        <dsp:cNvSpPr/>
      </dsp:nvSpPr>
      <dsp:spPr>
        <a:xfrm>
          <a:off x="395817" y="936175"/>
          <a:ext cx="554144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53" tIns="0" rIns="209453" bIns="0" numCol="1" spcCol="1270" anchor="ctr" anchorCtr="0">
          <a:noAutofit/>
        </a:bodyPr>
        <a:lstStyle/>
        <a:p>
          <a:pPr lvl="0" algn="l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bug that costed a million dollar damage in business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3197" y="963555"/>
        <a:ext cx="5486682" cy="506120"/>
      </dsp:txXfrm>
    </dsp:sp>
    <dsp:sp modelId="{5F1ECE46-3248-42B0-8BC8-1070513BCE9D}">
      <dsp:nvSpPr>
        <dsp:cNvPr id="0" name=""/>
        <dsp:cNvSpPr/>
      </dsp:nvSpPr>
      <dsp:spPr>
        <a:xfrm>
          <a:off x="0" y="2078456"/>
          <a:ext cx="791634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F1BBB-0C14-4A25-A627-292D47FB2BA8}">
      <dsp:nvSpPr>
        <dsp:cNvPr id="0" name=""/>
        <dsp:cNvSpPr/>
      </dsp:nvSpPr>
      <dsp:spPr>
        <a:xfrm>
          <a:off x="395817" y="1798016"/>
          <a:ext cx="554144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53" tIns="0" rIns="209453" bIns="0" numCol="1" spcCol="1270" anchor="ctr" anchorCtr="0">
          <a:noAutofit/>
        </a:bodyPr>
        <a:lstStyle/>
        <a:p>
          <a:pPr lvl="0" algn="l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bug that has caused a damage to company’s reputation</a:t>
          </a:r>
          <a:endParaRPr lang="en-US" sz="135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3197" y="1825396"/>
        <a:ext cx="5486682" cy="506120"/>
      </dsp:txXfrm>
    </dsp:sp>
    <dsp:sp modelId="{2CE22160-9FFD-443B-82CF-B87AF6F82233}">
      <dsp:nvSpPr>
        <dsp:cNvPr id="0" name=""/>
        <dsp:cNvSpPr/>
      </dsp:nvSpPr>
      <dsp:spPr>
        <a:xfrm>
          <a:off x="0" y="2940296"/>
          <a:ext cx="791634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E7F6A-09BB-429B-8236-ADC59192B3FD}">
      <dsp:nvSpPr>
        <dsp:cNvPr id="0" name=""/>
        <dsp:cNvSpPr/>
      </dsp:nvSpPr>
      <dsp:spPr>
        <a:xfrm>
          <a:off x="395817" y="2659856"/>
          <a:ext cx="554144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53" tIns="0" rIns="209453" bIns="0" numCol="1" spcCol="1270" anchor="ctr" anchorCtr="0">
          <a:noAutofit/>
        </a:bodyPr>
        <a:lstStyle/>
        <a:p>
          <a:pPr lvl="0" algn="l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bug which has been reported by a customer</a:t>
          </a:r>
          <a:endParaRPr lang="en-US" sz="135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3197" y="2687236"/>
        <a:ext cx="5486682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12332-7E11-451D-8B59-DD7A5F1493B9}">
      <dsp:nvSpPr>
        <dsp:cNvPr id="0" name=""/>
        <dsp:cNvSpPr/>
      </dsp:nvSpPr>
      <dsp:spPr>
        <a:xfrm>
          <a:off x="1042504" y="131"/>
          <a:ext cx="1898905" cy="1139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system was incapable of dealing with backlog cases.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42504" y="131"/>
        <a:ext cx="1898905" cy="1139343"/>
      </dsp:txXfrm>
    </dsp:sp>
    <dsp:sp modelId="{E781B32A-9A4C-4AFA-84B0-D34AF769333D}">
      <dsp:nvSpPr>
        <dsp:cNvPr id="0" name=""/>
        <dsp:cNvSpPr/>
      </dsp:nvSpPr>
      <dsp:spPr>
        <a:xfrm>
          <a:off x="3131300" y="131"/>
          <a:ext cx="1898905" cy="1139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Resulted in 29000 applications backlog. </a:t>
          </a:r>
          <a:endParaRPr lang="en-US" sz="135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31300" y="131"/>
        <a:ext cx="1898905" cy="1139343"/>
      </dsp:txXfrm>
    </dsp:sp>
    <dsp:sp modelId="{2559E619-91B6-476C-9D08-FC31A3BD4B69}">
      <dsp:nvSpPr>
        <dsp:cNvPr id="0" name=""/>
        <dsp:cNvSpPr/>
      </dsp:nvSpPr>
      <dsp:spPr>
        <a:xfrm>
          <a:off x="5220096" y="131"/>
          <a:ext cx="1898905" cy="1139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Also failed to locate 50000 people </a:t>
          </a:r>
          <a:endParaRPr lang="en-US" sz="135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20096" y="131"/>
        <a:ext cx="1898905" cy="1139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CCE66-9118-4D28-B127-CE58125EC0F5}">
      <dsp:nvSpPr>
        <dsp:cNvPr id="0" name=""/>
        <dsp:cNvSpPr/>
      </dsp:nvSpPr>
      <dsp:spPr>
        <a:xfrm>
          <a:off x="0" y="130895"/>
          <a:ext cx="2502580" cy="1501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glitch that can potentially shutdown the hybrid system while on the road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30895"/>
        <a:ext cx="2502580" cy="1501547"/>
      </dsp:txXfrm>
    </dsp:sp>
    <dsp:sp modelId="{5A1C6558-13CA-4229-BFE4-6F21353BE780}">
      <dsp:nvSpPr>
        <dsp:cNvPr id="0" name=""/>
        <dsp:cNvSpPr/>
      </dsp:nvSpPr>
      <dsp:spPr>
        <a:xfrm>
          <a:off x="2752838" y="130895"/>
          <a:ext cx="2502580" cy="1501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Worldwide recall for 1.9 million hybrid prius cars</a:t>
          </a:r>
          <a:endParaRPr lang="en-US" sz="135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000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130,000 hybrid </a:t>
          </a:r>
          <a:r>
            <a:rPr lang="en-US" sz="135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prius</a:t>
          </a: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cars in </a:t>
          </a:r>
          <a:r>
            <a:rPr lang="en-US" sz="135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europe</a:t>
          </a: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000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713,000 in north America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000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997,000 in japan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52838" y="130895"/>
        <a:ext cx="2502580" cy="1501547"/>
      </dsp:txXfrm>
    </dsp:sp>
    <dsp:sp modelId="{B0E9A319-6671-4ED6-96E4-8F43CC35ED33}">
      <dsp:nvSpPr>
        <dsp:cNvPr id="0" name=""/>
        <dsp:cNvSpPr/>
      </dsp:nvSpPr>
      <dsp:spPr>
        <a:xfrm>
          <a:off x="5505676" y="130895"/>
          <a:ext cx="2502580" cy="1501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35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Toyota has recalled over 1.9 million hybrid Prius cars due to a software glitch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05676" y="130895"/>
        <a:ext cx="2502580" cy="15015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5A77A-91C0-4B87-83CE-0A47B1F28CD1}">
      <dsp:nvSpPr>
        <dsp:cNvPr id="0" name=""/>
        <dsp:cNvSpPr/>
      </dsp:nvSpPr>
      <dsp:spPr>
        <a:xfrm>
          <a:off x="2200" y="307555"/>
          <a:ext cx="2544245" cy="5716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Cost more than </a:t>
          </a:r>
          <a:r>
            <a:rPr lang="en-US" sz="135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$2 billion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00" y="307555"/>
        <a:ext cx="2544245" cy="571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14-08-2015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14-08-2015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67" y="483518"/>
            <a:ext cx="2218687" cy="221868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87484" y="4811223"/>
            <a:ext cx="35639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www.edureka.co/testing-with-selenium-webdriver</a:t>
            </a:r>
            <a:endParaRPr lang="en-IN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487484" y="4811223"/>
            <a:ext cx="35639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www.edureka.co/testing-with-selenium-webdriver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63" r:id="rId5"/>
    <p:sldLayoutId id="2147483703" r:id="rId6"/>
    <p:sldLayoutId id="2147483690" r:id="rId7"/>
    <p:sldLayoutId id="2147483711" r:id="rId8"/>
    <p:sldLayoutId id="2147483683" r:id="rId9"/>
  </p:sldLayoutIdLst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12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13.jp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15.jpeg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5" Type="http://schemas.openxmlformats.org/officeDocument/2006/relationships/diagramColors" Target="../diagrams/colors14.xml"/><Relationship Id="rId10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4.xml"/><Relationship Id="rId9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Learn </a:t>
            </a:r>
            <a:r>
              <a:rPr lang="en-US" sz="2000" b="1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Why use Selenium with 3 </a:t>
            </a:r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Million Dollar </a:t>
            </a:r>
            <a:r>
              <a:rPr lang="en-US" sz="2000" b="1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Bugs ?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Bug #3 : E-Commerce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6896363"/>
              </p:ext>
            </p:extLst>
          </p:nvPr>
        </p:nvGraphicFramePr>
        <p:xfrm>
          <a:off x="398913" y="868031"/>
          <a:ext cx="8472792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382992" y="3362334"/>
            <a:ext cx="2284377" cy="697532"/>
            <a:chOff x="29180" y="62"/>
            <a:chExt cx="1848260" cy="299957"/>
          </a:xfrm>
        </p:grpSpPr>
        <p:sp>
          <p:nvSpPr>
            <p:cNvPr id="9" name="Rectangle 8"/>
            <p:cNvSpPr/>
            <p:nvPr/>
          </p:nvSpPr>
          <p:spPr>
            <a:xfrm>
              <a:off x="29180" y="62"/>
              <a:ext cx="1848260" cy="299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9180" y="62"/>
              <a:ext cx="1848260" cy="299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Cost up to </a:t>
              </a:r>
              <a:r>
                <a: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$100,000 </a:t>
              </a:r>
              <a:endParaRPr lang="en-US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8"/>
          <a:stretch/>
        </p:blipFill>
        <p:spPr>
          <a:xfrm>
            <a:off x="1614021" y="2402730"/>
            <a:ext cx="3768971" cy="26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6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How Do These Bugs Creep In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4591715"/>
              </p:ext>
            </p:extLst>
          </p:nvPr>
        </p:nvGraphicFramePr>
        <p:xfrm>
          <a:off x="1031131" y="1031133"/>
          <a:ext cx="6906639" cy="3550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4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Impacts 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6865834"/>
              </p:ext>
            </p:extLst>
          </p:nvPr>
        </p:nvGraphicFramePr>
        <p:xfrm>
          <a:off x="1254869" y="836576"/>
          <a:ext cx="6429983" cy="3822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9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Best Practices to Avoid Bugs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10119" y="4289898"/>
          <a:ext cx="8025319" cy="3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2040672"/>
              </p:ext>
            </p:extLst>
          </p:nvPr>
        </p:nvGraphicFramePr>
        <p:xfrm>
          <a:off x="681136" y="2105222"/>
          <a:ext cx="2690801" cy="400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13" y="934095"/>
            <a:ext cx="3526278" cy="36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Best Practices to Avoid Bugs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10119" y="4289898"/>
          <a:ext cx="8025319" cy="3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37" y="922594"/>
            <a:ext cx="4109937" cy="3845074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3315146"/>
              </p:ext>
            </p:extLst>
          </p:nvPr>
        </p:nvGraphicFramePr>
        <p:xfrm>
          <a:off x="681136" y="2007942"/>
          <a:ext cx="2690801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855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Best Practices to Avoid Bugs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64" y="1086109"/>
            <a:ext cx="5100196" cy="3524802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24685"/>
              </p:ext>
            </p:extLst>
          </p:nvPr>
        </p:nvGraphicFramePr>
        <p:xfrm>
          <a:off x="681136" y="1774470"/>
          <a:ext cx="2861937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10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Best Practices to Avoid Bugs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10119" y="4289898"/>
          <a:ext cx="8025319" cy="3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18" y="1208580"/>
            <a:ext cx="4661412" cy="331478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7489573"/>
              </p:ext>
            </p:extLst>
          </p:nvPr>
        </p:nvGraphicFramePr>
        <p:xfrm>
          <a:off x="681136" y="1764742"/>
          <a:ext cx="2861937" cy="150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119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Best Practices to Avoid Bugs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73" y="1258916"/>
            <a:ext cx="4447092" cy="336002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2559765"/>
              </p:ext>
            </p:extLst>
          </p:nvPr>
        </p:nvGraphicFramePr>
        <p:xfrm>
          <a:off x="681136" y="1828800"/>
          <a:ext cx="3151562" cy="226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10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Best Practices to Avoid Bugs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79" y="1054635"/>
            <a:ext cx="3487366" cy="364236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0287978"/>
              </p:ext>
            </p:extLst>
          </p:nvPr>
        </p:nvGraphicFramePr>
        <p:xfrm>
          <a:off x="681136" y="1395078"/>
          <a:ext cx="3743397" cy="2616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98913" y="3326860"/>
            <a:ext cx="311209" cy="486383"/>
            <a:chOff x="175098" y="3180945"/>
            <a:chExt cx="505840" cy="894944"/>
          </a:xfrm>
        </p:grpSpPr>
        <p:cxnSp>
          <p:nvCxnSpPr>
            <p:cNvPr id="11" name="Elbow Connector 10"/>
            <p:cNvCxnSpPr/>
            <p:nvPr/>
          </p:nvCxnSpPr>
          <p:spPr>
            <a:xfrm rot="10800000" flipV="1">
              <a:off x="175098" y="3180945"/>
              <a:ext cx="505838" cy="45720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10800000">
              <a:off x="175099" y="3638147"/>
              <a:ext cx="505839" cy="43774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-114387" y="3364691"/>
            <a:ext cx="8657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endParaRPr lang="en-US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1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Best Practices to Avoid Bugs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97" y="941453"/>
            <a:ext cx="4335861" cy="3834828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92416271"/>
              </p:ext>
            </p:extLst>
          </p:nvPr>
        </p:nvGraphicFramePr>
        <p:xfrm>
          <a:off x="681136" y="1322962"/>
          <a:ext cx="3151562" cy="277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98913" y="3122579"/>
            <a:ext cx="311209" cy="758757"/>
            <a:chOff x="204282" y="3180945"/>
            <a:chExt cx="505840" cy="894944"/>
          </a:xfrm>
        </p:grpSpPr>
        <p:grpSp>
          <p:nvGrpSpPr>
            <p:cNvPr id="10" name="Group 9"/>
            <p:cNvGrpSpPr/>
            <p:nvPr/>
          </p:nvGrpSpPr>
          <p:grpSpPr>
            <a:xfrm>
              <a:off x="204282" y="3180945"/>
              <a:ext cx="505840" cy="894944"/>
              <a:chOff x="175098" y="3180945"/>
              <a:chExt cx="505840" cy="894944"/>
            </a:xfrm>
          </p:grpSpPr>
          <p:cxnSp>
            <p:nvCxnSpPr>
              <p:cNvPr id="13" name="Elbow Connector 12"/>
              <p:cNvCxnSpPr/>
              <p:nvPr/>
            </p:nvCxnSpPr>
            <p:spPr>
              <a:xfrm rot="10800000" flipV="1">
                <a:off x="175098" y="3180945"/>
                <a:ext cx="505838" cy="457202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/>
              <p:nvPr/>
            </p:nvCxnSpPr>
            <p:spPr>
              <a:xfrm rot="10800000">
                <a:off x="175099" y="3638147"/>
                <a:ext cx="505839" cy="437742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>
              <a:off x="457200" y="3638147"/>
              <a:ext cx="2529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16200000">
            <a:off x="-133843" y="3354968"/>
            <a:ext cx="8657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endParaRPr lang="en-US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9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Agenda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804" y="914400"/>
            <a:ext cx="3965825" cy="372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Million Dollar Bug?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 Dollar Bug  #1 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 Dollar Bug  #2 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 Dollar Bug  #3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Of A Million Dollar Bug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Practices to Avoid Such Bugs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Selenium Automation Helps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Best Practices to Avoid Bugs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59" y="1267400"/>
            <a:ext cx="4153827" cy="33046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3887804"/>
              </p:ext>
            </p:extLst>
          </p:nvPr>
        </p:nvGraphicFramePr>
        <p:xfrm>
          <a:off x="681136" y="1297804"/>
          <a:ext cx="3743397" cy="3128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98913" y="3287949"/>
            <a:ext cx="311209" cy="894944"/>
            <a:chOff x="204282" y="3180945"/>
            <a:chExt cx="505840" cy="894944"/>
          </a:xfrm>
        </p:grpSpPr>
        <p:grpSp>
          <p:nvGrpSpPr>
            <p:cNvPr id="32" name="Group 31"/>
            <p:cNvGrpSpPr/>
            <p:nvPr/>
          </p:nvGrpSpPr>
          <p:grpSpPr>
            <a:xfrm>
              <a:off x="204282" y="3180945"/>
              <a:ext cx="505840" cy="894944"/>
              <a:chOff x="175098" y="3180945"/>
              <a:chExt cx="505840" cy="894944"/>
            </a:xfrm>
          </p:grpSpPr>
          <p:cxnSp>
            <p:nvCxnSpPr>
              <p:cNvPr id="21" name="Elbow Connector 20"/>
              <p:cNvCxnSpPr/>
              <p:nvPr/>
            </p:nvCxnSpPr>
            <p:spPr>
              <a:xfrm rot="10800000" flipV="1">
                <a:off x="175098" y="3180945"/>
                <a:ext cx="505838" cy="457202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 rot="10800000">
                <a:off x="175099" y="3638147"/>
                <a:ext cx="505839" cy="437742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/>
            <p:cNvCxnSpPr/>
            <p:nvPr/>
          </p:nvCxnSpPr>
          <p:spPr>
            <a:xfrm>
              <a:off x="457201" y="3409546"/>
              <a:ext cx="252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57201" y="3759741"/>
              <a:ext cx="252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16200000">
            <a:off x="-106207" y="3570789"/>
            <a:ext cx="8657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endParaRPr lang="en-US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Why Rigorous Testing is Mandatory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9710825"/>
              </p:ext>
            </p:extLst>
          </p:nvPr>
        </p:nvGraphicFramePr>
        <p:xfrm>
          <a:off x="398913" y="951817"/>
          <a:ext cx="8171233" cy="378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61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Ways of Software Testing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70" y="940671"/>
            <a:ext cx="657316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Manual  Vs Automation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851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771945"/>
            <a:ext cx="7030431" cy="412490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Manual  Vs Automation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62853190"/>
              </p:ext>
            </p:extLst>
          </p:nvPr>
        </p:nvGraphicFramePr>
        <p:xfrm>
          <a:off x="398912" y="1093145"/>
          <a:ext cx="8171233" cy="1794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398912" y="154426"/>
            <a:ext cx="7101113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US" sz="2400" dirty="0" smtClean="0">
                <a:solidFill>
                  <a:srgbClr val="262626"/>
                </a:solidFill>
                <a:ea typeface="+mn-ea"/>
                <a:cs typeface="+mn-cs"/>
              </a:rPr>
              <a:t>Which Test Cases To Automate And Which To Not?</a:t>
            </a:r>
            <a:endParaRPr lang="en-IN" sz="24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825" y="741954"/>
            <a:ext cx="82044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 to be automated can be selected using the following criterion 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825" y="2937162"/>
            <a:ext cx="820443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category of test cases are not suitable 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35752180"/>
              </p:ext>
            </p:extLst>
          </p:nvPr>
        </p:nvGraphicFramePr>
        <p:xfrm>
          <a:off x="398912" y="3295020"/>
          <a:ext cx="8171233" cy="1500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676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2" y="154426"/>
            <a:ext cx="7101113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US" sz="2400" dirty="0" smtClean="0">
                <a:solidFill>
                  <a:srgbClr val="262626"/>
                </a:solidFill>
                <a:ea typeface="+mn-ea"/>
                <a:cs typeface="+mn-cs"/>
              </a:rPr>
              <a:t>Selenium salient features </a:t>
            </a:r>
            <a:endParaRPr lang="en-IN" sz="24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6712760"/>
              </p:ext>
            </p:extLst>
          </p:nvPr>
        </p:nvGraphicFramePr>
        <p:xfrm>
          <a:off x="515565" y="787939"/>
          <a:ext cx="8375515" cy="406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1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48666857"/>
              </p:ext>
            </p:extLst>
          </p:nvPr>
        </p:nvGraphicFramePr>
        <p:xfrm>
          <a:off x="418289" y="865761"/>
          <a:ext cx="8317150" cy="384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98912" y="154426"/>
            <a:ext cx="7101113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US" sz="2400" dirty="0" smtClean="0">
                <a:solidFill>
                  <a:srgbClr val="262626"/>
                </a:solidFill>
                <a:ea typeface="+mn-ea"/>
                <a:cs typeface="+mn-cs"/>
              </a:rPr>
              <a:t>Selenium WebDriver salient features </a:t>
            </a:r>
            <a:endParaRPr lang="en-IN" sz="24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" y="920054"/>
            <a:ext cx="9144000" cy="490458"/>
            <a:chOff x="0" y="6131"/>
            <a:chExt cx="8025319" cy="28781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" name="Rounded Rectangle 3"/>
            <p:cNvSpPr/>
            <p:nvPr/>
          </p:nvSpPr>
          <p:spPr>
            <a:xfrm>
              <a:off x="0" y="6131"/>
              <a:ext cx="8025319" cy="287819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127000" h="635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14050" y="20181"/>
              <a:ext cx="7997219" cy="25971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Can we Eliminate every chances Million Dollar Bugs by following best practices ??</a:t>
              </a:r>
              <a:endParaRPr lang="en-US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96111" y="2678264"/>
            <a:ext cx="7957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one's perfect, and no matter what we do, we are going to produce code that has bugs in it from time to time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Can We Avoid Bugs Completely??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8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5578" y="2083038"/>
            <a:ext cx="39461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A Million Dollar Bug??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78919270"/>
              </p:ext>
            </p:extLst>
          </p:nvPr>
        </p:nvGraphicFramePr>
        <p:xfrm>
          <a:off x="546717" y="894944"/>
          <a:ext cx="7916347" cy="3493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US" sz="2600" dirty="0">
                <a:solidFill>
                  <a:srgbClr val="262626"/>
                </a:solidFill>
                <a:ea typeface="+mn-ea"/>
                <a:cs typeface="+mn-cs"/>
              </a:rPr>
              <a:t>What Is A Million Dollar Bug??</a:t>
            </a:r>
          </a:p>
        </p:txBody>
      </p:sp>
    </p:spTree>
    <p:extLst>
      <p:ext uri="{BB962C8B-B14F-4D97-AF65-F5344CB8AC3E}">
        <p14:creationId xmlns:p14="http://schemas.microsoft.com/office/powerpoint/2010/main" val="36434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5578" y="2083038"/>
            <a:ext cx="3071803" cy="606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Million Dollar Bug  #1 </a:t>
            </a:r>
          </a:p>
        </p:txBody>
      </p:sp>
    </p:spTree>
    <p:extLst>
      <p:ext uri="{BB962C8B-B14F-4D97-AF65-F5344CB8AC3E}">
        <p14:creationId xmlns:p14="http://schemas.microsoft.com/office/powerpoint/2010/main" val="398213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6099164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Bug #1 : Immigration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3632060"/>
              </p:ext>
            </p:extLst>
          </p:nvPr>
        </p:nvGraphicFramePr>
        <p:xfrm>
          <a:off x="1040859" y="4737371"/>
          <a:ext cx="1906622" cy="3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702881" y="3286307"/>
            <a:ext cx="2293255" cy="747450"/>
            <a:chOff x="29180" y="62"/>
            <a:chExt cx="1848260" cy="299957"/>
          </a:xfrm>
        </p:grpSpPr>
        <p:sp>
          <p:nvSpPr>
            <p:cNvPr id="10" name="Rectangle 9"/>
            <p:cNvSpPr/>
            <p:nvPr/>
          </p:nvSpPr>
          <p:spPr>
            <a:xfrm>
              <a:off x="29180" y="62"/>
              <a:ext cx="1848260" cy="299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9180" y="62"/>
              <a:ext cx="1848260" cy="299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Cost up to $1.6 billion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8"/>
          <a:stretch/>
        </p:blipFill>
        <p:spPr>
          <a:xfrm>
            <a:off x="1485559" y="2293296"/>
            <a:ext cx="4217322" cy="2733472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89479941"/>
              </p:ext>
            </p:extLst>
          </p:nvPr>
        </p:nvGraphicFramePr>
        <p:xfrm>
          <a:off x="554477" y="813503"/>
          <a:ext cx="8161506" cy="1139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760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5578" y="2083038"/>
            <a:ext cx="30718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Million Dollar Bug 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#2 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70944998"/>
              </p:ext>
            </p:extLst>
          </p:nvPr>
        </p:nvGraphicFramePr>
        <p:xfrm>
          <a:off x="532629" y="882584"/>
          <a:ext cx="8008256" cy="1763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36274743"/>
              </p:ext>
            </p:extLst>
          </p:nvPr>
        </p:nvGraphicFramePr>
        <p:xfrm>
          <a:off x="5564221" y="3239311"/>
          <a:ext cx="2548647" cy="118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8"/>
          <a:stretch/>
        </p:blipFill>
        <p:spPr>
          <a:xfrm>
            <a:off x="1974714" y="2889115"/>
            <a:ext cx="3241783" cy="210117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98913" y="154426"/>
            <a:ext cx="6099164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 smtClean="0">
                <a:solidFill>
                  <a:srgbClr val="262626"/>
                </a:solidFill>
                <a:ea typeface="+mn-ea"/>
                <a:cs typeface="+mn-cs"/>
              </a:rPr>
              <a:t>Bug #2 : Automobile</a:t>
            </a:r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5578" y="2083038"/>
            <a:ext cx="30718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Million Dollar Bug 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#2 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12140</TotalTime>
  <Words>979</Words>
  <Application>Microsoft Office PowerPoint</Application>
  <PresentationFormat>On-screen Show (16:9)</PresentationFormat>
  <Paragraphs>147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Castellar</vt:lpstr>
      <vt:lpstr>Tahoma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Solution</cp:lastModifiedBy>
  <cp:revision>1600</cp:revision>
  <dcterms:created xsi:type="dcterms:W3CDTF">2014-07-21T07:23:07Z</dcterms:created>
  <dcterms:modified xsi:type="dcterms:W3CDTF">2015-08-14T13:09:18Z</dcterms:modified>
</cp:coreProperties>
</file>