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276" r:id="rId2"/>
    <p:sldId id="426" r:id="rId3"/>
    <p:sldId id="672" r:id="rId4"/>
    <p:sldId id="652" r:id="rId5"/>
    <p:sldId id="639" r:id="rId6"/>
    <p:sldId id="660" r:id="rId7"/>
    <p:sldId id="661" r:id="rId8"/>
    <p:sldId id="653" r:id="rId9"/>
    <p:sldId id="662" r:id="rId10"/>
    <p:sldId id="654" r:id="rId11"/>
    <p:sldId id="664" r:id="rId12"/>
    <p:sldId id="668" r:id="rId13"/>
    <p:sldId id="670" r:id="rId14"/>
    <p:sldId id="673" r:id="rId15"/>
    <p:sldId id="674" r:id="rId16"/>
    <p:sldId id="675" r:id="rId17"/>
    <p:sldId id="655" r:id="rId18"/>
    <p:sldId id="666" r:id="rId19"/>
    <p:sldId id="617" r:id="rId20"/>
    <p:sldId id="618" r:id="rId21"/>
    <p:sldId id="671" r:id="rId22"/>
    <p:sldId id="501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3124" autoAdjust="0"/>
  </p:normalViewPr>
  <p:slideViewPr>
    <p:cSldViewPr snapToGrid="0" showGuides="1">
      <p:cViewPr varScale="1">
        <p:scale>
          <a:sx n="82" d="100"/>
          <a:sy n="82" d="100"/>
        </p:scale>
        <p:origin x="1020" y="60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54588-0322-45EB-B51B-AD6E2F0C26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34794-7851-44DE-AD97-9C8F98ED4E14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is good for data that fits in memory and off memory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5B16E8-3183-4436-9883-BC2D65AB3681}" type="parTrans" cxnId="{977F3796-5E9B-43D6-B908-C5ADC415DD61}">
      <dgm:prSet/>
      <dgm:spPr/>
      <dgm:t>
        <a:bodyPr/>
        <a:lstStyle/>
        <a:p>
          <a:endParaRPr lang="en-US"/>
        </a:p>
      </dgm:t>
    </dgm:pt>
    <dgm:pt modelId="{401F4625-63F8-4AD1-B7F6-17CE59335359}" type="sibTrans" cxnId="{977F3796-5E9B-43D6-B908-C5ADC415DD61}">
      <dgm:prSet/>
      <dgm:spPr/>
      <dgm:t>
        <a:bodyPr/>
        <a:lstStyle/>
        <a:p>
          <a:endParaRPr lang="en-US"/>
        </a:p>
      </dgm:t>
    </dgm:pt>
    <dgm:pt modelId="{F88A0C37-D2DF-4556-81F6-714DF157292B}" type="pres">
      <dgm:prSet presAssocID="{DF354588-0322-45EB-B51B-AD6E2F0C26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F49D-8416-493C-90BB-26800B713C4F}" type="pres">
      <dgm:prSet presAssocID="{31E34794-7851-44DE-AD97-9C8F98ED4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F3796-5E9B-43D6-B908-C5ADC415DD61}" srcId="{DF354588-0322-45EB-B51B-AD6E2F0C264B}" destId="{31E34794-7851-44DE-AD97-9C8F98ED4E14}" srcOrd="0" destOrd="0" parTransId="{6F5B16E8-3183-4436-9883-BC2D65AB3681}" sibTransId="{401F4625-63F8-4AD1-B7F6-17CE59335359}"/>
    <dgm:cxn modelId="{2A057B70-2EB3-4791-A187-AEF729A3A287}" type="presOf" srcId="{31E34794-7851-44DE-AD97-9C8F98ED4E14}" destId="{E17CF49D-8416-493C-90BB-26800B713C4F}" srcOrd="0" destOrd="0" presId="urn:microsoft.com/office/officeart/2005/8/layout/vList2"/>
    <dgm:cxn modelId="{94ED46B6-DDFF-464D-B260-FC7C3579BEA2}" type="presOf" srcId="{DF354588-0322-45EB-B51B-AD6E2F0C264B}" destId="{F88A0C37-D2DF-4556-81F6-714DF157292B}" srcOrd="0" destOrd="0" presId="urn:microsoft.com/office/officeart/2005/8/layout/vList2"/>
    <dgm:cxn modelId="{6B6199C3-9228-4B68-A9FF-DA66BDEA98C7}" type="presParOf" srcId="{F88A0C37-D2DF-4556-81F6-714DF157292B}" destId="{E17CF49D-8416-493C-90BB-26800B713C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B82F6F-CE28-4BA6-9660-FD2A6454BEC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48BA1-70B6-45D6-B8F3-BCB4344DA8C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execution modes 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FA48EF-A8DC-4134-8A06-B00F45784915}" type="parTrans" cxnId="{1213E7B9-50E8-403C-BDD2-D775369787F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F3A55B-4412-4E44-A29B-72F1D8A9BF1C}" type="sibTrans" cxnId="{1213E7B9-50E8-403C-BDD2-D775369787F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246C52-4F22-4163-95F5-869F08F1283C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Standalone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1584A1-1476-4050-B238-3E93BDA90BFF}" type="parTrans" cxnId="{1BF91CFD-990C-41B1-95F6-4CE6FAE2CF7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A63492-0058-4630-8E36-5D8128DCCE99}" type="sibTrans" cxnId="{1BF91CFD-990C-41B1-95F6-4CE6FAE2CF7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F05700-C4DA-4BB9-B8AE-62D61B53A868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Mesos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41363C0-140D-4931-9A95-67D5F9AD2148}" type="parTrans" cxnId="{F2BEDE0F-0AA7-466F-A226-02BFBDEDB09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D051FD-E873-4461-9171-8AEB95912A09}" type="sibTrans" cxnId="{F2BEDE0F-0AA7-466F-A226-02BFBDEDB09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B3CDB4-C27B-4162-8ED4-A828AEEE2391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HDFS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AC111B-F876-4F0B-AB36-4C55C1167EDB}" type="parTrans" cxnId="{E1F52BDE-E06B-470E-A24A-6DE6C4A036F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9FC991-2593-47A2-A13E-DC71DF284ED1}" type="sibTrans" cxnId="{E1F52BDE-E06B-470E-A24A-6DE6C4A036F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70C4C9-0DFE-46F1-8994-5AF265418FF5}" type="pres">
      <dgm:prSet presAssocID="{F8B82F6F-CE28-4BA6-9660-FD2A6454BE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BDAD3-AD8B-48B3-A586-09B7FA617C9C}" type="pres">
      <dgm:prSet presAssocID="{F6D48BA1-70B6-45D6-B8F3-BCB4344DA8C2}" presName="hierRoot1" presStyleCnt="0">
        <dgm:presLayoutVars>
          <dgm:hierBranch val="init"/>
        </dgm:presLayoutVars>
      </dgm:prSet>
      <dgm:spPr/>
    </dgm:pt>
    <dgm:pt modelId="{EE2DA29F-8D8D-453D-882F-7611EDEB4577}" type="pres">
      <dgm:prSet presAssocID="{F6D48BA1-70B6-45D6-B8F3-BCB4344DA8C2}" presName="rootComposite1" presStyleCnt="0"/>
      <dgm:spPr/>
    </dgm:pt>
    <dgm:pt modelId="{A18E455A-B860-4682-8B53-93E5E55034EB}" type="pres">
      <dgm:prSet presAssocID="{F6D48BA1-70B6-45D6-B8F3-BCB4344DA8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7D56F0-F9A4-4C4E-8583-439E3C5EF3A2}" type="pres">
      <dgm:prSet presAssocID="{F6D48BA1-70B6-45D6-B8F3-BCB4344DA8C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33ECBE6-A66F-4F24-8BA1-D6F1B722C275}" type="pres">
      <dgm:prSet presAssocID="{F6D48BA1-70B6-45D6-B8F3-BCB4344DA8C2}" presName="hierChild2" presStyleCnt="0"/>
      <dgm:spPr/>
    </dgm:pt>
    <dgm:pt modelId="{313F553A-BF72-4E74-80E3-0D91DA4AB140}" type="pres">
      <dgm:prSet presAssocID="{ED1584A1-1476-4050-B238-3E93BDA90BF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52B31B-0350-4BE8-824E-9A6EA88774D6}" type="pres">
      <dgm:prSet presAssocID="{BF246C52-4F22-4163-95F5-869F08F1283C}" presName="hierRoot2" presStyleCnt="0">
        <dgm:presLayoutVars>
          <dgm:hierBranch val="init"/>
        </dgm:presLayoutVars>
      </dgm:prSet>
      <dgm:spPr/>
    </dgm:pt>
    <dgm:pt modelId="{4AB7695B-1AB0-4C81-9BF1-C8E9897BD53B}" type="pres">
      <dgm:prSet presAssocID="{BF246C52-4F22-4163-95F5-869F08F1283C}" presName="rootComposite" presStyleCnt="0"/>
      <dgm:spPr/>
    </dgm:pt>
    <dgm:pt modelId="{1AD26C61-6F95-4F17-99BE-70A3066A80D1}" type="pres">
      <dgm:prSet presAssocID="{BF246C52-4F22-4163-95F5-869F08F1283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8F4610-EA02-4EF7-B592-7072E895EE84}" type="pres">
      <dgm:prSet presAssocID="{BF246C52-4F22-4163-95F5-869F08F1283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3F3CA1F-3B80-4E36-AE64-4CE5DACDE54F}" type="pres">
      <dgm:prSet presAssocID="{BF246C52-4F22-4163-95F5-869F08F1283C}" presName="hierChild4" presStyleCnt="0"/>
      <dgm:spPr/>
    </dgm:pt>
    <dgm:pt modelId="{7B32F5EC-FC96-45F0-B036-4FAB8B063603}" type="pres">
      <dgm:prSet presAssocID="{BF246C52-4F22-4163-95F5-869F08F1283C}" presName="hierChild5" presStyleCnt="0"/>
      <dgm:spPr/>
    </dgm:pt>
    <dgm:pt modelId="{8E596312-118E-4628-A41E-3B34A09FC184}" type="pres">
      <dgm:prSet presAssocID="{A41363C0-140D-4931-9A95-67D5F9AD214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6223B17-9EC2-4D3C-8347-6E919CF149B9}" type="pres">
      <dgm:prSet presAssocID="{1CF05700-C4DA-4BB9-B8AE-62D61B53A868}" presName="hierRoot2" presStyleCnt="0">
        <dgm:presLayoutVars>
          <dgm:hierBranch val="init"/>
        </dgm:presLayoutVars>
      </dgm:prSet>
      <dgm:spPr/>
    </dgm:pt>
    <dgm:pt modelId="{1AED359D-D747-4852-899F-0BCEDD5611CE}" type="pres">
      <dgm:prSet presAssocID="{1CF05700-C4DA-4BB9-B8AE-62D61B53A868}" presName="rootComposite" presStyleCnt="0"/>
      <dgm:spPr/>
    </dgm:pt>
    <dgm:pt modelId="{6DADDAAB-80C6-4099-8909-F32AAACFD6C8}" type="pres">
      <dgm:prSet presAssocID="{1CF05700-C4DA-4BB9-B8AE-62D61B53A86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65E96-B9EE-4DDC-BA12-8D813C782FC0}" type="pres">
      <dgm:prSet presAssocID="{1CF05700-C4DA-4BB9-B8AE-62D61B53A868}" presName="rootConnector" presStyleLbl="node2" presStyleIdx="1" presStyleCnt="3"/>
      <dgm:spPr/>
      <dgm:t>
        <a:bodyPr/>
        <a:lstStyle/>
        <a:p>
          <a:endParaRPr lang="en-US"/>
        </a:p>
      </dgm:t>
    </dgm:pt>
    <dgm:pt modelId="{CE31640C-F44F-4A8E-99D4-A2ACDD997E4E}" type="pres">
      <dgm:prSet presAssocID="{1CF05700-C4DA-4BB9-B8AE-62D61B53A868}" presName="hierChild4" presStyleCnt="0"/>
      <dgm:spPr/>
    </dgm:pt>
    <dgm:pt modelId="{8789D52E-6574-423A-B536-197DF40DDB94}" type="pres">
      <dgm:prSet presAssocID="{1CF05700-C4DA-4BB9-B8AE-62D61B53A868}" presName="hierChild5" presStyleCnt="0"/>
      <dgm:spPr/>
    </dgm:pt>
    <dgm:pt modelId="{D760E85F-1B72-4A83-B78F-BBFA90EAD1F6}" type="pres">
      <dgm:prSet presAssocID="{2CAC111B-F876-4F0B-AB36-4C55C1167ED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0EBF634-5B4F-4600-ABBE-69A9F43BF6CF}" type="pres">
      <dgm:prSet presAssocID="{10B3CDB4-C27B-4162-8ED4-A828AEEE2391}" presName="hierRoot2" presStyleCnt="0">
        <dgm:presLayoutVars>
          <dgm:hierBranch val="init"/>
        </dgm:presLayoutVars>
      </dgm:prSet>
      <dgm:spPr/>
    </dgm:pt>
    <dgm:pt modelId="{394C5F36-81A8-4989-8258-C6337FF8B5F6}" type="pres">
      <dgm:prSet presAssocID="{10B3CDB4-C27B-4162-8ED4-A828AEEE2391}" presName="rootComposite" presStyleCnt="0"/>
      <dgm:spPr/>
    </dgm:pt>
    <dgm:pt modelId="{0056C49F-00EB-450D-99E3-F2BE121B33AC}" type="pres">
      <dgm:prSet presAssocID="{10B3CDB4-C27B-4162-8ED4-A828AEEE239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F1774-B732-4BB1-8B53-6545E245B011}" type="pres">
      <dgm:prSet presAssocID="{10B3CDB4-C27B-4162-8ED4-A828AEEE2391}" presName="rootConnector" presStyleLbl="node2" presStyleIdx="2" presStyleCnt="3"/>
      <dgm:spPr/>
      <dgm:t>
        <a:bodyPr/>
        <a:lstStyle/>
        <a:p>
          <a:endParaRPr lang="en-US"/>
        </a:p>
      </dgm:t>
    </dgm:pt>
    <dgm:pt modelId="{47AA2992-3744-4870-ADF3-401079AE1DDD}" type="pres">
      <dgm:prSet presAssocID="{10B3CDB4-C27B-4162-8ED4-A828AEEE2391}" presName="hierChild4" presStyleCnt="0"/>
      <dgm:spPr/>
    </dgm:pt>
    <dgm:pt modelId="{7DF1F6AE-00CE-4A55-8A8E-DDB25D56350C}" type="pres">
      <dgm:prSet presAssocID="{10B3CDB4-C27B-4162-8ED4-A828AEEE2391}" presName="hierChild5" presStyleCnt="0"/>
      <dgm:spPr/>
    </dgm:pt>
    <dgm:pt modelId="{B4A76E36-695E-4BA2-A9B0-54B4BAFF1A46}" type="pres">
      <dgm:prSet presAssocID="{F6D48BA1-70B6-45D6-B8F3-BCB4344DA8C2}" presName="hierChild3" presStyleCnt="0"/>
      <dgm:spPr/>
    </dgm:pt>
  </dgm:ptLst>
  <dgm:cxnLst>
    <dgm:cxn modelId="{A8584EA0-5D25-443D-865E-10C32936D243}" type="presOf" srcId="{10B3CDB4-C27B-4162-8ED4-A828AEEE2391}" destId="{AECF1774-B732-4BB1-8B53-6545E245B011}" srcOrd="1" destOrd="0" presId="urn:microsoft.com/office/officeart/2005/8/layout/orgChart1"/>
    <dgm:cxn modelId="{E1F52BDE-E06B-470E-A24A-6DE6C4A036FF}" srcId="{F6D48BA1-70B6-45D6-B8F3-BCB4344DA8C2}" destId="{10B3CDB4-C27B-4162-8ED4-A828AEEE2391}" srcOrd="2" destOrd="0" parTransId="{2CAC111B-F876-4F0B-AB36-4C55C1167EDB}" sibTransId="{F89FC991-2593-47A2-A13E-DC71DF284ED1}"/>
    <dgm:cxn modelId="{BDE3FB24-3E70-456A-BC5E-80051C62144B}" type="presOf" srcId="{2CAC111B-F876-4F0B-AB36-4C55C1167EDB}" destId="{D760E85F-1B72-4A83-B78F-BBFA90EAD1F6}" srcOrd="0" destOrd="0" presId="urn:microsoft.com/office/officeart/2005/8/layout/orgChart1"/>
    <dgm:cxn modelId="{16D13E9F-D0B6-4EA9-A1D6-CF2605209F27}" type="presOf" srcId="{F6D48BA1-70B6-45D6-B8F3-BCB4344DA8C2}" destId="{A18E455A-B860-4682-8B53-93E5E55034EB}" srcOrd="0" destOrd="0" presId="urn:microsoft.com/office/officeart/2005/8/layout/orgChart1"/>
    <dgm:cxn modelId="{8663465C-53FF-4CE2-9DDC-40FDED8387D2}" type="presOf" srcId="{1CF05700-C4DA-4BB9-B8AE-62D61B53A868}" destId="{6DADDAAB-80C6-4099-8909-F32AAACFD6C8}" srcOrd="0" destOrd="0" presId="urn:microsoft.com/office/officeart/2005/8/layout/orgChart1"/>
    <dgm:cxn modelId="{F93FD7CA-83E9-46F9-B4F5-EE9F748CF893}" type="presOf" srcId="{BF246C52-4F22-4163-95F5-869F08F1283C}" destId="{AD8F4610-EA02-4EF7-B592-7072E895EE84}" srcOrd="1" destOrd="0" presId="urn:microsoft.com/office/officeart/2005/8/layout/orgChart1"/>
    <dgm:cxn modelId="{B1C131F5-B77B-427F-8C78-FF803209183A}" type="presOf" srcId="{10B3CDB4-C27B-4162-8ED4-A828AEEE2391}" destId="{0056C49F-00EB-450D-99E3-F2BE121B33AC}" srcOrd="0" destOrd="0" presId="urn:microsoft.com/office/officeart/2005/8/layout/orgChart1"/>
    <dgm:cxn modelId="{C2061251-7E54-46FF-955E-B3D3B328A0A2}" type="presOf" srcId="{ED1584A1-1476-4050-B238-3E93BDA90BFF}" destId="{313F553A-BF72-4E74-80E3-0D91DA4AB140}" srcOrd="0" destOrd="0" presId="urn:microsoft.com/office/officeart/2005/8/layout/orgChart1"/>
    <dgm:cxn modelId="{D2321C8C-4001-466B-BB31-1BBEB3E0FB72}" type="presOf" srcId="{F8B82F6F-CE28-4BA6-9660-FD2A6454BEC5}" destId="{1470C4C9-0DFE-46F1-8994-5AF265418FF5}" srcOrd="0" destOrd="0" presId="urn:microsoft.com/office/officeart/2005/8/layout/orgChart1"/>
    <dgm:cxn modelId="{0B1AA174-8319-4E7A-8B8B-05C95B525CA1}" type="presOf" srcId="{1CF05700-C4DA-4BB9-B8AE-62D61B53A868}" destId="{B7565E96-B9EE-4DDC-BA12-8D813C782FC0}" srcOrd="1" destOrd="0" presId="urn:microsoft.com/office/officeart/2005/8/layout/orgChart1"/>
    <dgm:cxn modelId="{F2BEDE0F-0AA7-466F-A226-02BFBDEDB09B}" srcId="{F6D48BA1-70B6-45D6-B8F3-BCB4344DA8C2}" destId="{1CF05700-C4DA-4BB9-B8AE-62D61B53A868}" srcOrd="1" destOrd="0" parTransId="{A41363C0-140D-4931-9A95-67D5F9AD2148}" sibTransId="{30D051FD-E873-4461-9171-8AEB95912A09}"/>
    <dgm:cxn modelId="{1BF91CFD-990C-41B1-95F6-4CE6FAE2CF7B}" srcId="{F6D48BA1-70B6-45D6-B8F3-BCB4344DA8C2}" destId="{BF246C52-4F22-4163-95F5-869F08F1283C}" srcOrd="0" destOrd="0" parTransId="{ED1584A1-1476-4050-B238-3E93BDA90BFF}" sibTransId="{2EA63492-0058-4630-8E36-5D8128DCCE99}"/>
    <dgm:cxn modelId="{60EA804D-FD55-435A-B69B-A7051C320F51}" type="presOf" srcId="{BF246C52-4F22-4163-95F5-869F08F1283C}" destId="{1AD26C61-6F95-4F17-99BE-70A3066A80D1}" srcOrd="0" destOrd="0" presId="urn:microsoft.com/office/officeart/2005/8/layout/orgChart1"/>
    <dgm:cxn modelId="{A3F7677F-10DE-4147-9D5F-4C98E616D023}" type="presOf" srcId="{F6D48BA1-70B6-45D6-B8F3-BCB4344DA8C2}" destId="{177D56F0-F9A4-4C4E-8583-439E3C5EF3A2}" srcOrd="1" destOrd="0" presId="urn:microsoft.com/office/officeart/2005/8/layout/orgChart1"/>
    <dgm:cxn modelId="{ED575D36-D3D6-436A-BE09-E0A88DCB3750}" type="presOf" srcId="{A41363C0-140D-4931-9A95-67D5F9AD2148}" destId="{8E596312-118E-4628-A41E-3B34A09FC184}" srcOrd="0" destOrd="0" presId="urn:microsoft.com/office/officeart/2005/8/layout/orgChart1"/>
    <dgm:cxn modelId="{1213E7B9-50E8-403C-BDD2-D775369787FD}" srcId="{F8B82F6F-CE28-4BA6-9660-FD2A6454BEC5}" destId="{F6D48BA1-70B6-45D6-B8F3-BCB4344DA8C2}" srcOrd="0" destOrd="0" parTransId="{2AFA48EF-A8DC-4134-8A06-B00F45784915}" sibTransId="{04F3A55B-4412-4E44-A29B-72F1D8A9BF1C}"/>
    <dgm:cxn modelId="{66C9928A-096E-47B6-A9E8-AA4C914C9E03}" type="presParOf" srcId="{1470C4C9-0DFE-46F1-8994-5AF265418FF5}" destId="{EC0BDAD3-AD8B-48B3-A586-09B7FA617C9C}" srcOrd="0" destOrd="0" presId="urn:microsoft.com/office/officeart/2005/8/layout/orgChart1"/>
    <dgm:cxn modelId="{AFB1B191-F39A-4583-BD08-92B129AD2C95}" type="presParOf" srcId="{EC0BDAD3-AD8B-48B3-A586-09B7FA617C9C}" destId="{EE2DA29F-8D8D-453D-882F-7611EDEB4577}" srcOrd="0" destOrd="0" presId="urn:microsoft.com/office/officeart/2005/8/layout/orgChart1"/>
    <dgm:cxn modelId="{66E980AD-1B34-41E5-B452-7C1F38ACADA1}" type="presParOf" srcId="{EE2DA29F-8D8D-453D-882F-7611EDEB4577}" destId="{A18E455A-B860-4682-8B53-93E5E55034EB}" srcOrd="0" destOrd="0" presId="urn:microsoft.com/office/officeart/2005/8/layout/orgChart1"/>
    <dgm:cxn modelId="{74ABA43C-940E-41B2-AB2E-403D28C98875}" type="presParOf" srcId="{EE2DA29F-8D8D-453D-882F-7611EDEB4577}" destId="{177D56F0-F9A4-4C4E-8583-439E3C5EF3A2}" srcOrd="1" destOrd="0" presId="urn:microsoft.com/office/officeart/2005/8/layout/orgChart1"/>
    <dgm:cxn modelId="{6AED85A8-6193-4195-9250-1A2D40934D3F}" type="presParOf" srcId="{EC0BDAD3-AD8B-48B3-A586-09B7FA617C9C}" destId="{333ECBE6-A66F-4F24-8BA1-D6F1B722C275}" srcOrd="1" destOrd="0" presId="urn:microsoft.com/office/officeart/2005/8/layout/orgChart1"/>
    <dgm:cxn modelId="{4216D04F-1433-43FF-B0D3-3A48BED2A062}" type="presParOf" srcId="{333ECBE6-A66F-4F24-8BA1-D6F1B722C275}" destId="{313F553A-BF72-4E74-80E3-0D91DA4AB140}" srcOrd="0" destOrd="0" presId="urn:microsoft.com/office/officeart/2005/8/layout/orgChart1"/>
    <dgm:cxn modelId="{A0AD9AA5-EDAB-4A40-98BA-7EF89EA44EDA}" type="presParOf" srcId="{333ECBE6-A66F-4F24-8BA1-D6F1B722C275}" destId="{4952B31B-0350-4BE8-824E-9A6EA88774D6}" srcOrd="1" destOrd="0" presId="urn:microsoft.com/office/officeart/2005/8/layout/orgChart1"/>
    <dgm:cxn modelId="{079BDDE1-05A8-47E1-9F94-90C8B595A9BE}" type="presParOf" srcId="{4952B31B-0350-4BE8-824E-9A6EA88774D6}" destId="{4AB7695B-1AB0-4C81-9BF1-C8E9897BD53B}" srcOrd="0" destOrd="0" presId="urn:microsoft.com/office/officeart/2005/8/layout/orgChart1"/>
    <dgm:cxn modelId="{3078E3F6-67B3-432E-B544-2C090D849207}" type="presParOf" srcId="{4AB7695B-1AB0-4C81-9BF1-C8E9897BD53B}" destId="{1AD26C61-6F95-4F17-99BE-70A3066A80D1}" srcOrd="0" destOrd="0" presId="urn:microsoft.com/office/officeart/2005/8/layout/orgChart1"/>
    <dgm:cxn modelId="{6C7672EB-C322-4FE9-B0F4-FD87FDA01CCD}" type="presParOf" srcId="{4AB7695B-1AB0-4C81-9BF1-C8E9897BD53B}" destId="{AD8F4610-EA02-4EF7-B592-7072E895EE84}" srcOrd="1" destOrd="0" presId="urn:microsoft.com/office/officeart/2005/8/layout/orgChart1"/>
    <dgm:cxn modelId="{D142A8AE-818A-4AE9-9160-E582049BF12E}" type="presParOf" srcId="{4952B31B-0350-4BE8-824E-9A6EA88774D6}" destId="{A3F3CA1F-3B80-4E36-AE64-4CE5DACDE54F}" srcOrd="1" destOrd="0" presId="urn:microsoft.com/office/officeart/2005/8/layout/orgChart1"/>
    <dgm:cxn modelId="{C372D203-6717-4F1E-8E88-17168D58C07A}" type="presParOf" srcId="{4952B31B-0350-4BE8-824E-9A6EA88774D6}" destId="{7B32F5EC-FC96-45F0-B036-4FAB8B063603}" srcOrd="2" destOrd="0" presId="urn:microsoft.com/office/officeart/2005/8/layout/orgChart1"/>
    <dgm:cxn modelId="{7DEDFBC4-6381-419B-AE52-C5E2B07B2A9D}" type="presParOf" srcId="{333ECBE6-A66F-4F24-8BA1-D6F1B722C275}" destId="{8E596312-118E-4628-A41E-3B34A09FC184}" srcOrd="2" destOrd="0" presId="urn:microsoft.com/office/officeart/2005/8/layout/orgChart1"/>
    <dgm:cxn modelId="{42FA02A9-57B1-490A-917A-096A2D71F43D}" type="presParOf" srcId="{333ECBE6-A66F-4F24-8BA1-D6F1B722C275}" destId="{46223B17-9EC2-4D3C-8347-6E919CF149B9}" srcOrd="3" destOrd="0" presId="urn:microsoft.com/office/officeart/2005/8/layout/orgChart1"/>
    <dgm:cxn modelId="{067531AE-84D4-4A90-AFF3-7D470F8BE961}" type="presParOf" srcId="{46223B17-9EC2-4D3C-8347-6E919CF149B9}" destId="{1AED359D-D747-4852-899F-0BCEDD5611CE}" srcOrd="0" destOrd="0" presId="urn:microsoft.com/office/officeart/2005/8/layout/orgChart1"/>
    <dgm:cxn modelId="{1A937E0D-CD25-4DF2-8D4D-338D6C59C83D}" type="presParOf" srcId="{1AED359D-D747-4852-899F-0BCEDD5611CE}" destId="{6DADDAAB-80C6-4099-8909-F32AAACFD6C8}" srcOrd="0" destOrd="0" presId="urn:microsoft.com/office/officeart/2005/8/layout/orgChart1"/>
    <dgm:cxn modelId="{922B6BE6-EECF-4A8E-ADC0-51347399482F}" type="presParOf" srcId="{1AED359D-D747-4852-899F-0BCEDD5611CE}" destId="{B7565E96-B9EE-4DDC-BA12-8D813C782FC0}" srcOrd="1" destOrd="0" presId="urn:microsoft.com/office/officeart/2005/8/layout/orgChart1"/>
    <dgm:cxn modelId="{24C50D51-4318-4F7E-81E0-AE157C7BD5C8}" type="presParOf" srcId="{46223B17-9EC2-4D3C-8347-6E919CF149B9}" destId="{CE31640C-F44F-4A8E-99D4-A2ACDD997E4E}" srcOrd="1" destOrd="0" presId="urn:microsoft.com/office/officeart/2005/8/layout/orgChart1"/>
    <dgm:cxn modelId="{8356791A-CA00-489A-9FD8-7059C58FCEA3}" type="presParOf" srcId="{46223B17-9EC2-4D3C-8347-6E919CF149B9}" destId="{8789D52E-6574-423A-B536-197DF40DDB94}" srcOrd="2" destOrd="0" presId="urn:microsoft.com/office/officeart/2005/8/layout/orgChart1"/>
    <dgm:cxn modelId="{22DE3EA4-CDFE-41B3-A043-95EBDF226D15}" type="presParOf" srcId="{333ECBE6-A66F-4F24-8BA1-D6F1B722C275}" destId="{D760E85F-1B72-4A83-B78F-BBFA90EAD1F6}" srcOrd="4" destOrd="0" presId="urn:microsoft.com/office/officeart/2005/8/layout/orgChart1"/>
    <dgm:cxn modelId="{A635A53A-039C-4F0A-9088-580F4A36D4AA}" type="presParOf" srcId="{333ECBE6-A66F-4F24-8BA1-D6F1B722C275}" destId="{20EBF634-5B4F-4600-ABBE-69A9F43BF6CF}" srcOrd="5" destOrd="0" presId="urn:microsoft.com/office/officeart/2005/8/layout/orgChart1"/>
    <dgm:cxn modelId="{57DE9729-014D-4B58-BE1A-0679A6159710}" type="presParOf" srcId="{20EBF634-5B4F-4600-ABBE-69A9F43BF6CF}" destId="{394C5F36-81A8-4989-8258-C6337FF8B5F6}" srcOrd="0" destOrd="0" presId="urn:microsoft.com/office/officeart/2005/8/layout/orgChart1"/>
    <dgm:cxn modelId="{990CC7D0-9ADC-435F-9502-3029DDC17E9A}" type="presParOf" srcId="{394C5F36-81A8-4989-8258-C6337FF8B5F6}" destId="{0056C49F-00EB-450D-99E3-F2BE121B33AC}" srcOrd="0" destOrd="0" presId="urn:microsoft.com/office/officeart/2005/8/layout/orgChart1"/>
    <dgm:cxn modelId="{6AF8FAE7-9D22-4694-A4AC-1B69A7F84B8E}" type="presParOf" srcId="{394C5F36-81A8-4989-8258-C6337FF8B5F6}" destId="{AECF1774-B732-4BB1-8B53-6545E245B011}" srcOrd="1" destOrd="0" presId="urn:microsoft.com/office/officeart/2005/8/layout/orgChart1"/>
    <dgm:cxn modelId="{21DE564E-6320-4759-A531-D19A84CAE2B4}" type="presParOf" srcId="{20EBF634-5B4F-4600-ABBE-69A9F43BF6CF}" destId="{47AA2992-3744-4870-ADF3-401079AE1DDD}" srcOrd="1" destOrd="0" presId="urn:microsoft.com/office/officeart/2005/8/layout/orgChart1"/>
    <dgm:cxn modelId="{F0F5B74C-3913-4777-A1CD-EA2829AD9C8D}" type="presParOf" srcId="{20EBF634-5B4F-4600-ABBE-69A9F43BF6CF}" destId="{7DF1F6AE-00CE-4A55-8A8E-DDB25D56350C}" srcOrd="2" destOrd="0" presId="urn:microsoft.com/office/officeart/2005/8/layout/orgChart1"/>
    <dgm:cxn modelId="{FA6E9353-6D5A-4FAA-9E60-3147DB4C88DB}" type="presParOf" srcId="{EC0BDAD3-AD8B-48B3-A586-09B7FA617C9C}" destId="{B4A76E36-695E-4BA2-A9B0-54B4BAFF1A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D1046-229E-4802-9DEE-AE265F159B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CD502757-AFA2-4E5C-BC7A-A84C8EBA2B1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previous world record was 72 minutes, set by Yahoo using a Hadoop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cluster of 2100 nodes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5EF358-078C-454F-A38A-19F9B89FA220}" type="parTrans" cxnId="{2DB5D5CF-ACC0-4843-A39B-39951B486D6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24ACE0-3F5E-4629-9A3F-D592CBE6347D}" type="sibTrans" cxnId="{2DB5D5CF-ACC0-4843-A39B-39951B486D6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D1ED2FD-62A8-4C65-ABF7-74ADC7528BE7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Spark on 206 EC2 nodes, spark completed the benchmark in 23 minutes.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7335C4-2B7B-47CC-8FD3-F15E37BA9DA3}" type="parTrans" cxnId="{0D1E7283-89E0-4A6A-A311-5DD447600DF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EB8199-9FB2-4C98-9B3C-641EA7B5A608}" type="sibTrans" cxnId="{0D1E7283-89E0-4A6A-A311-5DD447600DF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14D5B9-6501-43FA-87F8-3DCCA75D028B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sorted the same data 3X faster using 10X fewer machines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279C19-89ED-4663-ABEC-D70D9C9BF14A}" type="parTrans" cxnId="{AEA088B0-3D74-415F-91AD-44F3DBA2E3F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DB4825-C3F9-46BA-A137-EA441312B01F}" type="sibTrans" cxnId="{AEA088B0-3D74-415F-91AD-44F3DBA2E3F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FEAF3D-6BE4-4C70-B403-FBC940BCF96F}" type="pres">
      <dgm:prSet presAssocID="{474D1046-229E-4802-9DEE-AE265F159B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3CBD7-9A9A-4ECE-9F6A-A597BC39F4F2}" type="pres">
      <dgm:prSet presAssocID="{CD502757-AFA2-4E5C-BC7A-A84C8EBA2B16}" presName="parentText" presStyleLbl="node1" presStyleIdx="0" presStyleCnt="3" custScaleY="1737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483A2-C12F-48E4-AA74-B05F7F3ECA88}" type="pres">
      <dgm:prSet presAssocID="{DE24ACE0-3F5E-4629-9A3F-D592CBE6347D}" presName="spacer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317D83D-C77C-4346-BE3B-7B6F03784EF7}" type="pres">
      <dgm:prSet presAssocID="{1D1ED2FD-62A8-4C65-ABF7-74ADC7528BE7}" presName="parentText" presStyleLbl="node1" presStyleIdx="1" presStyleCnt="3" custScaleY="179551" custLinFactY="3291" custLinFactNeighborX="-25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69A73-249B-46CB-88AF-A3901006E7FB}" type="pres">
      <dgm:prSet presAssocID="{B9EB8199-9FB2-4C98-9B3C-641EA7B5A608}" presName="spacer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6D879F3-6A6A-42AA-9679-4E16C68521F9}" type="pres">
      <dgm:prSet presAssocID="{7814D5B9-6501-43FA-87F8-3DCCA75D028B}" presName="parentText" presStyleLbl="node1" presStyleIdx="2" presStyleCnt="3" custScaleY="197251" custLinFactY="1859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D91030-7987-4616-ABE8-61619B24A7D3}" type="presOf" srcId="{CD502757-AFA2-4E5C-BC7A-A84C8EBA2B16}" destId="{D833CBD7-9A9A-4ECE-9F6A-A597BC39F4F2}" srcOrd="0" destOrd="0" presId="urn:microsoft.com/office/officeart/2005/8/layout/vList2"/>
    <dgm:cxn modelId="{2DB5D5CF-ACC0-4843-A39B-39951B486D68}" srcId="{474D1046-229E-4802-9DEE-AE265F159BE6}" destId="{CD502757-AFA2-4E5C-BC7A-A84C8EBA2B16}" srcOrd="0" destOrd="0" parTransId="{005EF358-078C-454F-A38A-19F9B89FA220}" sibTransId="{DE24ACE0-3F5E-4629-9A3F-D592CBE6347D}"/>
    <dgm:cxn modelId="{AEA088B0-3D74-415F-91AD-44F3DBA2E3FD}" srcId="{474D1046-229E-4802-9DEE-AE265F159BE6}" destId="{7814D5B9-6501-43FA-87F8-3DCCA75D028B}" srcOrd="2" destOrd="0" parTransId="{91279C19-89ED-4663-ABEC-D70D9C9BF14A}" sibTransId="{36DB4825-C3F9-46BA-A137-EA441312B01F}"/>
    <dgm:cxn modelId="{CC5C98A9-47B5-496F-B923-2C63E1D742D2}" type="presOf" srcId="{7814D5B9-6501-43FA-87F8-3DCCA75D028B}" destId="{06D879F3-6A6A-42AA-9679-4E16C68521F9}" srcOrd="0" destOrd="0" presId="urn:microsoft.com/office/officeart/2005/8/layout/vList2"/>
    <dgm:cxn modelId="{14822E15-F858-4B03-A72B-989237D98F05}" type="presOf" srcId="{1D1ED2FD-62A8-4C65-ABF7-74ADC7528BE7}" destId="{0317D83D-C77C-4346-BE3B-7B6F03784EF7}" srcOrd="0" destOrd="0" presId="urn:microsoft.com/office/officeart/2005/8/layout/vList2"/>
    <dgm:cxn modelId="{0D1E7283-89E0-4A6A-A311-5DD447600DFF}" srcId="{474D1046-229E-4802-9DEE-AE265F159BE6}" destId="{1D1ED2FD-62A8-4C65-ABF7-74ADC7528BE7}" srcOrd="1" destOrd="0" parTransId="{837335C4-2B7B-47CC-8FD3-F15E37BA9DA3}" sibTransId="{B9EB8199-9FB2-4C98-9B3C-641EA7B5A608}"/>
    <dgm:cxn modelId="{C5212BCD-D9B4-4B3D-8B1C-6DC955F08137}" type="presOf" srcId="{474D1046-229E-4802-9DEE-AE265F159BE6}" destId="{6BFEAF3D-6BE4-4C70-B403-FBC940BCF96F}" srcOrd="0" destOrd="0" presId="urn:microsoft.com/office/officeart/2005/8/layout/vList2"/>
    <dgm:cxn modelId="{BCBB1FC6-1B8F-49D7-9CD2-41E017907843}" type="presParOf" srcId="{6BFEAF3D-6BE4-4C70-B403-FBC940BCF96F}" destId="{D833CBD7-9A9A-4ECE-9F6A-A597BC39F4F2}" srcOrd="0" destOrd="0" presId="urn:microsoft.com/office/officeart/2005/8/layout/vList2"/>
    <dgm:cxn modelId="{505CBBF7-7B05-4F74-B9F0-E890F0C7AC14}" type="presParOf" srcId="{6BFEAF3D-6BE4-4C70-B403-FBC940BCF96F}" destId="{F73483A2-C12F-48E4-AA74-B05F7F3ECA88}" srcOrd="1" destOrd="0" presId="urn:microsoft.com/office/officeart/2005/8/layout/vList2"/>
    <dgm:cxn modelId="{F4646D5E-E817-4706-BD02-9EF61998354D}" type="presParOf" srcId="{6BFEAF3D-6BE4-4C70-B403-FBC940BCF96F}" destId="{0317D83D-C77C-4346-BE3B-7B6F03784EF7}" srcOrd="2" destOrd="0" presId="urn:microsoft.com/office/officeart/2005/8/layout/vList2"/>
    <dgm:cxn modelId="{58BF8F25-F90B-4595-A0CC-7E7B2BED4D94}" type="presParOf" srcId="{6BFEAF3D-6BE4-4C70-B403-FBC940BCF96F}" destId="{D5369A73-249B-46CB-88AF-A3901006E7FB}" srcOrd="3" destOrd="0" presId="urn:microsoft.com/office/officeart/2005/8/layout/vList2"/>
    <dgm:cxn modelId="{CBEF4EF2-EC05-4B57-87C8-C6F0A457310D}" type="presParOf" srcId="{6BFEAF3D-6BE4-4C70-B403-FBC940BCF96F}" destId="{06D879F3-6A6A-42AA-9679-4E16C68521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81DE3A-B22D-4479-A4B2-C2BF230543A5}" type="doc">
      <dgm:prSet loTypeId="urn:microsoft.com/office/officeart/2005/8/layout/vList2" loCatId="list" qsTypeId="urn:microsoft.com/office/officeart/2005/8/quickstyle/simple5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21B4954F-5781-4591-89C0-5823038C623E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the sorting took place on disk (HDFS), without using Spark’s in-memory cache.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AFECFB-94B3-4318-89E2-F945DF78899D}" type="parTrans" cxnId="{538E1A2C-DD13-4DF3-8D69-CF042B9586EB}">
      <dgm:prSet/>
      <dgm:spPr/>
      <dgm:t>
        <a:bodyPr/>
        <a:lstStyle/>
        <a:p>
          <a:endParaRPr lang="en-US"/>
        </a:p>
      </dgm:t>
    </dgm:pt>
    <dgm:pt modelId="{A9CA24C5-1945-4950-B2EA-C6EDD5B3CD7F}" type="sibTrans" cxnId="{538E1A2C-DD13-4DF3-8D69-CF042B9586EB}">
      <dgm:prSet/>
      <dgm:spPr/>
      <dgm:t>
        <a:bodyPr/>
        <a:lstStyle/>
        <a:p>
          <a:endParaRPr lang="en-US"/>
        </a:p>
      </dgm:t>
    </dgm:pt>
    <dgm:pt modelId="{29F1A6A8-7264-4541-86EA-7565D43CE036}" type="pres">
      <dgm:prSet presAssocID="{6E81DE3A-B22D-4479-A4B2-C2BF230543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04D871-EDE0-4498-9807-D93FB30B924D}" type="pres">
      <dgm:prSet presAssocID="{21B4954F-5781-4591-89C0-5823038C62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29107-1721-48E5-A1C6-544B60E72D39}" type="presOf" srcId="{21B4954F-5781-4591-89C0-5823038C623E}" destId="{7904D871-EDE0-4498-9807-D93FB30B924D}" srcOrd="0" destOrd="0" presId="urn:microsoft.com/office/officeart/2005/8/layout/vList2"/>
    <dgm:cxn modelId="{538E1A2C-DD13-4DF3-8D69-CF042B9586EB}" srcId="{6E81DE3A-B22D-4479-A4B2-C2BF230543A5}" destId="{21B4954F-5781-4591-89C0-5823038C623E}" srcOrd="0" destOrd="0" parTransId="{F3AFECFB-94B3-4318-89E2-F945DF78899D}" sibTransId="{A9CA24C5-1945-4950-B2EA-C6EDD5B3CD7F}"/>
    <dgm:cxn modelId="{3F8AF3F7-E25D-4223-B20D-D12883396A35}" type="presOf" srcId="{6E81DE3A-B22D-4479-A4B2-C2BF230543A5}" destId="{29F1A6A8-7264-4541-86EA-7565D43CE036}" srcOrd="0" destOrd="0" presId="urn:microsoft.com/office/officeart/2005/8/layout/vList2"/>
    <dgm:cxn modelId="{FB8AA828-7992-4C74-B780-FD21A8659DCC}" type="presParOf" srcId="{29F1A6A8-7264-4541-86EA-7565D43CE036}" destId="{7904D871-EDE0-4498-9807-D93FB30B92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DFA267-C43E-43F6-AB71-5532DA45D695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D34E52-540D-4697-94D8-060CC94C240F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2014, 4.27 TB/min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228FF0-850F-437B-A13C-FE72275584E8}" type="parTrans" cxnId="{5116ABC7-EE86-44A2-A2E1-2A28D2143E8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F85ACA-F8B1-42C3-B3F7-ABA54F53D2B5}" type="sibTrans" cxnId="{5116ABC7-EE86-44A2-A2E1-2A28D2143E8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A73A95-87B1-4888-AB49-E40BCF49EE2C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100 TB in 1,406 seconds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4EB242-1944-4B16-9862-E3F1DA7B2575}" type="parTrans" cxnId="{D488D4C2-324C-4CF2-A4D5-5E75BFBC004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4D9DDC-83F8-4C64-9E81-5A721A1EC6B6}" type="sibTrans" cxnId="{D488D4C2-324C-4CF2-A4D5-5E75BFBC004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9EA9FA-F079-4F47-BD3F-3A6FDB9D6355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207 Amazon EC2 i2.8xlarge nodes x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F1EFE6-B548-427D-97B3-76AE28FC3CFF}" type="parTrans" cxnId="{08F51721-7985-429F-84CF-8A03C77F9F0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044BD3-F686-4F18-BAC8-CD6DA90B853C}" type="sibTrans" cxnId="{08F51721-7985-429F-84CF-8A03C77F9F0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BF6B7-379B-4AF0-AD89-D2E5005915F9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(32 vCores - 2.5Ghz Intel Xeon E5-2670 v2, 244GB memory, 8x800 GB SSD)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B4BE63-089E-4EC2-B396-483ED6562CDD}" type="parTrans" cxnId="{EBC4426D-AB4A-4068-B610-60EB495E8F4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6FCD34-FD15-42AB-A463-E31E04F1DAFA}" type="sibTrans" cxnId="{EBC4426D-AB4A-4068-B610-60EB495E8F4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C34986-089A-4CAC-8007-84B6C2069126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Reynold Xin, Parviz Deyhim, Xiangrui Meng,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E7A595-5F4C-4AB0-8B1B-6D3E7FCF7EF0}" type="parTrans" cxnId="{23EFDE7F-0B1E-4133-8465-B42386AA2F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2F67A-1F8C-490F-90A5-6403959D2ACF}" type="sibTrans" cxnId="{23EFDE7F-0B1E-4133-8465-B42386AA2F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78E8CA-7296-4E82-8B4B-22FDBA3618B1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Ali Ghodsi, Matei Zaharia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529A99-B4A7-4110-9E58-D09F4F112B9A}" type="parTrans" cxnId="{1A17EB49-9613-4C7F-80A2-3B1628EDC43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8C31FA-B462-432B-AFFD-F2581DF1C30D}" type="sibTrans" cxnId="{1A17EB49-9613-4C7F-80A2-3B1628EDC43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4C3C1D-149D-4551-8958-25C0C6472191}" type="pres">
      <dgm:prSet presAssocID="{1ADFA267-C43E-43F6-AB71-5532DA45D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A0D7C1-DD15-4D9E-8C2D-22E1A3C3453B}" type="pres">
      <dgm:prSet presAssocID="{C0D34E52-540D-4697-94D8-060CC94C240F}" presName="linNode" presStyleCnt="0"/>
      <dgm:spPr/>
    </dgm:pt>
    <dgm:pt modelId="{B17172DD-A5AE-45FC-9118-00858023B77F}" type="pres">
      <dgm:prSet presAssocID="{C0D34E52-540D-4697-94D8-060CC94C240F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36C40-53B0-4948-99B0-274537DED042}" type="pres">
      <dgm:prSet presAssocID="{84F85ACA-F8B1-42C3-B3F7-ABA54F53D2B5}" presName="sp" presStyleCnt="0"/>
      <dgm:spPr/>
    </dgm:pt>
    <dgm:pt modelId="{B8C0100F-5C59-4BA2-9CE7-6EADF6A43522}" type="pres">
      <dgm:prSet presAssocID="{97A73A95-87B1-4888-AB49-E40BCF49EE2C}" presName="linNode" presStyleCnt="0"/>
      <dgm:spPr/>
    </dgm:pt>
    <dgm:pt modelId="{28E97F1C-69C5-41B0-93D0-8DC651F6AB40}" type="pres">
      <dgm:prSet presAssocID="{97A73A95-87B1-4888-AB49-E40BCF49EE2C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29EA9-1F71-4513-8EB2-0BA8FF2518CB}" type="pres">
      <dgm:prSet presAssocID="{054D9DDC-83F8-4C64-9E81-5A721A1EC6B6}" presName="sp" presStyleCnt="0"/>
      <dgm:spPr/>
    </dgm:pt>
    <dgm:pt modelId="{0D5E139C-849C-4BD2-BC6B-072D4854EE58}" type="pres">
      <dgm:prSet presAssocID="{719EA9FA-F079-4F47-BD3F-3A6FDB9D6355}" presName="linNode" presStyleCnt="0"/>
      <dgm:spPr/>
    </dgm:pt>
    <dgm:pt modelId="{7E8936A5-2A2F-49A5-96DE-3E4C9A9A46D4}" type="pres">
      <dgm:prSet presAssocID="{719EA9FA-F079-4F47-BD3F-3A6FDB9D6355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93B85-27DE-4EDA-BCDD-C43F850AD692}" type="pres">
      <dgm:prSet presAssocID="{BA044BD3-F686-4F18-BAC8-CD6DA90B853C}" presName="sp" presStyleCnt="0"/>
      <dgm:spPr/>
    </dgm:pt>
    <dgm:pt modelId="{AECF249D-9325-4074-9C32-6308A5BF98AE}" type="pres">
      <dgm:prSet presAssocID="{8F7BF6B7-379B-4AF0-AD89-D2E5005915F9}" presName="linNode" presStyleCnt="0"/>
      <dgm:spPr/>
    </dgm:pt>
    <dgm:pt modelId="{FBB4E359-9F00-4E2C-A099-6821974E7483}" type="pres">
      <dgm:prSet presAssocID="{8F7BF6B7-379B-4AF0-AD89-D2E5005915F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29FD-6C81-4FE9-8B52-4FCBE0C44412}" type="pres">
      <dgm:prSet presAssocID="{7C6FCD34-FD15-42AB-A463-E31E04F1DAFA}" presName="sp" presStyleCnt="0"/>
      <dgm:spPr/>
    </dgm:pt>
    <dgm:pt modelId="{C1CAD41F-587F-4253-9354-315EDB59BE13}" type="pres">
      <dgm:prSet presAssocID="{D1C34986-089A-4CAC-8007-84B6C2069126}" presName="linNode" presStyleCnt="0"/>
      <dgm:spPr/>
    </dgm:pt>
    <dgm:pt modelId="{BE672165-0DC2-4F86-B0BD-3085CA8E639A}" type="pres">
      <dgm:prSet presAssocID="{D1C34986-089A-4CAC-8007-84B6C206912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90C90-02EB-48D9-BBE6-8F1B39749BD4}" type="pres">
      <dgm:prSet presAssocID="{52C2F67A-1F8C-490F-90A5-6403959D2ACF}" presName="sp" presStyleCnt="0"/>
      <dgm:spPr/>
    </dgm:pt>
    <dgm:pt modelId="{6D515160-AAF3-4C3F-B851-9FDABC19F9FF}" type="pres">
      <dgm:prSet presAssocID="{A878E8CA-7296-4E82-8B4B-22FDBA3618B1}" presName="linNode" presStyleCnt="0"/>
      <dgm:spPr/>
    </dgm:pt>
    <dgm:pt modelId="{F7AB1475-9C73-4958-B7DE-F5EB4EDB07CA}" type="pres">
      <dgm:prSet presAssocID="{A878E8CA-7296-4E82-8B4B-22FDBA3618B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51721-7985-429F-84CF-8A03C77F9F0E}" srcId="{1ADFA267-C43E-43F6-AB71-5532DA45D695}" destId="{719EA9FA-F079-4F47-BD3F-3A6FDB9D6355}" srcOrd="2" destOrd="0" parTransId="{B9F1EFE6-B548-427D-97B3-76AE28FC3CFF}" sibTransId="{BA044BD3-F686-4F18-BAC8-CD6DA90B853C}"/>
    <dgm:cxn modelId="{1A17EB49-9613-4C7F-80A2-3B1628EDC437}" srcId="{1ADFA267-C43E-43F6-AB71-5532DA45D695}" destId="{A878E8CA-7296-4E82-8B4B-22FDBA3618B1}" srcOrd="5" destOrd="0" parTransId="{2D529A99-B4A7-4110-9E58-D09F4F112B9A}" sibTransId="{488C31FA-B462-432B-AFFD-F2581DF1C30D}"/>
    <dgm:cxn modelId="{29E0934A-150D-43D9-9568-548703708543}" type="presOf" srcId="{8F7BF6B7-379B-4AF0-AD89-D2E5005915F9}" destId="{FBB4E359-9F00-4E2C-A099-6821974E7483}" srcOrd="0" destOrd="0" presId="urn:microsoft.com/office/officeart/2005/8/layout/vList5"/>
    <dgm:cxn modelId="{B0CAE981-7093-4AEC-8156-1EC3D48AD783}" type="presOf" srcId="{97A73A95-87B1-4888-AB49-E40BCF49EE2C}" destId="{28E97F1C-69C5-41B0-93D0-8DC651F6AB40}" srcOrd="0" destOrd="0" presId="urn:microsoft.com/office/officeart/2005/8/layout/vList5"/>
    <dgm:cxn modelId="{EABDEF90-107A-4128-89C2-070A8CF5CD73}" type="presOf" srcId="{719EA9FA-F079-4F47-BD3F-3A6FDB9D6355}" destId="{7E8936A5-2A2F-49A5-96DE-3E4C9A9A46D4}" srcOrd="0" destOrd="0" presId="urn:microsoft.com/office/officeart/2005/8/layout/vList5"/>
    <dgm:cxn modelId="{23EFDE7F-0B1E-4133-8465-B42386AA2FFC}" srcId="{1ADFA267-C43E-43F6-AB71-5532DA45D695}" destId="{D1C34986-089A-4CAC-8007-84B6C2069126}" srcOrd="4" destOrd="0" parTransId="{63E7A595-5F4C-4AB0-8B1B-6D3E7FCF7EF0}" sibTransId="{52C2F67A-1F8C-490F-90A5-6403959D2ACF}"/>
    <dgm:cxn modelId="{8DFF3DCF-ED5C-45DB-899F-C19AB27A53A1}" type="presOf" srcId="{A878E8CA-7296-4E82-8B4B-22FDBA3618B1}" destId="{F7AB1475-9C73-4958-B7DE-F5EB4EDB07CA}" srcOrd="0" destOrd="0" presId="urn:microsoft.com/office/officeart/2005/8/layout/vList5"/>
    <dgm:cxn modelId="{BA999C61-DC2C-4B52-8FCF-94979EB24CCC}" type="presOf" srcId="{1ADFA267-C43E-43F6-AB71-5532DA45D695}" destId="{BC4C3C1D-149D-4551-8958-25C0C6472191}" srcOrd="0" destOrd="0" presId="urn:microsoft.com/office/officeart/2005/8/layout/vList5"/>
    <dgm:cxn modelId="{5116ABC7-EE86-44A2-A2E1-2A28D2143E82}" srcId="{1ADFA267-C43E-43F6-AB71-5532DA45D695}" destId="{C0D34E52-540D-4697-94D8-060CC94C240F}" srcOrd="0" destOrd="0" parTransId="{DE228FF0-850F-437B-A13C-FE72275584E8}" sibTransId="{84F85ACA-F8B1-42C3-B3F7-ABA54F53D2B5}"/>
    <dgm:cxn modelId="{21ED4885-2A25-4506-BC7C-A10A7B73423A}" type="presOf" srcId="{D1C34986-089A-4CAC-8007-84B6C2069126}" destId="{BE672165-0DC2-4F86-B0BD-3085CA8E639A}" srcOrd="0" destOrd="0" presId="urn:microsoft.com/office/officeart/2005/8/layout/vList5"/>
    <dgm:cxn modelId="{C85AC54C-186F-4C15-A7C3-DC626C963E2F}" type="presOf" srcId="{C0D34E52-540D-4697-94D8-060CC94C240F}" destId="{B17172DD-A5AE-45FC-9118-00858023B77F}" srcOrd="0" destOrd="0" presId="urn:microsoft.com/office/officeart/2005/8/layout/vList5"/>
    <dgm:cxn modelId="{D488D4C2-324C-4CF2-A4D5-5E75BFBC0047}" srcId="{1ADFA267-C43E-43F6-AB71-5532DA45D695}" destId="{97A73A95-87B1-4888-AB49-E40BCF49EE2C}" srcOrd="1" destOrd="0" parTransId="{E84EB242-1944-4B16-9862-E3F1DA7B2575}" sibTransId="{054D9DDC-83F8-4C64-9E81-5A721A1EC6B6}"/>
    <dgm:cxn modelId="{EBC4426D-AB4A-4068-B610-60EB495E8F4C}" srcId="{1ADFA267-C43E-43F6-AB71-5532DA45D695}" destId="{8F7BF6B7-379B-4AF0-AD89-D2E5005915F9}" srcOrd="3" destOrd="0" parTransId="{D7B4BE63-089E-4EC2-B396-483ED6562CDD}" sibTransId="{7C6FCD34-FD15-42AB-A463-E31E04F1DAFA}"/>
    <dgm:cxn modelId="{0038298C-849D-4B89-9568-2B0A03663DE7}" type="presParOf" srcId="{BC4C3C1D-149D-4551-8958-25C0C6472191}" destId="{75A0D7C1-DD15-4D9E-8C2D-22E1A3C3453B}" srcOrd="0" destOrd="0" presId="urn:microsoft.com/office/officeart/2005/8/layout/vList5"/>
    <dgm:cxn modelId="{2A8C796B-E402-4496-BF5D-9A8F389C020A}" type="presParOf" srcId="{75A0D7C1-DD15-4D9E-8C2D-22E1A3C3453B}" destId="{B17172DD-A5AE-45FC-9118-00858023B77F}" srcOrd="0" destOrd="0" presId="urn:microsoft.com/office/officeart/2005/8/layout/vList5"/>
    <dgm:cxn modelId="{53F3AFF9-9848-473C-AB6D-A5ED268382E5}" type="presParOf" srcId="{BC4C3C1D-149D-4551-8958-25C0C6472191}" destId="{DB536C40-53B0-4948-99B0-274537DED042}" srcOrd="1" destOrd="0" presId="urn:microsoft.com/office/officeart/2005/8/layout/vList5"/>
    <dgm:cxn modelId="{B8ED390B-32B5-4661-9D9B-19B2AA07D86D}" type="presParOf" srcId="{BC4C3C1D-149D-4551-8958-25C0C6472191}" destId="{B8C0100F-5C59-4BA2-9CE7-6EADF6A43522}" srcOrd="2" destOrd="0" presId="urn:microsoft.com/office/officeart/2005/8/layout/vList5"/>
    <dgm:cxn modelId="{21B6CCDC-E2D4-46AF-9671-CEE9B263A8F7}" type="presParOf" srcId="{B8C0100F-5C59-4BA2-9CE7-6EADF6A43522}" destId="{28E97F1C-69C5-41B0-93D0-8DC651F6AB40}" srcOrd="0" destOrd="0" presId="urn:microsoft.com/office/officeart/2005/8/layout/vList5"/>
    <dgm:cxn modelId="{DEC3B661-CD81-409D-A87D-A2E0D8B134FD}" type="presParOf" srcId="{BC4C3C1D-149D-4551-8958-25C0C6472191}" destId="{A7629EA9-1F71-4513-8EB2-0BA8FF2518CB}" srcOrd="3" destOrd="0" presId="urn:microsoft.com/office/officeart/2005/8/layout/vList5"/>
    <dgm:cxn modelId="{6B8EE472-4C6A-4CAA-A621-E30DB6D5F69B}" type="presParOf" srcId="{BC4C3C1D-149D-4551-8958-25C0C6472191}" destId="{0D5E139C-849C-4BD2-BC6B-072D4854EE58}" srcOrd="4" destOrd="0" presId="urn:microsoft.com/office/officeart/2005/8/layout/vList5"/>
    <dgm:cxn modelId="{F89328A2-B7CC-447B-9802-586C4E5DAACF}" type="presParOf" srcId="{0D5E139C-849C-4BD2-BC6B-072D4854EE58}" destId="{7E8936A5-2A2F-49A5-96DE-3E4C9A9A46D4}" srcOrd="0" destOrd="0" presId="urn:microsoft.com/office/officeart/2005/8/layout/vList5"/>
    <dgm:cxn modelId="{3B7BAC11-169E-47B9-A97A-0F01924EC7BA}" type="presParOf" srcId="{BC4C3C1D-149D-4551-8958-25C0C6472191}" destId="{50493B85-27DE-4EDA-BCDD-C43F850AD692}" srcOrd="5" destOrd="0" presId="urn:microsoft.com/office/officeart/2005/8/layout/vList5"/>
    <dgm:cxn modelId="{281BA0C2-F356-4696-B57F-4909CFF7F7B6}" type="presParOf" srcId="{BC4C3C1D-149D-4551-8958-25C0C6472191}" destId="{AECF249D-9325-4074-9C32-6308A5BF98AE}" srcOrd="6" destOrd="0" presId="urn:microsoft.com/office/officeart/2005/8/layout/vList5"/>
    <dgm:cxn modelId="{24F05BCC-1B73-4822-8B6E-02283B5ADD04}" type="presParOf" srcId="{AECF249D-9325-4074-9C32-6308A5BF98AE}" destId="{FBB4E359-9F00-4E2C-A099-6821974E7483}" srcOrd="0" destOrd="0" presId="urn:microsoft.com/office/officeart/2005/8/layout/vList5"/>
    <dgm:cxn modelId="{F64A8866-DA21-419A-95C6-BAF10DC6723B}" type="presParOf" srcId="{BC4C3C1D-149D-4551-8958-25C0C6472191}" destId="{B64B29FD-6C81-4FE9-8B52-4FCBE0C44412}" srcOrd="7" destOrd="0" presId="urn:microsoft.com/office/officeart/2005/8/layout/vList5"/>
    <dgm:cxn modelId="{73907705-C22B-4F48-B479-B5D1402F7DC0}" type="presParOf" srcId="{BC4C3C1D-149D-4551-8958-25C0C6472191}" destId="{C1CAD41F-587F-4253-9354-315EDB59BE13}" srcOrd="8" destOrd="0" presId="urn:microsoft.com/office/officeart/2005/8/layout/vList5"/>
    <dgm:cxn modelId="{47F014E7-23A9-4FCE-90A8-8A093C3CCD88}" type="presParOf" srcId="{C1CAD41F-587F-4253-9354-315EDB59BE13}" destId="{BE672165-0DC2-4F86-B0BD-3085CA8E639A}" srcOrd="0" destOrd="0" presId="urn:microsoft.com/office/officeart/2005/8/layout/vList5"/>
    <dgm:cxn modelId="{6F851F3B-B2BB-4450-BE36-802CEDF39BD4}" type="presParOf" srcId="{BC4C3C1D-149D-4551-8958-25C0C6472191}" destId="{FCF90C90-02EB-48D9-BBE6-8F1B39749BD4}" srcOrd="9" destOrd="0" presId="urn:microsoft.com/office/officeart/2005/8/layout/vList5"/>
    <dgm:cxn modelId="{59163D63-D8EF-42F2-A80F-24C8030B661B}" type="presParOf" srcId="{BC4C3C1D-149D-4551-8958-25C0C6472191}" destId="{6D515160-AAF3-4C3F-B851-9FDABC19F9FF}" srcOrd="10" destOrd="0" presId="urn:microsoft.com/office/officeart/2005/8/layout/vList5"/>
    <dgm:cxn modelId="{658AC0C3-ADF5-4940-87FA-3C85723E3C7F}" type="presParOf" srcId="{6D515160-AAF3-4C3F-B851-9FDABC19F9FF}" destId="{F7AB1475-9C73-4958-B7DE-F5EB4EDB07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B5EDE-6100-4E4B-BD7F-C388C7E993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1249F-3333-4E2A-948D-EEB0DC2A3260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algn="ctr"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Spark Streaming API closely matches that of the Spark Core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157297A-B844-4155-A785-0CF522C66C5D}" type="parTrans" cxnId="{E5F030C7-0EBE-4D6F-95E3-B0B503129C29}">
      <dgm:prSet/>
      <dgm:spPr/>
      <dgm:t>
        <a:bodyPr/>
        <a:lstStyle/>
        <a:p>
          <a:endParaRPr lang="en-US"/>
        </a:p>
      </dgm:t>
    </dgm:pt>
    <dgm:pt modelId="{9BAA09CE-C76A-4657-A7EF-4C60B6F07CA5}" type="sibTrans" cxnId="{E5F030C7-0EBE-4D6F-95E3-B0B503129C29}">
      <dgm:prSet/>
      <dgm:spPr/>
      <dgm:t>
        <a:bodyPr/>
        <a:lstStyle/>
        <a:p>
          <a:endParaRPr lang="en-US"/>
        </a:p>
      </dgm:t>
    </dgm:pt>
    <dgm:pt modelId="{0C5C515F-C7D8-459B-ADDF-985C0194BDAD}" type="pres">
      <dgm:prSet presAssocID="{8AAB5EDE-6100-4E4B-BD7F-C388C7E993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229070-4218-477F-B876-25799A74DF5C}" type="pres">
      <dgm:prSet presAssocID="{8971249F-3333-4E2A-948D-EEB0DC2A32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2C382-7341-4FCD-B07D-2D2F8AF5AC25}" type="presOf" srcId="{8AAB5EDE-6100-4E4B-BD7F-C388C7E99321}" destId="{0C5C515F-C7D8-459B-ADDF-985C0194BDAD}" srcOrd="0" destOrd="0" presId="urn:microsoft.com/office/officeart/2005/8/layout/vList2"/>
    <dgm:cxn modelId="{E5F030C7-0EBE-4D6F-95E3-B0B503129C29}" srcId="{8AAB5EDE-6100-4E4B-BD7F-C388C7E99321}" destId="{8971249F-3333-4E2A-948D-EEB0DC2A3260}" srcOrd="0" destOrd="0" parTransId="{4157297A-B844-4155-A785-0CF522C66C5D}" sibTransId="{9BAA09CE-C76A-4657-A7EF-4C60B6F07CA5}"/>
    <dgm:cxn modelId="{3FAA275F-FCF0-4C31-9A97-BDE2440B42A2}" type="presOf" srcId="{8971249F-3333-4E2A-948D-EEB0DC2A3260}" destId="{2B229070-4218-477F-B876-25799A74DF5C}" srcOrd="0" destOrd="0" presId="urn:microsoft.com/office/officeart/2005/8/layout/vList2"/>
    <dgm:cxn modelId="{BD75D4B3-C6C0-471B-B019-98EDDFB6FE52}" type="presParOf" srcId="{0C5C515F-C7D8-459B-ADDF-985C0194BDAD}" destId="{2B229070-4218-477F-B876-25799A74DF5C}" srcOrd="0" destOrd="0" presId="urn:microsoft.com/office/officeart/2005/8/layout/vList2"/>
  </dgm:cxnLst>
  <dgm:bg>
    <a:solidFill>
      <a:schemeClr val="accent6">
        <a:lumMod val="5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69F4B8-115F-4869-95B9-C9E2AF69D9E2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3E06AE-4FC1-462B-A518-335192047166}">
      <dgm:prSet custT="1"/>
      <dgm:spPr/>
      <dgm:t>
        <a:bodyPr/>
        <a:lstStyle/>
        <a:p>
          <a:pPr rtl="0"/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MLlib,a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machine learning library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04BC84-5BE7-40BA-A3EE-0F36A0882F19}" type="parTrans" cxnId="{EC597C74-1BD5-464A-8BF0-5BA3E650C3A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9AD9DC-9B74-4235-BC30-A40F33C6C996}" type="sibTrans" cxnId="{EC597C74-1BD5-464A-8BF0-5BA3E650C3A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9FE5C1B-5F3E-4179-AB5B-4A872691E66B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classification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DCF8F0-F14B-48C1-961A-B28125E6E871}" type="parTrans" cxnId="{1DA17FEF-6972-4852-8C87-858EB32E826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6A2659-7170-40FC-BCE6-E20C25806339}" type="sibTrans" cxnId="{1DA17FEF-6972-4852-8C87-858EB32E826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3BC917-FC1A-4586-9179-8AE9861638F0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regression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7DCA22-4E54-4B84-90E9-2EBBA0DE8854}" type="parTrans" cxnId="{D456100F-CCDE-482E-9B05-98CC8135F8D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0CF3A1-40D1-4C48-AAA4-2335944E3B76}" type="sibTrans" cxnId="{D456100F-CCDE-482E-9B05-98CC8135F8D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51756E-70A7-4251-88E9-481482B8E753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clustering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BC16F0-66BC-4A07-BEDF-75D76E8C5670}" type="parTrans" cxnId="{4D227CA8-B6A7-4FD6-8EF8-C86EC52029A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6A54A2-2240-4429-BE19-8E7FFD0B5C60}" type="sibTrans" cxnId="{4D227CA8-B6A7-4FD6-8EF8-C86EC52029A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A987DE-17DB-42FF-8969-5F68AA76197C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collaborative filtering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432E63-DE9D-4952-94A2-79EEA679C162}" type="parTrans" cxnId="{F67685D3-E9B1-4E01-BE48-DD2A2E4FF41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0D89C6-3384-4059-95A0-5B2D18D5AAAD}" type="sibTrans" cxnId="{F67685D3-E9B1-4E01-BE48-DD2A2E4FF41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6C125D-41E9-4C76-940D-15079BFB29D4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 so on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6E36B3-0CC4-4B70-8831-36E26CF091CA}" type="parTrans" cxnId="{DFCCCAA6-640B-4B01-B6DD-750DB2D4982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868E2E-0AC0-41A7-8CFB-0E4D809D4CAD}" type="sibTrans" cxnId="{DFCCCAA6-640B-4B01-B6DD-750DB2D4982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38FB13-1F96-42BC-88FA-2B26262285DB}" type="pres">
      <dgm:prSet presAssocID="{CC69F4B8-115F-4869-95B9-C9E2AF69D9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B24906-D554-4CC3-B200-5A2B67C6DCE7}" type="pres">
      <dgm:prSet presAssocID="{C33E06AE-4FC1-462B-A518-335192047166}" presName="hierRoot1" presStyleCnt="0">
        <dgm:presLayoutVars>
          <dgm:hierBranch val="init"/>
        </dgm:presLayoutVars>
      </dgm:prSet>
      <dgm:spPr/>
    </dgm:pt>
    <dgm:pt modelId="{05D6AB2E-5B10-41E8-94E8-FB7928E47741}" type="pres">
      <dgm:prSet presAssocID="{C33E06AE-4FC1-462B-A518-335192047166}" presName="rootComposite1" presStyleCnt="0"/>
      <dgm:spPr/>
    </dgm:pt>
    <dgm:pt modelId="{E2C17057-5F91-4540-8623-0C118BF14449}" type="pres">
      <dgm:prSet presAssocID="{C33E06AE-4FC1-462B-A518-33519204716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92C24-0214-411B-B83F-54DBE141C19A}" type="pres">
      <dgm:prSet presAssocID="{C33E06AE-4FC1-462B-A518-33519204716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482530A-FE7A-473B-BD7D-34222500B867}" type="pres">
      <dgm:prSet presAssocID="{C33E06AE-4FC1-462B-A518-335192047166}" presName="hierChild2" presStyleCnt="0"/>
      <dgm:spPr/>
    </dgm:pt>
    <dgm:pt modelId="{D55940CF-8B19-47D9-A620-1805D7287308}" type="pres">
      <dgm:prSet presAssocID="{CDDCF8F0-F14B-48C1-961A-B28125E6E871}" presName="Name37" presStyleLbl="parChTrans1D2" presStyleIdx="0" presStyleCnt="5"/>
      <dgm:spPr/>
      <dgm:t>
        <a:bodyPr/>
        <a:lstStyle/>
        <a:p>
          <a:endParaRPr lang="en-US"/>
        </a:p>
      </dgm:t>
    </dgm:pt>
    <dgm:pt modelId="{AE8F1D4E-8F53-4EEB-B187-984C1A67CB22}" type="pres">
      <dgm:prSet presAssocID="{E9FE5C1B-5F3E-4179-AB5B-4A872691E66B}" presName="hierRoot2" presStyleCnt="0">
        <dgm:presLayoutVars>
          <dgm:hierBranch val="init"/>
        </dgm:presLayoutVars>
      </dgm:prSet>
      <dgm:spPr/>
    </dgm:pt>
    <dgm:pt modelId="{A4CA815B-BAFA-4A1B-A977-CB324F96B1A1}" type="pres">
      <dgm:prSet presAssocID="{E9FE5C1B-5F3E-4179-AB5B-4A872691E66B}" presName="rootComposite" presStyleCnt="0"/>
      <dgm:spPr/>
    </dgm:pt>
    <dgm:pt modelId="{3C98655B-DC91-4082-8083-9CC22354D379}" type="pres">
      <dgm:prSet presAssocID="{E9FE5C1B-5F3E-4179-AB5B-4A872691E66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35717-475F-4D8D-B39E-9E252DE294FE}" type="pres">
      <dgm:prSet presAssocID="{E9FE5C1B-5F3E-4179-AB5B-4A872691E66B}" presName="rootConnector" presStyleLbl="node2" presStyleIdx="0" presStyleCnt="5"/>
      <dgm:spPr/>
      <dgm:t>
        <a:bodyPr/>
        <a:lstStyle/>
        <a:p>
          <a:endParaRPr lang="en-US"/>
        </a:p>
      </dgm:t>
    </dgm:pt>
    <dgm:pt modelId="{D173DC63-58B5-4550-BF4A-7C0E4688DE37}" type="pres">
      <dgm:prSet presAssocID="{E9FE5C1B-5F3E-4179-AB5B-4A872691E66B}" presName="hierChild4" presStyleCnt="0"/>
      <dgm:spPr/>
    </dgm:pt>
    <dgm:pt modelId="{980B1342-A720-4587-8B20-1FD252C0B320}" type="pres">
      <dgm:prSet presAssocID="{E9FE5C1B-5F3E-4179-AB5B-4A872691E66B}" presName="hierChild5" presStyleCnt="0"/>
      <dgm:spPr/>
    </dgm:pt>
    <dgm:pt modelId="{E060BB26-68EC-4502-8851-DBACCC8674DD}" type="pres">
      <dgm:prSet presAssocID="{9F7DCA22-4E54-4B84-90E9-2EBBA0DE885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4C469AA3-2928-4D95-BDFA-4AD17CEBE349}" type="pres">
      <dgm:prSet presAssocID="{C53BC917-FC1A-4586-9179-8AE9861638F0}" presName="hierRoot2" presStyleCnt="0">
        <dgm:presLayoutVars>
          <dgm:hierBranch val="init"/>
        </dgm:presLayoutVars>
      </dgm:prSet>
      <dgm:spPr/>
    </dgm:pt>
    <dgm:pt modelId="{8A751753-A555-4A4C-B689-F1140C3B6081}" type="pres">
      <dgm:prSet presAssocID="{C53BC917-FC1A-4586-9179-8AE9861638F0}" presName="rootComposite" presStyleCnt="0"/>
      <dgm:spPr/>
    </dgm:pt>
    <dgm:pt modelId="{E7464877-399A-4D85-AEC6-D83B7BCBD999}" type="pres">
      <dgm:prSet presAssocID="{C53BC917-FC1A-4586-9179-8AE9861638F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786B18-D0A5-472D-A9C5-B47120FD8383}" type="pres">
      <dgm:prSet presAssocID="{C53BC917-FC1A-4586-9179-8AE9861638F0}" presName="rootConnector" presStyleLbl="node2" presStyleIdx="1" presStyleCnt="5"/>
      <dgm:spPr/>
      <dgm:t>
        <a:bodyPr/>
        <a:lstStyle/>
        <a:p>
          <a:endParaRPr lang="en-US"/>
        </a:p>
      </dgm:t>
    </dgm:pt>
    <dgm:pt modelId="{E3C1E6A2-A723-413F-B2C1-260D8D3025FB}" type="pres">
      <dgm:prSet presAssocID="{C53BC917-FC1A-4586-9179-8AE9861638F0}" presName="hierChild4" presStyleCnt="0"/>
      <dgm:spPr/>
    </dgm:pt>
    <dgm:pt modelId="{BA906B45-774E-4A44-96B3-18A36D87D140}" type="pres">
      <dgm:prSet presAssocID="{C53BC917-FC1A-4586-9179-8AE9861638F0}" presName="hierChild5" presStyleCnt="0"/>
      <dgm:spPr/>
    </dgm:pt>
    <dgm:pt modelId="{88F8E3C1-F2C2-44D5-BFD8-DA3828B05563}" type="pres">
      <dgm:prSet presAssocID="{CBBC16F0-66BC-4A07-BEDF-75D76E8C567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8D8EADA2-AF0B-440A-9CE9-FEFA571C916A}" type="pres">
      <dgm:prSet presAssocID="{B351756E-70A7-4251-88E9-481482B8E753}" presName="hierRoot2" presStyleCnt="0">
        <dgm:presLayoutVars>
          <dgm:hierBranch val="init"/>
        </dgm:presLayoutVars>
      </dgm:prSet>
      <dgm:spPr/>
    </dgm:pt>
    <dgm:pt modelId="{604145C7-08CD-4EB5-9B0F-2073A70330C0}" type="pres">
      <dgm:prSet presAssocID="{B351756E-70A7-4251-88E9-481482B8E753}" presName="rootComposite" presStyleCnt="0"/>
      <dgm:spPr/>
    </dgm:pt>
    <dgm:pt modelId="{B28CC05E-BFFF-4225-9986-8B2510664E10}" type="pres">
      <dgm:prSet presAssocID="{B351756E-70A7-4251-88E9-481482B8E753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DDCF2-C7D6-48A3-8AAF-12414C7160BB}" type="pres">
      <dgm:prSet presAssocID="{B351756E-70A7-4251-88E9-481482B8E753}" presName="rootConnector" presStyleLbl="node2" presStyleIdx="2" presStyleCnt="5"/>
      <dgm:spPr/>
      <dgm:t>
        <a:bodyPr/>
        <a:lstStyle/>
        <a:p>
          <a:endParaRPr lang="en-US"/>
        </a:p>
      </dgm:t>
    </dgm:pt>
    <dgm:pt modelId="{C8BD6E83-5E97-4576-8230-D02539E00636}" type="pres">
      <dgm:prSet presAssocID="{B351756E-70A7-4251-88E9-481482B8E753}" presName="hierChild4" presStyleCnt="0"/>
      <dgm:spPr/>
    </dgm:pt>
    <dgm:pt modelId="{D56C7D43-D267-43E4-860F-F6E68355D8BF}" type="pres">
      <dgm:prSet presAssocID="{B351756E-70A7-4251-88E9-481482B8E753}" presName="hierChild5" presStyleCnt="0"/>
      <dgm:spPr/>
    </dgm:pt>
    <dgm:pt modelId="{6C7CAD8D-7969-42A6-AC86-4C94DF9A961D}" type="pres">
      <dgm:prSet presAssocID="{56432E63-DE9D-4952-94A2-79EEA679C16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D18662C8-8A84-4456-99E1-B03357668136}" type="pres">
      <dgm:prSet presAssocID="{FEA987DE-17DB-42FF-8969-5F68AA76197C}" presName="hierRoot2" presStyleCnt="0">
        <dgm:presLayoutVars>
          <dgm:hierBranch val="init"/>
        </dgm:presLayoutVars>
      </dgm:prSet>
      <dgm:spPr/>
    </dgm:pt>
    <dgm:pt modelId="{55726883-848F-4DC7-8FB9-99F407449E60}" type="pres">
      <dgm:prSet presAssocID="{FEA987DE-17DB-42FF-8969-5F68AA76197C}" presName="rootComposite" presStyleCnt="0"/>
      <dgm:spPr/>
    </dgm:pt>
    <dgm:pt modelId="{A70FBEC2-C87B-4BEA-A3C9-97BCD08188BB}" type="pres">
      <dgm:prSet presAssocID="{FEA987DE-17DB-42FF-8969-5F68AA76197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284BE-07EF-43B1-9C56-7F659F1220D9}" type="pres">
      <dgm:prSet presAssocID="{FEA987DE-17DB-42FF-8969-5F68AA76197C}" presName="rootConnector" presStyleLbl="node2" presStyleIdx="3" presStyleCnt="5"/>
      <dgm:spPr/>
      <dgm:t>
        <a:bodyPr/>
        <a:lstStyle/>
        <a:p>
          <a:endParaRPr lang="en-US"/>
        </a:p>
      </dgm:t>
    </dgm:pt>
    <dgm:pt modelId="{8457E3DD-BFDA-46D5-B268-D97E9981D2F3}" type="pres">
      <dgm:prSet presAssocID="{FEA987DE-17DB-42FF-8969-5F68AA76197C}" presName="hierChild4" presStyleCnt="0"/>
      <dgm:spPr/>
    </dgm:pt>
    <dgm:pt modelId="{9F76B60A-7723-4D22-8B87-2F6F4BFBB988}" type="pres">
      <dgm:prSet presAssocID="{FEA987DE-17DB-42FF-8969-5F68AA76197C}" presName="hierChild5" presStyleCnt="0"/>
      <dgm:spPr/>
    </dgm:pt>
    <dgm:pt modelId="{A8009CE8-EF30-41F3-854D-E126185476D7}" type="pres">
      <dgm:prSet presAssocID="{E26E36B3-0CC4-4B70-8831-36E26CF091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0E588ED8-4CB8-4679-9C35-B226004CD0D8}" type="pres">
      <dgm:prSet presAssocID="{616C125D-41E9-4C76-940D-15079BFB29D4}" presName="hierRoot2" presStyleCnt="0">
        <dgm:presLayoutVars>
          <dgm:hierBranch val="init"/>
        </dgm:presLayoutVars>
      </dgm:prSet>
      <dgm:spPr/>
    </dgm:pt>
    <dgm:pt modelId="{E29C58FB-9322-447A-99A2-7525AFD61B7F}" type="pres">
      <dgm:prSet presAssocID="{616C125D-41E9-4C76-940D-15079BFB29D4}" presName="rootComposite" presStyleCnt="0"/>
      <dgm:spPr/>
    </dgm:pt>
    <dgm:pt modelId="{1B28A5B7-99AC-48F3-A58A-522FCA5AF39E}" type="pres">
      <dgm:prSet presAssocID="{616C125D-41E9-4C76-940D-15079BFB29D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0CA93F-0B1B-4907-801A-CA4D41D854FF}" type="pres">
      <dgm:prSet presAssocID="{616C125D-41E9-4C76-940D-15079BFB29D4}" presName="rootConnector" presStyleLbl="node2" presStyleIdx="4" presStyleCnt="5"/>
      <dgm:spPr/>
      <dgm:t>
        <a:bodyPr/>
        <a:lstStyle/>
        <a:p>
          <a:endParaRPr lang="en-US"/>
        </a:p>
      </dgm:t>
    </dgm:pt>
    <dgm:pt modelId="{9266FB3B-ED43-41B6-916E-252CE371E137}" type="pres">
      <dgm:prSet presAssocID="{616C125D-41E9-4C76-940D-15079BFB29D4}" presName="hierChild4" presStyleCnt="0"/>
      <dgm:spPr/>
    </dgm:pt>
    <dgm:pt modelId="{B47144B6-FF20-4D71-AFF2-1717A1531E31}" type="pres">
      <dgm:prSet presAssocID="{616C125D-41E9-4C76-940D-15079BFB29D4}" presName="hierChild5" presStyleCnt="0"/>
      <dgm:spPr/>
    </dgm:pt>
    <dgm:pt modelId="{A00005D2-B78C-4B0C-8F60-4033560EF543}" type="pres">
      <dgm:prSet presAssocID="{C33E06AE-4FC1-462B-A518-335192047166}" presName="hierChild3" presStyleCnt="0"/>
      <dgm:spPr/>
    </dgm:pt>
  </dgm:ptLst>
  <dgm:cxnLst>
    <dgm:cxn modelId="{B0223BD1-DA3D-4E5A-ACAC-F1E3E9529976}" type="presOf" srcId="{C33E06AE-4FC1-462B-A518-335192047166}" destId="{EDF92C24-0214-411B-B83F-54DBE141C19A}" srcOrd="1" destOrd="0" presId="urn:microsoft.com/office/officeart/2005/8/layout/orgChart1"/>
    <dgm:cxn modelId="{DE10C5E2-2CE6-4C3A-8904-622E48A1A56D}" type="presOf" srcId="{E26E36B3-0CC4-4B70-8831-36E26CF091CA}" destId="{A8009CE8-EF30-41F3-854D-E126185476D7}" srcOrd="0" destOrd="0" presId="urn:microsoft.com/office/officeart/2005/8/layout/orgChart1"/>
    <dgm:cxn modelId="{00DB03CA-2DC1-40E8-95D2-132BA98E6507}" type="presOf" srcId="{9F7DCA22-4E54-4B84-90E9-2EBBA0DE8854}" destId="{E060BB26-68EC-4502-8851-DBACCC8674DD}" srcOrd="0" destOrd="0" presId="urn:microsoft.com/office/officeart/2005/8/layout/orgChart1"/>
    <dgm:cxn modelId="{F26E9C3F-982A-4621-9472-F944FAF0907F}" type="presOf" srcId="{616C125D-41E9-4C76-940D-15079BFB29D4}" destId="{1B28A5B7-99AC-48F3-A58A-522FCA5AF39E}" srcOrd="0" destOrd="0" presId="urn:microsoft.com/office/officeart/2005/8/layout/orgChart1"/>
    <dgm:cxn modelId="{E041B4C4-59E4-408D-969D-0B13AC433187}" type="presOf" srcId="{E9FE5C1B-5F3E-4179-AB5B-4A872691E66B}" destId="{3C98655B-DC91-4082-8083-9CC22354D379}" srcOrd="0" destOrd="0" presId="urn:microsoft.com/office/officeart/2005/8/layout/orgChart1"/>
    <dgm:cxn modelId="{1DA17FEF-6972-4852-8C87-858EB32E8262}" srcId="{C33E06AE-4FC1-462B-A518-335192047166}" destId="{E9FE5C1B-5F3E-4179-AB5B-4A872691E66B}" srcOrd="0" destOrd="0" parTransId="{CDDCF8F0-F14B-48C1-961A-B28125E6E871}" sibTransId="{F76A2659-7170-40FC-BCE6-E20C25806339}"/>
    <dgm:cxn modelId="{4EFF63E6-9455-40A8-BFAA-ECEA7B5CF1BF}" type="presOf" srcId="{C33E06AE-4FC1-462B-A518-335192047166}" destId="{E2C17057-5F91-4540-8623-0C118BF14449}" srcOrd="0" destOrd="0" presId="urn:microsoft.com/office/officeart/2005/8/layout/orgChart1"/>
    <dgm:cxn modelId="{EC597C74-1BD5-464A-8BF0-5BA3E650C3AF}" srcId="{CC69F4B8-115F-4869-95B9-C9E2AF69D9E2}" destId="{C33E06AE-4FC1-462B-A518-335192047166}" srcOrd="0" destOrd="0" parTransId="{6C04BC84-5BE7-40BA-A3EE-0F36A0882F19}" sibTransId="{CA9AD9DC-9B74-4235-BC30-A40F33C6C996}"/>
    <dgm:cxn modelId="{00101014-8CFC-48F3-AB30-9CFA19647596}" type="presOf" srcId="{CBBC16F0-66BC-4A07-BEDF-75D76E8C5670}" destId="{88F8E3C1-F2C2-44D5-BFD8-DA3828B05563}" srcOrd="0" destOrd="0" presId="urn:microsoft.com/office/officeart/2005/8/layout/orgChart1"/>
    <dgm:cxn modelId="{4E0FC872-CCFC-468E-B647-B6E808066005}" type="presOf" srcId="{C53BC917-FC1A-4586-9179-8AE9861638F0}" destId="{CB786B18-D0A5-472D-A9C5-B47120FD8383}" srcOrd="1" destOrd="0" presId="urn:microsoft.com/office/officeart/2005/8/layout/orgChart1"/>
    <dgm:cxn modelId="{F67685D3-E9B1-4E01-BE48-DD2A2E4FF41F}" srcId="{C33E06AE-4FC1-462B-A518-335192047166}" destId="{FEA987DE-17DB-42FF-8969-5F68AA76197C}" srcOrd="3" destOrd="0" parTransId="{56432E63-DE9D-4952-94A2-79EEA679C162}" sibTransId="{370D89C6-3384-4059-95A0-5B2D18D5AAAD}"/>
    <dgm:cxn modelId="{DFCCCAA6-640B-4B01-B6DD-750DB2D49826}" srcId="{C33E06AE-4FC1-462B-A518-335192047166}" destId="{616C125D-41E9-4C76-940D-15079BFB29D4}" srcOrd="4" destOrd="0" parTransId="{E26E36B3-0CC4-4B70-8831-36E26CF091CA}" sibTransId="{06868E2E-0AC0-41A7-8CFB-0E4D809D4CAD}"/>
    <dgm:cxn modelId="{FACBA970-F054-4A97-8E27-8389EFF8390C}" type="presOf" srcId="{56432E63-DE9D-4952-94A2-79EEA679C162}" destId="{6C7CAD8D-7969-42A6-AC86-4C94DF9A961D}" srcOrd="0" destOrd="0" presId="urn:microsoft.com/office/officeart/2005/8/layout/orgChart1"/>
    <dgm:cxn modelId="{6E888B01-8EF4-4804-AE1F-EBB7E3C9B406}" type="presOf" srcId="{CDDCF8F0-F14B-48C1-961A-B28125E6E871}" destId="{D55940CF-8B19-47D9-A620-1805D7287308}" srcOrd="0" destOrd="0" presId="urn:microsoft.com/office/officeart/2005/8/layout/orgChart1"/>
    <dgm:cxn modelId="{DF92469A-C875-49BD-B0B3-C43D869ADDFD}" type="presOf" srcId="{B351756E-70A7-4251-88E9-481482B8E753}" destId="{B28CC05E-BFFF-4225-9986-8B2510664E10}" srcOrd="0" destOrd="0" presId="urn:microsoft.com/office/officeart/2005/8/layout/orgChart1"/>
    <dgm:cxn modelId="{D456100F-CCDE-482E-9B05-98CC8135F8D8}" srcId="{C33E06AE-4FC1-462B-A518-335192047166}" destId="{C53BC917-FC1A-4586-9179-8AE9861638F0}" srcOrd="1" destOrd="0" parTransId="{9F7DCA22-4E54-4B84-90E9-2EBBA0DE8854}" sibTransId="{630CF3A1-40D1-4C48-AAA4-2335944E3B76}"/>
    <dgm:cxn modelId="{0B7AFB7E-8A51-4898-82D6-1E254B108CB3}" type="presOf" srcId="{FEA987DE-17DB-42FF-8969-5F68AA76197C}" destId="{A70FBEC2-C87B-4BEA-A3C9-97BCD08188BB}" srcOrd="0" destOrd="0" presId="urn:microsoft.com/office/officeart/2005/8/layout/orgChart1"/>
    <dgm:cxn modelId="{4D227CA8-B6A7-4FD6-8EF8-C86EC52029AA}" srcId="{C33E06AE-4FC1-462B-A518-335192047166}" destId="{B351756E-70A7-4251-88E9-481482B8E753}" srcOrd="2" destOrd="0" parTransId="{CBBC16F0-66BC-4A07-BEDF-75D76E8C5670}" sibTransId="{DF6A54A2-2240-4429-BE19-8E7FFD0B5C60}"/>
    <dgm:cxn modelId="{96581469-BCDA-412E-865A-28D3B9FCDDFA}" type="presOf" srcId="{CC69F4B8-115F-4869-95B9-C9E2AF69D9E2}" destId="{7338FB13-1F96-42BC-88FA-2B26262285DB}" srcOrd="0" destOrd="0" presId="urn:microsoft.com/office/officeart/2005/8/layout/orgChart1"/>
    <dgm:cxn modelId="{4C5BC4AE-B5E2-4A4D-9C7F-A0E8F493E0DC}" type="presOf" srcId="{FEA987DE-17DB-42FF-8969-5F68AA76197C}" destId="{CE9284BE-07EF-43B1-9C56-7F659F1220D9}" srcOrd="1" destOrd="0" presId="urn:microsoft.com/office/officeart/2005/8/layout/orgChart1"/>
    <dgm:cxn modelId="{85B56D51-E9E3-42B7-A66B-140CA47DF01B}" type="presOf" srcId="{E9FE5C1B-5F3E-4179-AB5B-4A872691E66B}" destId="{3DC35717-475F-4D8D-B39E-9E252DE294FE}" srcOrd="1" destOrd="0" presId="urn:microsoft.com/office/officeart/2005/8/layout/orgChart1"/>
    <dgm:cxn modelId="{36DC8064-E1C3-4691-8D2C-C542E2CBC410}" type="presOf" srcId="{C53BC917-FC1A-4586-9179-8AE9861638F0}" destId="{E7464877-399A-4D85-AEC6-D83B7BCBD999}" srcOrd="0" destOrd="0" presId="urn:microsoft.com/office/officeart/2005/8/layout/orgChart1"/>
    <dgm:cxn modelId="{0605E065-E657-4B25-AD85-1204FEEFE1CE}" type="presOf" srcId="{616C125D-41E9-4C76-940D-15079BFB29D4}" destId="{160CA93F-0B1B-4907-801A-CA4D41D854FF}" srcOrd="1" destOrd="0" presId="urn:microsoft.com/office/officeart/2005/8/layout/orgChart1"/>
    <dgm:cxn modelId="{D3B4BC81-4C94-45B5-BB6A-2A80A4A617EA}" type="presOf" srcId="{B351756E-70A7-4251-88E9-481482B8E753}" destId="{698DDCF2-C7D6-48A3-8AAF-12414C7160BB}" srcOrd="1" destOrd="0" presId="urn:microsoft.com/office/officeart/2005/8/layout/orgChart1"/>
    <dgm:cxn modelId="{1602947A-30F4-461B-8065-4D169A5519A5}" type="presParOf" srcId="{7338FB13-1F96-42BC-88FA-2B26262285DB}" destId="{E2B24906-D554-4CC3-B200-5A2B67C6DCE7}" srcOrd="0" destOrd="0" presId="urn:microsoft.com/office/officeart/2005/8/layout/orgChart1"/>
    <dgm:cxn modelId="{31FC564E-A7E6-452C-BB6D-4EEA5C289413}" type="presParOf" srcId="{E2B24906-D554-4CC3-B200-5A2B67C6DCE7}" destId="{05D6AB2E-5B10-41E8-94E8-FB7928E47741}" srcOrd="0" destOrd="0" presId="urn:microsoft.com/office/officeart/2005/8/layout/orgChart1"/>
    <dgm:cxn modelId="{24A16DF6-198A-4EBB-9F15-F19A2733B875}" type="presParOf" srcId="{05D6AB2E-5B10-41E8-94E8-FB7928E47741}" destId="{E2C17057-5F91-4540-8623-0C118BF14449}" srcOrd="0" destOrd="0" presId="urn:microsoft.com/office/officeart/2005/8/layout/orgChart1"/>
    <dgm:cxn modelId="{FBF0D83F-1CEC-493A-BDCF-F230D0E6C892}" type="presParOf" srcId="{05D6AB2E-5B10-41E8-94E8-FB7928E47741}" destId="{EDF92C24-0214-411B-B83F-54DBE141C19A}" srcOrd="1" destOrd="0" presId="urn:microsoft.com/office/officeart/2005/8/layout/orgChart1"/>
    <dgm:cxn modelId="{6E94AC7C-69FF-4052-80CC-BF785CDFBB1E}" type="presParOf" srcId="{E2B24906-D554-4CC3-B200-5A2B67C6DCE7}" destId="{E482530A-FE7A-473B-BD7D-34222500B867}" srcOrd="1" destOrd="0" presId="urn:microsoft.com/office/officeart/2005/8/layout/orgChart1"/>
    <dgm:cxn modelId="{238DD8D5-BF88-4A92-AE5E-A16B6C4D90A1}" type="presParOf" srcId="{E482530A-FE7A-473B-BD7D-34222500B867}" destId="{D55940CF-8B19-47D9-A620-1805D7287308}" srcOrd="0" destOrd="0" presId="urn:microsoft.com/office/officeart/2005/8/layout/orgChart1"/>
    <dgm:cxn modelId="{7716F9E1-E003-4CC3-AE11-FFE88AE66F94}" type="presParOf" srcId="{E482530A-FE7A-473B-BD7D-34222500B867}" destId="{AE8F1D4E-8F53-4EEB-B187-984C1A67CB22}" srcOrd="1" destOrd="0" presId="urn:microsoft.com/office/officeart/2005/8/layout/orgChart1"/>
    <dgm:cxn modelId="{76E87ACA-9CD1-4750-A85D-381E74E0DC4D}" type="presParOf" srcId="{AE8F1D4E-8F53-4EEB-B187-984C1A67CB22}" destId="{A4CA815B-BAFA-4A1B-A977-CB324F96B1A1}" srcOrd="0" destOrd="0" presId="urn:microsoft.com/office/officeart/2005/8/layout/orgChart1"/>
    <dgm:cxn modelId="{99711B67-3F36-446E-BF21-65DA6B988627}" type="presParOf" srcId="{A4CA815B-BAFA-4A1B-A977-CB324F96B1A1}" destId="{3C98655B-DC91-4082-8083-9CC22354D379}" srcOrd="0" destOrd="0" presId="urn:microsoft.com/office/officeart/2005/8/layout/orgChart1"/>
    <dgm:cxn modelId="{7C1A4637-5779-40FE-9AB2-263019233F7D}" type="presParOf" srcId="{A4CA815B-BAFA-4A1B-A977-CB324F96B1A1}" destId="{3DC35717-475F-4D8D-B39E-9E252DE294FE}" srcOrd="1" destOrd="0" presId="urn:microsoft.com/office/officeart/2005/8/layout/orgChart1"/>
    <dgm:cxn modelId="{7D54F754-C1E9-4FEC-81A5-1743740A9FBB}" type="presParOf" srcId="{AE8F1D4E-8F53-4EEB-B187-984C1A67CB22}" destId="{D173DC63-58B5-4550-BF4A-7C0E4688DE37}" srcOrd="1" destOrd="0" presId="urn:microsoft.com/office/officeart/2005/8/layout/orgChart1"/>
    <dgm:cxn modelId="{FE20B5B7-1270-43AC-A702-1DB89CB1885A}" type="presParOf" srcId="{AE8F1D4E-8F53-4EEB-B187-984C1A67CB22}" destId="{980B1342-A720-4587-8B20-1FD252C0B320}" srcOrd="2" destOrd="0" presId="urn:microsoft.com/office/officeart/2005/8/layout/orgChart1"/>
    <dgm:cxn modelId="{994891CE-6958-4BE7-9DB3-E9BEC155FA70}" type="presParOf" srcId="{E482530A-FE7A-473B-BD7D-34222500B867}" destId="{E060BB26-68EC-4502-8851-DBACCC8674DD}" srcOrd="2" destOrd="0" presId="urn:microsoft.com/office/officeart/2005/8/layout/orgChart1"/>
    <dgm:cxn modelId="{A896ECCD-5B41-4230-94FF-84A6473BE7D0}" type="presParOf" srcId="{E482530A-FE7A-473B-BD7D-34222500B867}" destId="{4C469AA3-2928-4D95-BDFA-4AD17CEBE349}" srcOrd="3" destOrd="0" presId="urn:microsoft.com/office/officeart/2005/8/layout/orgChart1"/>
    <dgm:cxn modelId="{07F1EA27-A4C9-4836-8028-8AB6E94DF16C}" type="presParOf" srcId="{4C469AA3-2928-4D95-BDFA-4AD17CEBE349}" destId="{8A751753-A555-4A4C-B689-F1140C3B6081}" srcOrd="0" destOrd="0" presId="urn:microsoft.com/office/officeart/2005/8/layout/orgChart1"/>
    <dgm:cxn modelId="{EA15EEB6-17A3-4C5B-B517-88EC1906BD97}" type="presParOf" srcId="{8A751753-A555-4A4C-B689-F1140C3B6081}" destId="{E7464877-399A-4D85-AEC6-D83B7BCBD999}" srcOrd="0" destOrd="0" presId="urn:microsoft.com/office/officeart/2005/8/layout/orgChart1"/>
    <dgm:cxn modelId="{BA8E2B47-518F-4876-8D75-5ACA8569FA11}" type="presParOf" srcId="{8A751753-A555-4A4C-B689-F1140C3B6081}" destId="{CB786B18-D0A5-472D-A9C5-B47120FD8383}" srcOrd="1" destOrd="0" presId="urn:microsoft.com/office/officeart/2005/8/layout/orgChart1"/>
    <dgm:cxn modelId="{63F7B7CF-932E-459B-A045-817B456C4F4C}" type="presParOf" srcId="{4C469AA3-2928-4D95-BDFA-4AD17CEBE349}" destId="{E3C1E6A2-A723-413F-B2C1-260D8D3025FB}" srcOrd="1" destOrd="0" presId="urn:microsoft.com/office/officeart/2005/8/layout/orgChart1"/>
    <dgm:cxn modelId="{D31BEFCD-819C-4AF8-9FA6-7D0FCAB5BE72}" type="presParOf" srcId="{4C469AA3-2928-4D95-BDFA-4AD17CEBE349}" destId="{BA906B45-774E-4A44-96B3-18A36D87D140}" srcOrd="2" destOrd="0" presId="urn:microsoft.com/office/officeart/2005/8/layout/orgChart1"/>
    <dgm:cxn modelId="{9217C8E3-0BF3-4E2F-9812-7510F55FA5E3}" type="presParOf" srcId="{E482530A-FE7A-473B-BD7D-34222500B867}" destId="{88F8E3C1-F2C2-44D5-BFD8-DA3828B05563}" srcOrd="4" destOrd="0" presId="urn:microsoft.com/office/officeart/2005/8/layout/orgChart1"/>
    <dgm:cxn modelId="{65582C2E-D7C4-4B51-81E1-C2B93CBE5AE7}" type="presParOf" srcId="{E482530A-FE7A-473B-BD7D-34222500B867}" destId="{8D8EADA2-AF0B-440A-9CE9-FEFA571C916A}" srcOrd="5" destOrd="0" presId="urn:microsoft.com/office/officeart/2005/8/layout/orgChart1"/>
    <dgm:cxn modelId="{5C6149E5-8A2E-4570-B58C-92192861ED09}" type="presParOf" srcId="{8D8EADA2-AF0B-440A-9CE9-FEFA571C916A}" destId="{604145C7-08CD-4EB5-9B0F-2073A70330C0}" srcOrd="0" destOrd="0" presId="urn:microsoft.com/office/officeart/2005/8/layout/orgChart1"/>
    <dgm:cxn modelId="{206CEF17-46A4-40B0-8E53-28F47A3C432A}" type="presParOf" srcId="{604145C7-08CD-4EB5-9B0F-2073A70330C0}" destId="{B28CC05E-BFFF-4225-9986-8B2510664E10}" srcOrd="0" destOrd="0" presId="urn:microsoft.com/office/officeart/2005/8/layout/orgChart1"/>
    <dgm:cxn modelId="{D394EFF1-B5D2-4A04-BBA0-A6B795D60862}" type="presParOf" srcId="{604145C7-08CD-4EB5-9B0F-2073A70330C0}" destId="{698DDCF2-C7D6-48A3-8AAF-12414C7160BB}" srcOrd="1" destOrd="0" presId="urn:microsoft.com/office/officeart/2005/8/layout/orgChart1"/>
    <dgm:cxn modelId="{19E54C77-A6FE-4249-B672-2817B438C78C}" type="presParOf" srcId="{8D8EADA2-AF0B-440A-9CE9-FEFA571C916A}" destId="{C8BD6E83-5E97-4576-8230-D02539E00636}" srcOrd="1" destOrd="0" presId="urn:microsoft.com/office/officeart/2005/8/layout/orgChart1"/>
    <dgm:cxn modelId="{8B4C8CA7-5272-4F4E-8B1F-2360F4313B6A}" type="presParOf" srcId="{8D8EADA2-AF0B-440A-9CE9-FEFA571C916A}" destId="{D56C7D43-D267-43E4-860F-F6E68355D8BF}" srcOrd="2" destOrd="0" presId="urn:microsoft.com/office/officeart/2005/8/layout/orgChart1"/>
    <dgm:cxn modelId="{3AFD970C-099B-45B0-B960-1F5692C69F17}" type="presParOf" srcId="{E482530A-FE7A-473B-BD7D-34222500B867}" destId="{6C7CAD8D-7969-42A6-AC86-4C94DF9A961D}" srcOrd="6" destOrd="0" presId="urn:microsoft.com/office/officeart/2005/8/layout/orgChart1"/>
    <dgm:cxn modelId="{65AE5F63-B7D2-4296-90C9-6660F30AA743}" type="presParOf" srcId="{E482530A-FE7A-473B-BD7D-34222500B867}" destId="{D18662C8-8A84-4456-99E1-B03357668136}" srcOrd="7" destOrd="0" presId="urn:microsoft.com/office/officeart/2005/8/layout/orgChart1"/>
    <dgm:cxn modelId="{9CAE48BD-6078-4F0B-B068-C3D7CD35DADE}" type="presParOf" srcId="{D18662C8-8A84-4456-99E1-B03357668136}" destId="{55726883-848F-4DC7-8FB9-99F407449E60}" srcOrd="0" destOrd="0" presId="urn:microsoft.com/office/officeart/2005/8/layout/orgChart1"/>
    <dgm:cxn modelId="{8836C579-AF10-4A19-9823-7AB75D515CF5}" type="presParOf" srcId="{55726883-848F-4DC7-8FB9-99F407449E60}" destId="{A70FBEC2-C87B-4BEA-A3C9-97BCD08188BB}" srcOrd="0" destOrd="0" presId="urn:microsoft.com/office/officeart/2005/8/layout/orgChart1"/>
    <dgm:cxn modelId="{F36D0762-AB57-4EAA-B411-7649A7712DBF}" type="presParOf" srcId="{55726883-848F-4DC7-8FB9-99F407449E60}" destId="{CE9284BE-07EF-43B1-9C56-7F659F1220D9}" srcOrd="1" destOrd="0" presId="urn:microsoft.com/office/officeart/2005/8/layout/orgChart1"/>
    <dgm:cxn modelId="{25CC85BE-F75C-4F6E-95FA-2536AAB24F63}" type="presParOf" srcId="{D18662C8-8A84-4456-99E1-B03357668136}" destId="{8457E3DD-BFDA-46D5-B268-D97E9981D2F3}" srcOrd="1" destOrd="0" presId="urn:microsoft.com/office/officeart/2005/8/layout/orgChart1"/>
    <dgm:cxn modelId="{06569BD3-C31F-45C0-9F67-B621AA389ABD}" type="presParOf" srcId="{D18662C8-8A84-4456-99E1-B03357668136}" destId="{9F76B60A-7723-4D22-8B87-2F6F4BFBB988}" srcOrd="2" destOrd="0" presId="urn:microsoft.com/office/officeart/2005/8/layout/orgChart1"/>
    <dgm:cxn modelId="{F798042C-AAF6-48AE-BA56-D9D29C24C502}" type="presParOf" srcId="{E482530A-FE7A-473B-BD7D-34222500B867}" destId="{A8009CE8-EF30-41F3-854D-E126185476D7}" srcOrd="8" destOrd="0" presId="urn:microsoft.com/office/officeart/2005/8/layout/orgChart1"/>
    <dgm:cxn modelId="{182D3BE5-531F-4B2C-99EA-D251BDF0BE9D}" type="presParOf" srcId="{E482530A-FE7A-473B-BD7D-34222500B867}" destId="{0E588ED8-4CB8-4679-9C35-B226004CD0D8}" srcOrd="9" destOrd="0" presId="urn:microsoft.com/office/officeart/2005/8/layout/orgChart1"/>
    <dgm:cxn modelId="{FD57C7B5-F492-4DED-A423-96A01A754310}" type="presParOf" srcId="{0E588ED8-4CB8-4679-9C35-B226004CD0D8}" destId="{E29C58FB-9322-447A-99A2-7525AFD61B7F}" srcOrd="0" destOrd="0" presId="urn:microsoft.com/office/officeart/2005/8/layout/orgChart1"/>
    <dgm:cxn modelId="{757CFA99-1197-49C2-B683-69F7080C81F0}" type="presParOf" srcId="{E29C58FB-9322-447A-99A2-7525AFD61B7F}" destId="{1B28A5B7-99AC-48F3-A58A-522FCA5AF39E}" srcOrd="0" destOrd="0" presId="urn:microsoft.com/office/officeart/2005/8/layout/orgChart1"/>
    <dgm:cxn modelId="{F61DD3C6-8C79-4CFB-902F-0A32B25959FC}" type="presParOf" srcId="{E29C58FB-9322-447A-99A2-7525AFD61B7F}" destId="{160CA93F-0B1B-4907-801A-CA4D41D854FF}" srcOrd="1" destOrd="0" presId="urn:microsoft.com/office/officeart/2005/8/layout/orgChart1"/>
    <dgm:cxn modelId="{D0CAFA5D-4316-4FBB-B375-1EA1D44FD383}" type="presParOf" srcId="{0E588ED8-4CB8-4679-9C35-B226004CD0D8}" destId="{9266FB3B-ED43-41B6-916E-252CE371E137}" srcOrd="1" destOrd="0" presId="urn:microsoft.com/office/officeart/2005/8/layout/orgChart1"/>
    <dgm:cxn modelId="{334E3419-2C3C-43EB-9401-11FD18BB5641}" type="presParOf" srcId="{0E588ED8-4CB8-4679-9C35-B226004CD0D8}" destId="{B47144B6-FF20-4D71-AFF2-1717A1531E31}" srcOrd="2" destOrd="0" presId="urn:microsoft.com/office/officeart/2005/8/layout/orgChart1"/>
    <dgm:cxn modelId="{515F1833-7270-4037-857B-37392F16C013}" type="presParOf" srcId="{E2B24906-D554-4CC3-B200-5A2B67C6DCE7}" destId="{A00005D2-B78C-4B0C-8F60-4033560EF5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CE83F9-8B3E-444C-9F63-3A1442D56E73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46FC7-BD4B-442D-BE40-870D4DF77645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 Algorithms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271C7D-FE67-49F8-8985-564411A58C11}" type="parTrans" cxnId="{B3F8CAE4-7298-42FF-8A4B-5F87CC3D363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A3A9E8-A109-4046-A2CC-EBF6B3EA79BA}" type="sibTrans" cxnId="{B3F8CAE4-7298-42FF-8A4B-5F87CC3D363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0730D0-4EBC-4A0D-8883-B1BAC0E27070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PageRank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56FDE6-41CE-44D3-9D71-73B3A784382B}" type="parTrans" cxnId="{05467F43-3C3E-4956-9480-242D20BC447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15613E-DB40-41E3-B969-89EB7DBE44C5}" type="sibTrans" cxnId="{05467F43-3C3E-4956-9480-242D20BC447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ABDCF6-D615-45D8-A054-8F18B6BD4EF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Connected Components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5ABA73-153C-4C95-9016-B29E6EF431AB}" type="parTrans" cxnId="{ECB879DA-D6FE-4F77-8E1F-4A1A2C12E52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5C6C0A-E4C8-4A87-AEA6-5162FDD00D35}" type="sibTrans" cxnId="{ECB879DA-D6FE-4F77-8E1F-4A1A2C12E52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4D4A2E-2BA3-48A3-AC3F-74320805C2AB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Triangle Counting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A37F1E-A54D-4453-962C-B8669F0FF71C}" type="parTrans" cxnId="{6CD41354-4495-49AA-8042-40961E1B1F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E8B2AC-9286-4AA2-9A54-B22B3522BEB9}" type="sibTrans" cxnId="{6CD41354-4495-49AA-8042-40961E1B1F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763A38-4458-4335-841D-177E065AB507}" type="pres">
      <dgm:prSet presAssocID="{BECE83F9-8B3E-444C-9F63-3A1442D56E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48208D2-7B31-4DB0-9B26-316838524257}" type="pres">
      <dgm:prSet presAssocID="{1CE46FC7-BD4B-442D-BE40-870D4DF77645}" presName="hierRoot1" presStyleCnt="0">
        <dgm:presLayoutVars>
          <dgm:hierBranch val="init"/>
        </dgm:presLayoutVars>
      </dgm:prSet>
      <dgm:spPr/>
    </dgm:pt>
    <dgm:pt modelId="{B4F57295-C6F2-4EF5-81E6-EB4A55F08A80}" type="pres">
      <dgm:prSet presAssocID="{1CE46FC7-BD4B-442D-BE40-870D4DF77645}" presName="rootComposite1" presStyleCnt="0"/>
      <dgm:spPr/>
    </dgm:pt>
    <dgm:pt modelId="{2CD65CA9-5C91-417F-A2C6-6D692B8283B7}" type="pres">
      <dgm:prSet presAssocID="{1CE46FC7-BD4B-442D-BE40-870D4DF776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73165-D168-4D96-BB34-5C09AB0A2BA5}" type="pres">
      <dgm:prSet presAssocID="{1CE46FC7-BD4B-442D-BE40-870D4DF7764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8D94915-F11E-41C6-B096-26130EC45BAC}" type="pres">
      <dgm:prSet presAssocID="{1CE46FC7-BD4B-442D-BE40-870D4DF77645}" presName="hierChild2" presStyleCnt="0"/>
      <dgm:spPr/>
    </dgm:pt>
    <dgm:pt modelId="{CBDA2223-49E2-4DCE-8A3F-0BE775A4F9DA}" type="pres">
      <dgm:prSet presAssocID="{ED56FDE6-41CE-44D3-9D71-73B3A78438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B103A6B-81F4-45C6-A949-6C02A47558B2}" type="pres">
      <dgm:prSet presAssocID="{9F0730D0-4EBC-4A0D-8883-B1BAC0E27070}" presName="hierRoot2" presStyleCnt="0">
        <dgm:presLayoutVars>
          <dgm:hierBranch val="init"/>
        </dgm:presLayoutVars>
      </dgm:prSet>
      <dgm:spPr/>
    </dgm:pt>
    <dgm:pt modelId="{ED21F96C-38F8-4C79-BF9E-ECC7BFDE6098}" type="pres">
      <dgm:prSet presAssocID="{9F0730D0-4EBC-4A0D-8883-B1BAC0E27070}" presName="rootComposite" presStyleCnt="0"/>
      <dgm:spPr/>
    </dgm:pt>
    <dgm:pt modelId="{B03AE012-AA6C-4FB6-AE1C-EC20B447730D}" type="pres">
      <dgm:prSet presAssocID="{9F0730D0-4EBC-4A0D-8883-B1BAC0E2707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D52E95-E2E5-4589-A390-F62187CD0F51}" type="pres">
      <dgm:prSet presAssocID="{9F0730D0-4EBC-4A0D-8883-B1BAC0E27070}" presName="rootConnector" presStyleLbl="node2" presStyleIdx="0" presStyleCnt="3"/>
      <dgm:spPr/>
      <dgm:t>
        <a:bodyPr/>
        <a:lstStyle/>
        <a:p>
          <a:endParaRPr lang="en-US"/>
        </a:p>
      </dgm:t>
    </dgm:pt>
    <dgm:pt modelId="{81DE34D2-E1A0-4463-AF38-036859D7D6DC}" type="pres">
      <dgm:prSet presAssocID="{9F0730D0-4EBC-4A0D-8883-B1BAC0E27070}" presName="hierChild4" presStyleCnt="0"/>
      <dgm:spPr/>
    </dgm:pt>
    <dgm:pt modelId="{30C1E377-D689-425A-8165-2BFD244DABF3}" type="pres">
      <dgm:prSet presAssocID="{9F0730D0-4EBC-4A0D-8883-B1BAC0E27070}" presName="hierChild5" presStyleCnt="0"/>
      <dgm:spPr/>
    </dgm:pt>
    <dgm:pt modelId="{79F2D14B-B54F-485D-813A-00726630EE68}" type="pres">
      <dgm:prSet presAssocID="{545ABA73-153C-4C95-9016-B29E6EF431A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15EC78E-4F5F-49EC-A29C-9244C54A697F}" type="pres">
      <dgm:prSet presAssocID="{84ABDCF6-D615-45D8-A054-8F18B6BD4EF2}" presName="hierRoot2" presStyleCnt="0">
        <dgm:presLayoutVars>
          <dgm:hierBranch val="init"/>
        </dgm:presLayoutVars>
      </dgm:prSet>
      <dgm:spPr/>
    </dgm:pt>
    <dgm:pt modelId="{18E3C7A4-3C87-4D50-BBF9-2647D64AAF72}" type="pres">
      <dgm:prSet presAssocID="{84ABDCF6-D615-45D8-A054-8F18B6BD4EF2}" presName="rootComposite" presStyleCnt="0"/>
      <dgm:spPr/>
    </dgm:pt>
    <dgm:pt modelId="{9FB74E02-F906-41E6-80DF-7EEFCC2EE385}" type="pres">
      <dgm:prSet presAssocID="{84ABDCF6-D615-45D8-A054-8F18B6BD4EF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063192-493E-48BF-969B-5E53CD5F3B41}" type="pres">
      <dgm:prSet presAssocID="{84ABDCF6-D615-45D8-A054-8F18B6BD4EF2}" presName="rootConnector" presStyleLbl="node2" presStyleIdx="1" presStyleCnt="3"/>
      <dgm:spPr/>
      <dgm:t>
        <a:bodyPr/>
        <a:lstStyle/>
        <a:p>
          <a:endParaRPr lang="en-US"/>
        </a:p>
      </dgm:t>
    </dgm:pt>
    <dgm:pt modelId="{3AEEB84D-4960-425A-9FEF-40ECCF27955A}" type="pres">
      <dgm:prSet presAssocID="{84ABDCF6-D615-45D8-A054-8F18B6BD4EF2}" presName="hierChild4" presStyleCnt="0"/>
      <dgm:spPr/>
    </dgm:pt>
    <dgm:pt modelId="{56ECFCC6-4969-4A02-B466-6E6EF3E0B887}" type="pres">
      <dgm:prSet presAssocID="{84ABDCF6-D615-45D8-A054-8F18B6BD4EF2}" presName="hierChild5" presStyleCnt="0"/>
      <dgm:spPr/>
    </dgm:pt>
    <dgm:pt modelId="{00E52C8C-BC81-4C38-8133-E6094115EAE3}" type="pres">
      <dgm:prSet presAssocID="{F7A37F1E-A54D-4453-962C-B8669F0FF71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B95161A-6C38-44DB-9C87-FCCCFD785AA7}" type="pres">
      <dgm:prSet presAssocID="{D24D4A2E-2BA3-48A3-AC3F-74320805C2AB}" presName="hierRoot2" presStyleCnt="0">
        <dgm:presLayoutVars>
          <dgm:hierBranch val="init"/>
        </dgm:presLayoutVars>
      </dgm:prSet>
      <dgm:spPr/>
    </dgm:pt>
    <dgm:pt modelId="{ACD466A0-4EB0-4131-B446-CF2804498FCC}" type="pres">
      <dgm:prSet presAssocID="{D24D4A2E-2BA3-48A3-AC3F-74320805C2AB}" presName="rootComposite" presStyleCnt="0"/>
      <dgm:spPr/>
    </dgm:pt>
    <dgm:pt modelId="{C18939FF-388F-4369-9D12-269D3F516C76}" type="pres">
      <dgm:prSet presAssocID="{D24D4A2E-2BA3-48A3-AC3F-74320805C2A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F418E3-47B5-4DC1-80D9-FD7574CE2530}" type="pres">
      <dgm:prSet presAssocID="{D24D4A2E-2BA3-48A3-AC3F-74320805C2AB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173192-13B1-4C63-B127-27619D17EF11}" type="pres">
      <dgm:prSet presAssocID="{D24D4A2E-2BA3-48A3-AC3F-74320805C2AB}" presName="hierChild4" presStyleCnt="0"/>
      <dgm:spPr/>
    </dgm:pt>
    <dgm:pt modelId="{F6BB356B-5444-4689-98D0-47E84AE4F960}" type="pres">
      <dgm:prSet presAssocID="{D24D4A2E-2BA3-48A3-AC3F-74320805C2AB}" presName="hierChild5" presStyleCnt="0"/>
      <dgm:spPr/>
    </dgm:pt>
    <dgm:pt modelId="{C701C821-F5AA-4D52-A6E7-9E559C8FCD75}" type="pres">
      <dgm:prSet presAssocID="{1CE46FC7-BD4B-442D-BE40-870D4DF77645}" presName="hierChild3" presStyleCnt="0"/>
      <dgm:spPr/>
    </dgm:pt>
  </dgm:ptLst>
  <dgm:cxnLst>
    <dgm:cxn modelId="{4B6A21EB-2726-461D-BD00-09772801103F}" type="presOf" srcId="{F7A37F1E-A54D-4453-962C-B8669F0FF71C}" destId="{00E52C8C-BC81-4C38-8133-E6094115EAE3}" srcOrd="0" destOrd="0" presId="urn:microsoft.com/office/officeart/2005/8/layout/orgChart1"/>
    <dgm:cxn modelId="{BE8E3B5C-A2DE-4B97-907E-5C2E1D00E59F}" type="presOf" srcId="{9F0730D0-4EBC-4A0D-8883-B1BAC0E27070}" destId="{60D52E95-E2E5-4589-A390-F62187CD0F51}" srcOrd="1" destOrd="0" presId="urn:microsoft.com/office/officeart/2005/8/layout/orgChart1"/>
    <dgm:cxn modelId="{81EDC144-2B2F-45D6-A733-F3AA5F6368DF}" type="presOf" srcId="{1CE46FC7-BD4B-442D-BE40-870D4DF77645}" destId="{5B973165-D168-4D96-BB34-5C09AB0A2BA5}" srcOrd="1" destOrd="0" presId="urn:microsoft.com/office/officeart/2005/8/layout/orgChart1"/>
    <dgm:cxn modelId="{B3F8CAE4-7298-42FF-8A4B-5F87CC3D3637}" srcId="{BECE83F9-8B3E-444C-9F63-3A1442D56E73}" destId="{1CE46FC7-BD4B-442D-BE40-870D4DF77645}" srcOrd="0" destOrd="0" parTransId="{DC271C7D-FE67-49F8-8985-564411A58C11}" sibTransId="{96A3A9E8-A109-4046-A2CC-EBF6B3EA79BA}"/>
    <dgm:cxn modelId="{34E184A9-3ABD-4094-A19D-4B62559CACB4}" type="presOf" srcId="{ED56FDE6-41CE-44D3-9D71-73B3A784382B}" destId="{CBDA2223-49E2-4DCE-8A3F-0BE775A4F9DA}" srcOrd="0" destOrd="0" presId="urn:microsoft.com/office/officeart/2005/8/layout/orgChart1"/>
    <dgm:cxn modelId="{4025655F-2A6F-44C9-BABD-1E024CF0268C}" type="presOf" srcId="{84ABDCF6-D615-45D8-A054-8F18B6BD4EF2}" destId="{9FB74E02-F906-41E6-80DF-7EEFCC2EE385}" srcOrd="0" destOrd="0" presId="urn:microsoft.com/office/officeart/2005/8/layout/orgChart1"/>
    <dgm:cxn modelId="{F877C1D0-9CB0-48D6-9D25-F318D7EE6044}" type="presOf" srcId="{9F0730D0-4EBC-4A0D-8883-B1BAC0E27070}" destId="{B03AE012-AA6C-4FB6-AE1C-EC20B447730D}" srcOrd="0" destOrd="0" presId="urn:microsoft.com/office/officeart/2005/8/layout/orgChart1"/>
    <dgm:cxn modelId="{5A066D32-D687-4527-8459-7CD83EA9FE1A}" type="presOf" srcId="{D24D4A2E-2BA3-48A3-AC3F-74320805C2AB}" destId="{94F418E3-47B5-4DC1-80D9-FD7574CE2530}" srcOrd="1" destOrd="0" presId="urn:microsoft.com/office/officeart/2005/8/layout/orgChart1"/>
    <dgm:cxn modelId="{1615D7AE-D001-45D7-BAAC-B3B57A4ACCE4}" type="presOf" srcId="{84ABDCF6-D615-45D8-A054-8F18B6BD4EF2}" destId="{CA063192-493E-48BF-969B-5E53CD5F3B41}" srcOrd="1" destOrd="0" presId="urn:microsoft.com/office/officeart/2005/8/layout/orgChart1"/>
    <dgm:cxn modelId="{61C21D74-724B-474F-9BC1-8AC30E50EA5C}" type="presOf" srcId="{1CE46FC7-BD4B-442D-BE40-870D4DF77645}" destId="{2CD65CA9-5C91-417F-A2C6-6D692B8283B7}" srcOrd="0" destOrd="0" presId="urn:microsoft.com/office/officeart/2005/8/layout/orgChart1"/>
    <dgm:cxn modelId="{256E1BAE-5989-40A9-AAAA-750FA9CA8A2B}" type="presOf" srcId="{BECE83F9-8B3E-444C-9F63-3A1442D56E73}" destId="{62763A38-4458-4335-841D-177E065AB507}" srcOrd="0" destOrd="0" presId="urn:microsoft.com/office/officeart/2005/8/layout/orgChart1"/>
    <dgm:cxn modelId="{4C7F3795-F940-4A2A-97D7-139BDBF90AE4}" type="presOf" srcId="{D24D4A2E-2BA3-48A3-AC3F-74320805C2AB}" destId="{C18939FF-388F-4369-9D12-269D3F516C76}" srcOrd="0" destOrd="0" presId="urn:microsoft.com/office/officeart/2005/8/layout/orgChart1"/>
    <dgm:cxn modelId="{6CD41354-4495-49AA-8042-40961E1B1F47}" srcId="{1CE46FC7-BD4B-442D-BE40-870D4DF77645}" destId="{D24D4A2E-2BA3-48A3-AC3F-74320805C2AB}" srcOrd="2" destOrd="0" parTransId="{F7A37F1E-A54D-4453-962C-B8669F0FF71C}" sibTransId="{74E8B2AC-9286-4AA2-9A54-B22B3522BEB9}"/>
    <dgm:cxn modelId="{05467F43-3C3E-4956-9480-242D20BC4475}" srcId="{1CE46FC7-BD4B-442D-BE40-870D4DF77645}" destId="{9F0730D0-4EBC-4A0D-8883-B1BAC0E27070}" srcOrd="0" destOrd="0" parTransId="{ED56FDE6-41CE-44D3-9D71-73B3A784382B}" sibTransId="{6415613E-DB40-41E3-B969-89EB7DBE44C5}"/>
    <dgm:cxn modelId="{ECB879DA-D6FE-4F77-8E1F-4A1A2C12E523}" srcId="{1CE46FC7-BD4B-442D-BE40-870D4DF77645}" destId="{84ABDCF6-D615-45D8-A054-8F18B6BD4EF2}" srcOrd="1" destOrd="0" parTransId="{545ABA73-153C-4C95-9016-B29E6EF431AB}" sibTransId="{735C6C0A-E4C8-4A87-AEA6-5162FDD00D35}"/>
    <dgm:cxn modelId="{A72B5206-EC5B-4F07-9298-F89E78BC4FFA}" type="presOf" srcId="{545ABA73-153C-4C95-9016-B29E6EF431AB}" destId="{79F2D14B-B54F-485D-813A-00726630EE68}" srcOrd="0" destOrd="0" presId="urn:microsoft.com/office/officeart/2005/8/layout/orgChart1"/>
    <dgm:cxn modelId="{76A41607-4749-4044-86D5-162F2A69560B}" type="presParOf" srcId="{62763A38-4458-4335-841D-177E065AB507}" destId="{048208D2-7B31-4DB0-9B26-316838524257}" srcOrd="0" destOrd="0" presId="urn:microsoft.com/office/officeart/2005/8/layout/orgChart1"/>
    <dgm:cxn modelId="{38933252-A40E-4737-90BA-E9B21EE86EA4}" type="presParOf" srcId="{048208D2-7B31-4DB0-9B26-316838524257}" destId="{B4F57295-C6F2-4EF5-81E6-EB4A55F08A80}" srcOrd="0" destOrd="0" presId="urn:microsoft.com/office/officeart/2005/8/layout/orgChart1"/>
    <dgm:cxn modelId="{6F87630F-5DE0-468C-AA24-9A6D5347DF41}" type="presParOf" srcId="{B4F57295-C6F2-4EF5-81E6-EB4A55F08A80}" destId="{2CD65CA9-5C91-417F-A2C6-6D692B8283B7}" srcOrd="0" destOrd="0" presId="urn:microsoft.com/office/officeart/2005/8/layout/orgChart1"/>
    <dgm:cxn modelId="{9F19D3AC-BA9C-4055-ADE5-BCA473B2BC23}" type="presParOf" srcId="{B4F57295-C6F2-4EF5-81E6-EB4A55F08A80}" destId="{5B973165-D168-4D96-BB34-5C09AB0A2BA5}" srcOrd="1" destOrd="0" presId="urn:microsoft.com/office/officeart/2005/8/layout/orgChart1"/>
    <dgm:cxn modelId="{E4D41A88-3525-4681-94FA-A133CA9F5FEE}" type="presParOf" srcId="{048208D2-7B31-4DB0-9B26-316838524257}" destId="{F8D94915-F11E-41C6-B096-26130EC45BAC}" srcOrd="1" destOrd="0" presId="urn:microsoft.com/office/officeart/2005/8/layout/orgChart1"/>
    <dgm:cxn modelId="{71F9EAB6-04A1-4E03-B5D2-676DEF12A3E9}" type="presParOf" srcId="{F8D94915-F11E-41C6-B096-26130EC45BAC}" destId="{CBDA2223-49E2-4DCE-8A3F-0BE775A4F9DA}" srcOrd="0" destOrd="0" presId="urn:microsoft.com/office/officeart/2005/8/layout/orgChart1"/>
    <dgm:cxn modelId="{CCFC90C4-B986-4F76-96C0-20BEC2EE3E37}" type="presParOf" srcId="{F8D94915-F11E-41C6-B096-26130EC45BAC}" destId="{BB103A6B-81F4-45C6-A949-6C02A47558B2}" srcOrd="1" destOrd="0" presId="urn:microsoft.com/office/officeart/2005/8/layout/orgChart1"/>
    <dgm:cxn modelId="{881AE04A-B0B2-43A0-AD39-43964AB870BB}" type="presParOf" srcId="{BB103A6B-81F4-45C6-A949-6C02A47558B2}" destId="{ED21F96C-38F8-4C79-BF9E-ECC7BFDE6098}" srcOrd="0" destOrd="0" presId="urn:microsoft.com/office/officeart/2005/8/layout/orgChart1"/>
    <dgm:cxn modelId="{BC506D90-DDEF-42CF-90CF-E2548F5C7980}" type="presParOf" srcId="{ED21F96C-38F8-4C79-BF9E-ECC7BFDE6098}" destId="{B03AE012-AA6C-4FB6-AE1C-EC20B447730D}" srcOrd="0" destOrd="0" presId="urn:microsoft.com/office/officeart/2005/8/layout/orgChart1"/>
    <dgm:cxn modelId="{73D62A0A-C368-49BB-B371-333B2AE5F723}" type="presParOf" srcId="{ED21F96C-38F8-4C79-BF9E-ECC7BFDE6098}" destId="{60D52E95-E2E5-4589-A390-F62187CD0F51}" srcOrd="1" destOrd="0" presId="urn:microsoft.com/office/officeart/2005/8/layout/orgChart1"/>
    <dgm:cxn modelId="{EB521006-B1B2-43E8-A46D-8C25EF914405}" type="presParOf" srcId="{BB103A6B-81F4-45C6-A949-6C02A47558B2}" destId="{81DE34D2-E1A0-4463-AF38-036859D7D6DC}" srcOrd="1" destOrd="0" presId="urn:microsoft.com/office/officeart/2005/8/layout/orgChart1"/>
    <dgm:cxn modelId="{C34BC18A-0E71-43E5-B556-9BA9565083CE}" type="presParOf" srcId="{BB103A6B-81F4-45C6-A949-6C02A47558B2}" destId="{30C1E377-D689-425A-8165-2BFD244DABF3}" srcOrd="2" destOrd="0" presId="urn:microsoft.com/office/officeart/2005/8/layout/orgChart1"/>
    <dgm:cxn modelId="{FB5B4D5F-583C-4F65-BDE2-C6F5EE81DDD8}" type="presParOf" srcId="{F8D94915-F11E-41C6-B096-26130EC45BAC}" destId="{79F2D14B-B54F-485D-813A-00726630EE68}" srcOrd="2" destOrd="0" presId="urn:microsoft.com/office/officeart/2005/8/layout/orgChart1"/>
    <dgm:cxn modelId="{23C7553B-7C63-4A94-A793-300F272C5E93}" type="presParOf" srcId="{F8D94915-F11E-41C6-B096-26130EC45BAC}" destId="{E15EC78E-4F5F-49EC-A29C-9244C54A697F}" srcOrd="3" destOrd="0" presId="urn:microsoft.com/office/officeart/2005/8/layout/orgChart1"/>
    <dgm:cxn modelId="{3FAEE932-F7D9-43A5-AEA7-7ED9E3CB739A}" type="presParOf" srcId="{E15EC78E-4F5F-49EC-A29C-9244C54A697F}" destId="{18E3C7A4-3C87-4D50-BBF9-2647D64AAF72}" srcOrd="0" destOrd="0" presId="urn:microsoft.com/office/officeart/2005/8/layout/orgChart1"/>
    <dgm:cxn modelId="{602615A8-AC8C-4C76-A0F0-DE4CCB5E69B9}" type="presParOf" srcId="{18E3C7A4-3C87-4D50-BBF9-2647D64AAF72}" destId="{9FB74E02-F906-41E6-80DF-7EEFCC2EE385}" srcOrd="0" destOrd="0" presId="urn:microsoft.com/office/officeart/2005/8/layout/orgChart1"/>
    <dgm:cxn modelId="{73312050-BECA-42CE-A95C-5A9B4B29AA95}" type="presParOf" srcId="{18E3C7A4-3C87-4D50-BBF9-2647D64AAF72}" destId="{CA063192-493E-48BF-969B-5E53CD5F3B41}" srcOrd="1" destOrd="0" presId="urn:microsoft.com/office/officeart/2005/8/layout/orgChart1"/>
    <dgm:cxn modelId="{C2A2E982-DEEA-4B96-937F-C4DCB8ED177B}" type="presParOf" srcId="{E15EC78E-4F5F-49EC-A29C-9244C54A697F}" destId="{3AEEB84D-4960-425A-9FEF-40ECCF27955A}" srcOrd="1" destOrd="0" presId="urn:microsoft.com/office/officeart/2005/8/layout/orgChart1"/>
    <dgm:cxn modelId="{26EC31C9-A8E0-40DC-ACFD-F02C62AB4F8B}" type="presParOf" srcId="{E15EC78E-4F5F-49EC-A29C-9244C54A697F}" destId="{56ECFCC6-4969-4A02-B466-6E6EF3E0B887}" srcOrd="2" destOrd="0" presId="urn:microsoft.com/office/officeart/2005/8/layout/orgChart1"/>
    <dgm:cxn modelId="{61F6F7E8-088A-4511-9A43-B0C867397EA4}" type="presParOf" srcId="{F8D94915-F11E-41C6-B096-26130EC45BAC}" destId="{00E52C8C-BC81-4C38-8133-E6094115EAE3}" srcOrd="4" destOrd="0" presId="urn:microsoft.com/office/officeart/2005/8/layout/orgChart1"/>
    <dgm:cxn modelId="{5C310192-9214-44B8-95B7-356A54C517D4}" type="presParOf" srcId="{F8D94915-F11E-41C6-B096-26130EC45BAC}" destId="{1B95161A-6C38-44DB-9C87-FCCCFD785AA7}" srcOrd="5" destOrd="0" presId="urn:microsoft.com/office/officeart/2005/8/layout/orgChart1"/>
    <dgm:cxn modelId="{965D3F19-EE24-401C-B2C8-35EE55CAEBD8}" type="presParOf" srcId="{1B95161A-6C38-44DB-9C87-FCCCFD785AA7}" destId="{ACD466A0-4EB0-4131-B446-CF2804498FCC}" srcOrd="0" destOrd="0" presId="urn:microsoft.com/office/officeart/2005/8/layout/orgChart1"/>
    <dgm:cxn modelId="{B73B7746-B7E5-4109-B47F-1F35F2FB2954}" type="presParOf" srcId="{ACD466A0-4EB0-4131-B446-CF2804498FCC}" destId="{C18939FF-388F-4369-9D12-269D3F516C76}" srcOrd="0" destOrd="0" presId="urn:microsoft.com/office/officeart/2005/8/layout/orgChart1"/>
    <dgm:cxn modelId="{6EE4F86F-0D82-4E1E-9D36-890E7CE2A050}" type="presParOf" srcId="{ACD466A0-4EB0-4131-B446-CF2804498FCC}" destId="{94F418E3-47B5-4DC1-80D9-FD7574CE2530}" srcOrd="1" destOrd="0" presId="urn:microsoft.com/office/officeart/2005/8/layout/orgChart1"/>
    <dgm:cxn modelId="{3ADE100A-F784-4A45-842E-98E964F1246D}" type="presParOf" srcId="{1B95161A-6C38-44DB-9C87-FCCCFD785AA7}" destId="{BB173192-13B1-4C63-B127-27619D17EF11}" srcOrd="1" destOrd="0" presId="urn:microsoft.com/office/officeart/2005/8/layout/orgChart1"/>
    <dgm:cxn modelId="{45CDBD22-7A05-414A-86AE-D05F77F6E539}" type="presParOf" srcId="{1B95161A-6C38-44DB-9C87-FCCCFD785AA7}" destId="{F6BB356B-5444-4689-98D0-47E84AE4F960}" srcOrd="2" destOrd="0" presId="urn:microsoft.com/office/officeart/2005/8/layout/orgChart1"/>
    <dgm:cxn modelId="{FBE6C6AE-A2D2-4217-B5B6-354117EF94FC}" type="presParOf" srcId="{048208D2-7B31-4DB0-9B26-316838524257}" destId="{C701C821-F5AA-4D52-A6E7-9E559C8FCD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3E1611-F0BB-4E33-B5B5-CD7B0B42E31F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479896-7551-4CDE-A4F8-223D399537C8}">
      <dgm:prSet custT="1"/>
      <dgm:spPr/>
      <dgm:t>
        <a:bodyPr/>
        <a:lstStyle/>
        <a:p>
          <a:pPr rtl="0"/>
          <a:r>
            <a: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 spark continues to grow, it wants to enable wider audiences beyond “big data” engineers to leverage the power of distributed processing. </a:t>
          </a:r>
          <a:endParaRPr lang="en-US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0CCA9F-FB1A-4DBB-96AD-3661C1EA4C26}" type="parTrans" cxnId="{89B63239-3DCB-43DC-BE76-2869E897D1F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F8D4FE-ABDD-4F01-B23F-3F327FEA21C3}" type="sibTrans" cxnId="{89B63239-3DCB-43DC-BE76-2869E897D1F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80E669-1231-4482-B178-3DCDB86C251C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Inspired by data frames in r and python (pandas)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5D363E-B70A-47EB-9EE0-07C3F7D955DD}" type="parTrans" cxnId="{0E3A3D92-5147-4994-A02C-BD9767F5253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0AD69C-0C12-41F4-96B1-64868E814C0B}" type="sibTrans" cxnId="{0E3A3D92-5147-4994-A02C-BD9767F5253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2665CC-FCD3-436F-A72D-ACDBD2CDE0F4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Dataframes API is designed to make big data processing on tabular data easier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89ADE0-49E4-45B8-A054-7B5A9FB53C78}" type="parTrans" cxnId="{1C4500D6-F444-41A5-96EB-34484271C78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2F2BFE-3BDD-4BCB-99FF-1A4B2AC2D022}" type="sibTrans" cxnId="{1C4500D6-F444-41A5-96EB-34484271C78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C0FFFD-9558-4894-B3E9-30D69FCE708F}">
      <dgm:prSet custT="1"/>
      <dgm:spPr/>
      <dgm:t>
        <a:bodyPr/>
        <a:lstStyle/>
        <a:p>
          <a:pPr rtl="0"/>
          <a:r>
            <a:rPr lang="en-US" sz="13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</a:t>
          </a:r>
          <a:r>
            <a: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 distributed collection of data organized into named columns.</a:t>
          </a:r>
          <a:endParaRPr lang="en-US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F132BD-569A-43D1-8F3E-DF240EFA1161}" type="parTrans" cxnId="{614FACF1-2FE5-4B41-8A59-4DB510676B8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681D8C-5DCD-47DC-9F19-38F4BE166129}" type="sibTrans" cxnId="{614FACF1-2FE5-4B41-8A59-4DB510676B8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92F514-656D-4BCE-BF95-BE70FDB4DC91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Provides operations to filter, group, or compute aggregates, and can be used with spark sql. 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E69C99-8CC2-4FBA-80FB-1D9C95A6C618}" type="parTrans" cxnId="{3F9B632A-06A2-45D9-B193-BD4C2B25B21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60B1D1-42FF-49CF-B7FA-CF0B8CE2911D}" type="sibTrans" cxnId="{3F9B632A-06A2-45D9-B193-BD4C2B25B21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E7C4B6-B5F1-4297-B88D-8F0CB81E16FC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constructed from structured data files, existing rdds, tables in hive, or external databases.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840096-FEE7-4E90-A9FA-69C523F93FD5}" type="parTrans" cxnId="{A0DFD34B-FE5F-4770-8897-15C96633CD3D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F4B8CB-C3B4-4D43-B20B-A5F0DFBC426C}" type="sibTrans" cxnId="{A0DFD34B-FE5F-4770-8897-15C96633CD3D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E94048-D0EC-4573-9494-31F95448C0AE}" type="pres">
      <dgm:prSet presAssocID="{353E1611-F0BB-4E33-B5B5-CD7B0B42E31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3176650-14CB-4D06-9C1E-546B3BBC15BD}" type="pres">
      <dgm:prSet presAssocID="{E4479896-7551-4CDE-A4F8-223D399537C8}" presName="thickLine" presStyleLbl="alignNode1" presStyleIdx="0" presStyleCnt="6"/>
      <dgm:spPr/>
    </dgm:pt>
    <dgm:pt modelId="{34159312-BBAB-4CAD-94D9-2BA8A69D1DD9}" type="pres">
      <dgm:prSet presAssocID="{E4479896-7551-4CDE-A4F8-223D399537C8}" presName="horz1" presStyleCnt="0"/>
      <dgm:spPr/>
    </dgm:pt>
    <dgm:pt modelId="{4848FB81-E77E-4D76-B8BD-199249FAC64F}" type="pres">
      <dgm:prSet presAssocID="{E4479896-7551-4CDE-A4F8-223D399537C8}" presName="tx1" presStyleLbl="revTx" presStyleIdx="0" presStyleCnt="6"/>
      <dgm:spPr/>
      <dgm:t>
        <a:bodyPr/>
        <a:lstStyle/>
        <a:p>
          <a:endParaRPr lang="en-US"/>
        </a:p>
      </dgm:t>
    </dgm:pt>
    <dgm:pt modelId="{F7073BB8-5591-4039-83CD-2723253BE85A}" type="pres">
      <dgm:prSet presAssocID="{E4479896-7551-4CDE-A4F8-223D399537C8}" presName="vert1" presStyleCnt="0"/>
      <dgm:spPr/>
    </dgm:pt>
    <dgm:pt modelId="{72DDE20D-3BDF-46FC-BCF8-0ED44B055CF0}" type="pres">
      <dgm:prSet presAssocID="{FA80E669-1231-4482-B178-3DCDB86C251C}" presName="thickLine" presStyleLbl="alignNode1" presStyleIdx="1" presStyleCnt="6"/>
      <dgm:spPr/>
    </dgm:pt>
    <dgm:pt modelId="{017616EC-1DC0-4F24-8DA8-7C552266CC13}" type="pres">
      <dgm:prSet presAssocID="{FA80E669-1231-4482-B178-3DCDB86C251C}" presName="horz1" presStyleCnt="0"/>
      <dgm:spPr/>
    </dgm:pt>
    <dgm:pt modelId="{DD7AD9AB-9743-4C78-A0A8-A51FFCC52D59}" type="pres">
      <dgm:prSet presAssocID="{FA80E669-1231-4482-B178-3DCDB86C251C}" presName="tx1" presStyleLbl="revTx" presStyleIdx="1" presStyleCnt="6"/>
      <dgm:spPr/>
      <dgm:t>
        <a:bodyPr/>
        <a:lstStyle/>
        <a:p>
          <a:endParaRPr lang="en-US"/>
        </a:p>
      </dgm:t>
    </dgm:pt>
    <dgm:pt modelId="{3E1F2000-E683-4E0E-A241-0E85BD2A8241}" type="pres">
      <dgm:prSet presAssocID="{FA80E669-1231-4482-B178-3DCDB86C251C}" presName="vert1" presStyleCnt="0"/>
      <dgm:spPr/>
    </dgm:pt>
    <dgm:pt modelId="{77B0B025-FB28-451A-AF1D-78C9304E7F94}" type="pres">
      <dgm:prSet presAssocID="{B32665CC-FCD3-436F-A72D-ACDBD2CDE0F4}" presName="thickLine" presStyleLbl="alignNode1" presStyleIdx="2" presStyleCnt="6"/>
      <dgm:spPr/>
    </dgm:pt>
    <dgm:pt modelId="{6EDD4C09-896B-4768-AACA-F77734FB14D6}" type="pres">
      <dgm:prSet presAssocID="{B32665CC-FCD3-436F-A72D-ACDBD2CDE0F4}" presName="horz1" presStyleCnt="0"/>
      <dgm:spPr/>
    </dgm:pt>
    <dgm:pt modelId="{4E7896F7-1698-40EB-B957-A31DF855C64B}" type="pres">
      <dgm:prSet presAssocID="{B32665CC-FCD3-436F-A72D-ACDBD2CDE0F4}" presName="tx1" presStyleLbl="revTx" presStyleIdx="2" presStyleCnt="6"/>
      <dgm:spPr/>
      <dgm:t>
        <a:bodyPr/>
        <a:lstStyle/>
        <a:p>
          <a:endParaRPr lang="en-US"/>
        </a:p>
      </dgm:t>
    </dgm:pt>
    <dgm:pt modelId="{91C92210-E94B-4EED-B1D7-1D4A6CC79D93}" type="pres">
      <dgm:prSet presAssocID="{B32665CC-FCD3-436F-A72D-ACDBD2CDE0F4}" presName="vert1" presStyleCnt="0"/>
      <dgm:spPr/>
    </dgm:pt>
    <dgm:pt modelId="{1C9E9CAC-6ED1-4161-B68A-6A69631E13CD}" type="pres">
      <dgm:prSet presAssocID="{2FC0FFFD-9558-4894-B3E9-30D69FCE708F}" presName="thickLine" presStyleLbl="alignNode1" presStyleIdx="3" presStyleCnt="6"/>
      <dgm:spPr/>
    </dgm:pt>
    <dgm:pt modelId="{D1EFA36E-0B6C-44D7-8D74-ABB6A967D0F9}" type="pres">
      <dgm:prSet presAssocID="{2FC0FFFD-9558-4894-B3E9-30D69FCE708F}" presName="horz1" presStyleCnt="0"/>
      <dgm:spPr/>
    </dgm:pt>
    <dgm:pt modelId="{84B818C8-4F3C-486F-9CF9-1F5666105FCE}" type="pres">
      <dgm:prSet presAssocID="{2FC0FFFD-9558-4894-B3E9-30D69FCE708F}" presName="tx1" presStyleLbl="revTx" presStyleIdx="3" presStyleCnt="6"/>
      <dgm:spPr/>
      <dgm:t>
        <a:bodyPr/>
        <a:lstStyle/>
        <a:p>
          <a:endParaRPr lang="en-US"/>
        </a:p>
      </dgm:t>
    </dgm:pt>
    <dgm:pt modelId="{80B898B7-C241-47EC-8A07-B62FAB0A4DB3}" type="pres">
      <dgm:prSet presAssocID="{2FC0FFFD-9558-4894-B3E9-30D69FCE708F}" presName="vert1" presStyleCnt="0"/>
      <dgm:spPr/>
    </dgm:pt>
    <dgm:pt modelId="{24824133-8477-4807-9E9D-FAD715111E1E}" type="pres">
      <dgm:prSet presAssocID="{2A92F514-656D-4BCE-BF95-BE70FDB4DC91}" presName="thickLine" presStyleLbl="alignNode1" presStyleIdx="4" presStyleCnt="6"/>
      <dgm:spPr/>
    </dgm:pt>
    <dgm:pt modelId="{C576B551-D3FF-49FA-A6AD-32B1E7C16A64}" type="pres">
      <dgm:prSet presAssocID="{2A92F514-656D-4BCE-BF95-BE70FDB4DC91}" presName="horz1" presStyleCnt="0"/>
      <dgm:spPr/>
    </dgm:pt>
    <dgm:pt modelId="{EBD0F1D5-E462-4958-83AE-1F743C4F78C7}" type="pres">
      <dgm:prSet presAssocID="{2A92F514-656D-4BCE-BF95-BE70FDB4DC91}" presName="tx1" presStyleLbl="revTx" presStyleIdx="4" presStyleCnt="6"/>
      <dgm:spPr/>
      <dgm:t>
        <a:bodyPr/>
        <a:lstStyle/>
        <a:p>
          <a:endParaRPr lang="en-US"/>
        </a:p>
      </dgm:t>
    </dgm:pt>
    <dgm:pt modelId="{E73A5594-16EF-4680-A7B5-2F240F29C3D8}" type="pres">
      <dgm:prSet presAssocID="{2A92F514-656D-4BCE-BF95-BE70FDB4DC91}" presName="vert1" presStyleCnt="0"/>
      <dgm:spPr/>
    </dgm:pt>
    <dgm:pt modelId="{0A352921-7FF5-495B-B6B0-482DDA6AFC4F}" type="pres">
      <dgm:prSet presAssocID="{F6E7C4B6-B5F1-4297-B88D-8F0CB81E16FC}" presName="thickLine" presStyleLbl="alignNode1" presStyleIdx="5" presStyleCnt="6"/>
      <dgm:spPr/>
    </dgm:pt>
    <dgm:pt modelId="{207282D4-5C7C-43D5-B387-0BD310D4F4E5}" type="pres">
      <dgm:prSet presAssocID="{F6E7C4B6-B5F1-4297-B88D-8F0CB81E16FC}" presName="horz1" presStyleCnt="0"/>
      <dgm:spPr/>
    </dgm:pt>
    <dgm:pt modelId="{40E4C2BF-49CD-411F-8949-747065F9541D}" type="pres">
      <dgm:prSet presAssocID="{F6E7C4B6-B5F1-4297-B88D-8F0CB81E16FC}" presName="tx1" presStyleLbl="revTx" presStyleIdx="5" presStyleCnt="6"/>
      <dgm:spPr/>
      <dgm:t>
        <a:bodyPr/>
        <a:lstStyle/>
        <a:p>
          <a:endParaRPr lang="en-US"/>
        </a:p>
      </dgm:t>
    </dgm:pt>
    <dgm:pt modelId="{696F97DF-1DB4-4CA2-8AEA-42F3540BD135}" type="pres">
      <dgm:prSet presAssocID="{F6E7C4B6-B5F1-4297-B88D-8F0CB81E16FC}" presName="vert1" presStyleCnt="0"/>
      <dgm:spPr/>
    </dgm:pt>
  </dgm:ptLst>
  <dgm:cxnLst>
    <dgm:cxn modelId="{E8C021BA-83D8-404A-B610-A61C5FDB31AE}" type="presOf" srcId="{353E1611-F0BB-4E33-B5B5-CD7B0B42E31F}" destId="{D0E94048-D0EC-4573-9494-31F95448C0AE}" srcOrd="0" destOrd="0" presId="urn:microsoft.com/office/officeart/2008/layout/LinedList"/>
    <dgm:cxn modelId="{3F9B632A-06A2-45D9-B193-BD4C2B25B218}" srcId="{353E1611-F0BB-4E33-B5B5-CD7B0B42E31F}" destId="{2A92F514-656D-4BCE-BF95-BE70FDB4DC91}" srcOrd="4" destOrd="0" parTransId="{D1E69C99-8CC2-4FBA-80FB-1D9C95A6C618}" sibTransId="{6860B1D1-42FF-49CF-B7FA-CF0B8CE2911D}"/>
    <dgm:cxn modelId="{89B63239-3DCB-43DC-BE76-2869E897D1F3}" srcId="{353E1611-F0BB-4E33-B5B5-CD7B0B42E31F}" destId="{E4479896-7551-4CDE-A4F8-223D399537C8}" srcOrd="0" destOrd="0" parTransId="{B60CCA9F-FB1A-4DBB-96AD-3661C1EA4C26}" sibTransId="{C0F8D4FE-ABDD-4F01-B23F-3F327FEA21C3}"/>
    <dgm:cxn modelId="{1C4500D6-F444-41A5-96EB-34484271C783}" srcId="{353E1611-F0BB-4E33-B5B5-CD7B0B42E31F}" destId="{B32665CC-FCD3-436F-A72D-ACDBD2CDE0F4}" srcOrd="2" destOrd="0" parTransId="{7389ADE0-49E4-45B8-A054-7B5A9FB53C78}" sibTransId="{B92F2BFE-3BDD-4BCB-99FF-1A4B2AC2D022}"/>
    <dgm:cxn modelId="{71EBC9F7-79B8-46A8-89C4-2E6ABFB457FB}" type="presOf" srcId="{B32665CC-FCD3-436F-A72D-ACDBD2CDE0F4}" destId="{4E7896F7-1698-40EB-B957-A31DF855C64B}" srcOrd="0" destOrd="0" presId="urn:microsoft.com/office/officeart/2008/layout/LinedList"/>
    <dgm:cxn modelId="{0E3A3D92-5147-4994-A02C-BD9767F52533}" srcId="{353E1611-F0BB-4E33-B5B5-CD7B0B42E31F}" destId="{FA80E669-1231-4482-B178-3DCDB86C251C}" srcOrd="1" destOrd="0" parTransId="{015D363E-B70A-47EB-9EE0-07C3F7D955DD}" sibTransId="{760AD69C-0C12-41F4-96B1-64868E814C0B}"/>
    <dgm:cxn modelId="{8C2B54F8-FD1B-4AEC-95F1-19C84666D7F1}" type="presOf" srcId="{2FC0FFFD-9558-4894-B3E9-30D69FCE708F}" destId="{84B818C8-4F3C-486F-9CF9-1F5666105FCE}" srcOrd="0" destOrd="0" presId="urn:microsoft.com/office/officeart/2008/layout/LinedList"/>
    <dgm:cxn modelId="{05309ADA-8B59-4248-B0CF-5960251F7632}" type="presOf" srcId="{F6E7C4B6-B5F1-4297-B88D-8F0CB81E16FC}" destId="{40E4C2BF-49CD-411F-8949-747065F9541D}" srcOrd="0" destOrd="0" presId="urn:microsoft.com/office/officeart/2008/layout/LinedList"/>
    <dgm:cxn modelId="{A0DFD34B-FE5F-4770-8897-15C96633CD3D}" srcId="{353E1611-F0BB-4E33-B5B5-CD7B0B42E31F}" destId="{F6E7C4B6-B5F1-4297-B88D-8F0CB81E16FC}" srcOrd="5" destOrd="0" parTransId="{66840096-FEE7-4E90-A9FA-69C523F93FD5}" sibTransId="{75F4B8CB-C3B4-4D43-B20B-A5F0DFBC426C}"/>
    <dgm:cxn modelId="{CD54E31F-AF33-4F4C-8423-49DDC1F07BA4}" type="presOf" srcId="{FA80E669-1231-4482-B178-3DCDB86C251C}" destId="{DD7AD9AB-9743-4C78-A0A8-A51FFCC52D59}" srcOrd="0" destOrd="0" presId="urn:microsoft.com/office/officeart/2008/layout/LinedList"/>
    <dgm:cxn modelId="{192E2627-C6DE-4367-B6FF-06AEF36B18CC}" type="presOf" srcId="{E4479896-7551-4CDE-A4F8-223D399537C8}" destId="{4848FB81-E77E-4D76-B8BD-199249FAC64F}" srcOrd="0" destOrd="0" presId="urn:microsoft.com/office/officeart/2008/layout/LinedList"/>
    <dgm:cxn modelId="{F7DEE66B-4B70-4D06-84B0-6DD9B14715EE}" type="presOf" srcId="{2A92F514-656D-4BCE-BF95-BE70FDB4DC91}" destId="{EBD0F1D5-E462-4958-83AE-1F743C4F78C7}" srcOrd="0" destOrd="0" presId="urn:microsoft.com/office/officeart/2008/layout/LinedList"/>
    <dgm:cxn modelId="{614FACF1-2FE5-4B41-8A59-4DB510676B88}" srcId="{353E1611-F0BB-4E33-B5B5-CD7B0B42E31F}" destId="{2FC0FFFD-9558-4894-B3E9-30D69FCE708F}" srcOrd="3" destOrd="0" parTransId="{4DF132BD-569A-43D1-8F3E-DF240EFA1161}" sibTransId="{38681D8C-5DCD-47DC-9F19-38F4BE166129}"/>
    <dgm:cxn modelId="{9634C14B-D5BB-4F52-BB45-1C2C61EE6F77}" type="presParOf" srcId="{D0E94048-D0EC-4573-9494-31F95448C0AE}" destId="{03176650-14CB-4D06-9C1E-546B3BBC15BD}" srcOrd="0" destOrd="0" presId="urn:microsoft.com/office/officeart/2008/layout/LinedList"/>
    <dgm:cxn modelId="{ACF65C68-FFA5-4B81-8047-D1FFB7FB01D2}" type="presParOf" srcId="{D0E94048-D0EC-4573-9494-31F95448C0AE}" destId="{34159312-BBAB-4CAD-94D9-2BA8A69D1DD9}" srcOrd="1" destOrd="0" presId="urn:microsoft.com/office/officeart/2008/layout/LinedList"/>
    <dgm:cxn modelId="{F9C7D9F4-1EFE-439D-B3AF-5ECD10E2190D}" type="presParOf" srcId="{34159312-BBAB-4CAD-94D9-2BA8A69D1DD9}" destId="{4848FB81-E77E-4D76-B8BD-199249FAC64F}" srcOrd="0" destOrd="0" presId="urn:microsoft.com/office/officeart/2008/layout/LinedList"/>
    <dgm:cxn modelId="{8757A7AE-FFD3-4AE0-898B-0F69D93073AA}" type="presParOf" srcId="{34159312-BBAB-4CAD-94D9-2BA8A69D1DD9}" destId="{F7073BB8-5591-4039-83CD-2723253BE85A}" srcOrd="1" destOrd="0" presId="urn:microsoft.com/office/officeart/2008/layout/LinedList"/>
    <dgm:cxn modelId="{3E2866E8-6D24-44A6-B235-60750B408D3A}" type="presParOf" srcId="{D0E94048-D0EC-4573-9494-31F95448C0AE}" destId="{72DDE20D-3BDF-46FC-BCF8-0ED44B055CF0}" srcOrd="2" destOrd="0" presId="urn:microsoft.com/office/officeart/2008/layout/LinedList"/>
    <dgm:cxn modelId="{A3C2685D-21C1-4F45-AA92-F6B73AF7FB90}" type="presParOf" srcId="{D0E94048-D0EC-4573-9494-31F95448C0AE}" destId="{017616EC-1DC0-4F24-8DA8-7C552266CC13}" srcOrd="3" destOrd="0" presId="urn:microsoft.com/office/officeart/2008/layout/LinedList"/>
    <dgm:cxn modelId="{166E7F97-59FE-4B03-A8FE-A111D318FFE3}" type="presParOf" srcId="{017616EC-1DC0-4F24-8DA8-7C552266CC13}" destId="{DD7AD9AB-9743-4C78-A0A8-A51FFCC52D59}" srcOrd="0" destOrd="0" presId="urn:microsoft.com/office/officeart/2008/layout/LinedList"/>
    <dgm:cxn modelId="{148636BD-64D0-4B20-AA8D-EDE71A5798D8}" type="presParOf" srcId="{017616EC-1DC0-4F24-8DA8-7C552266CC13}" destId="{3E1F2000-E683-4E0E-A241-0E85BD2A8241}" srcOrd="1" destOrd="0" presId="urn:microsoft.com/office/officeart/2008/layout/LinedList"/>
    <dgm:cxn modelId="{A4F9CF78-8713-4927-8C78-8AC0FB285E51}" type="presParOf" srcId="{D0E94048-D0EC-4573-9494-31F95448C0AE}" destId="{77B0B025-FB28-451A-AF1D-78C9304E7F94}" srcOrd="4" destOrd="0" presId="urn:microsoft.com/office/officeart/2008/layout/LinedList"/>
    <dgm:cxn modelId="{75CEB672-B347-448E-98DA-E14372F91969}" type="presParOf" srcId="{D0E94048-D0EC-4573-9494-31F95448C0AE}" destId="{6EDD4C09-896B-4768-AACA-F77734FB14D6}" srcOrd="5" destOrd="0" presId="urn:microsoft.com/office/officeart/2008/layout/LinedList"/>
    <dgm:cxn modelId="{6973FFA6-EFBB-4D78-A68E-340E2A4B3D5C}" type="presParOf" srcId="{6EDD4C09-896B-4768-AACA-F77734FB14D6}" destId="{4E7896F7-1698-40EB-B957-A31DF855C64B}" srcOrd="0" destOrd="0" presId="urn:microsoft.com/office/officeart/2008/layout/LinedList"/>
    <dgm:cxn modelId="{38DFBD1D-F1A8-4C21-890D-B4402E992932}" type="presParOf" srcId="{6EDD4C09-896B-4768-AACA-F77734FB14D6}" destId="{91C92210-E94B-4EED-B1D7-1D4A6CC79D93}" srcOrd="1" destOrd="0" presId="urn:microsoft.com/office/officeart/2008/layout/LinedList"/>
    <dgm:cxn modelId="{675DC6B2-11FE-420D-AABC-C018439C1E16}" type="presParOf" srcId="{D0E94048-D0EC-4573-9494-31F95448C0AE}" destId="{1C9E9CAC-6ED1-4161-B68A-6A69631E13CD}" srcOrd="6" destOrd="0" presId="urn:microsoft.com/office/officeart/2008/layout/LinedList"/>
    <dgm:cxn modelId="{C593C486-0EF7-4EB1-A1A4-89FA0B8C32E6}" type="presParOf" srcId="{D0E94048-D0EC-4573-9494-31F95448C0AE}" destId="{D1EFA36E-0B6C-44D7-8D74-ABB6A967D0F9}" srcOrd="7" destOrd="0" presId="urn:microsoft.com/office/officeart/2008/layout/LinedList"/>
    <dgm:cxn modelId="{6F9770BA-1968-44B8-AB88-5C5CCE45AC45}" type="presParOf" srcId="{D1EFA36E-0B6C-44D7-8D74-ABB6A967D0F9}" destId="{84B818C8-4F3C-486F-9CF9-1F5666105FCE}" srcOrd="0" destOrd="0" presId="urn:microsoft.com/office/officeart/2008/layout/LinedList"/>
    <dgm:cxn modelId="{4CB04D87-818F-4DB1-AAAE-0270310C2D95}" type="presParOf" srcId="{D1EFA36E-0B6C-44D7-8D74-ABB6A967D0F9}" destId="{80B898B7-C241-47EC-8A07-B62FAB0A4DB3}" srcOrd="1" destOrd="0" presId="urn:microsoft.com/office/officeart/2008/layout/LinedList"/>
    <dgm:cxn modelId="{A5429FF7-6378-4EC5-80CC-665BCD00B94D}" type="presParOf" srcId="{D0E94048-D0EC-4573-9494-31F95448C0AE}" destId="{24824133-8477-4807-9E9D-FAD715111E1E}" srcOrd="8" destOrd="0" presId="urn:microsoft.com/office/officeart/2008/layout/LinedList"/>
    <dgm:cxn modelId="{01232F21-AC4E-46C9-AFC6-68692284B82D}" type="presParOf" srcId="{D0E94048-D0EC-4573-9494-31F95448C0AE}" destId="{C576B551-D3FF-49FA-A6AD-32B1E7C16A64}" srcOrd="9" destOrd="0" presId="urn:microsoft.com/office/officeart/2008/layout/LinedList"/>
    <dgm:cxn modelId="{13963B90-85D4-407A-BA04-420C5AA133B8}" type="presParOf" srcId="{C576B551-D3FF-49FA-A6AD-32B1E7C16A64}" destId="{EBD0F1D5-E462-4958-83AE-1F743C4F78C7}" srcOrd="0" destOrd="0" presId="urn:microsoft.com/office/officeart/2008/layout/LinedList"/>
    <dgm:cxn modelId="{E57E11C2-9A18-4F19-993C-ABF33FE6652D}" type="presParOf" srcId="{C576B551-D3FF-49FA-A6AD-32B1E7C16A64}" destId="{E73A5594-16EF-4680-A7B5-2F240F29C3D8}" srcOrd="1" destOrd="0" presId="urn:microsoft.com/office/officeart/2008/layout/LinedList"/>
    <dgm:cxn modelId="{4AD8FED0-2C13-4B53-A6DF-1E9CCE60F68B}" type="presParOf" srcId="{D0E94048-D0EC-4573-9494-31F95448C0AE}" destId="{0A352921-7FF5-495B-B6B0-482DDA6AFC4F}" srcOrd="10" destOrd="0" presId="urn:microsoft.com/office/officeart/2008/layout/LinedList"/>
    <dgm:cxn modelId="{49E56780-D63D-4A6D-B138-46E3714F6788}" type="presParOf" srcId="{D0E94048-D0EC-4573-9494-31F95448C0AE}" destId="{207282D4-5C7C-43D5-B387-0BD310D4F4E5}" srcOrd="11" destOrd="0" presId="urn:microsoft.com/office/officeart/2008/layout/LinedList"/>
    <dgm:cxn modelId="{56FB9F64-9337-4919-888F-72C53A6FCD59}" type="presParOf" srcId="{207282D4-5C7C-43D5-B387-0BD310D4F4E5}" destId="{40E4C2BF-49CD-411F-8949-747065F9541D}" srcOrd="0" destOrd="0" presId="urn:microsoft.com/office/officeart/2008/layout/LinedList"/>
    <dgm:cxn modelId="{052DB990-01ED-4E9A-B117-D420653AC1DA}" type="presParOf" srcId="{207282D4-5C7C-43D5-B387-0BD310D4F4E5}" destId="{696F97DF-1DB4-4CA2-8AEA-42F3540BD1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3B0818-73BA-499E-91E8-B4C795306397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D23D6A9-D4C4-4C2A-8591-386882B7A795}">
      <dgm:prSet/>
      <dgm:spPr/>
      <dgm:t>
        <a:bodyPr/>
        <a:lstStyle/>
        <a:p>
          <a:pPr rtl="0"/>
          <a:r>
            <a:rPr lang="en-US" dirty="0" smtClean="0"/>
            <a:t>Ability to scale from KBs to PBs</a:t>
          </a:r>
          <a:endParaRPr lang="en-US" dirty="0"/>
        </a:p>
      </dgm:t>
    </dgm:pt>
    <dgm:pt modelId="{E2B0176A-26AB-455F-80EA-AFDB9EE9AD41}" type="parTrans" cxnId="{46897983-F2B1-4A74-B173-717844501B3A}">
      <dgm:prSet/>
      <dgm:spPr/>
      <dgm:t>
        <a:bodyPr/>
        <a:lstStyle/>
        <a:p>
          <a:endParaRPr lang="en-US"/>
        </a:p>
      </dgm:t>
    </dgm:pt>
    <dgm:pt modelId="{15C9E163-F60C-409B-B607-75F7FC584EE7}" type="sibTrans" cxnId="{46897983-F2B1-4A74-B173-717844501B3A}">
      <dgm:prSet/>
      <dgm:spPr/>
      <dgm:t>
        <a:bodyPr/>
        <a:lstStyle/>
        <a:p>
          <a:endParaRPr lang="en-US"/>
        </a:p>
      </dgm:t>
    </dgm:pt>
    <dgm:pt modelId="{2ED24C9B-A2DE-4402-AA11-39BC2C167107}">
      <dgm:prSet/>
      <dgm:spPr/>
      <dgm:t>
        <a:bodyPr/>
        <a:lstStyle/>
        <a:p>
          <a:pPr rtl="0"/>
          <a:r>
            <a:rPr lang="en-US" smtClean="0"/>
            <a:t>Support for a wide array of data formats and storage systems</a:t>
          </a:r>
          <a:endParaRPr lang="en-US"/>
        </a:p>
      </dgm:t>
    </dgm:pt>
    <dgm:pt modelId="{55E59523-B45C-4000-B438-28EF61877313}" type="parTrans" cxnId="{AA29065D-22A4-4F8A-9438-67E9061EE9BC}">
      <dgm:prSet/>
      <dgm:spPr/>
      <dgm:t>
        <a:bodyPr/>
        <a:lstStyle/>
        <a:p>
          <a:endParaRPr lang="en-US"/>
        </a:p>
      </dgm:t>
    </dgm:pt>
    <dgm:pt modelId="{2557DE11-ACA4-41EA-A92F-8B0923657C4E}" type="sibTrans" cxnId="{AA29065D-22A4-4F8A-9438-67E9061EE9BC}">
      <dgm:prSet/>
      <dgm:spPr/>
      <dgm:t>
        <a:bodyPr/>
        <a:lstStyle/>
        <a:p>
          <a:endParaRPr lang="en-US"/>
        </a:p>
      </dgm:t>
    </dgm:pt>
    <dgm:pt modelId="{7231444F-E4EB-47FC-871A-C291B9C32767}">
      <dgm:prSet/>
      <dgm:spPr/>
      <dgm:t>
        <a:bodyPr/>
        <a:lstStyle/>
        <a:p>
          <a:pPr rtl="0"/>
          <a:r>
            <a:rPr lang="en-US" smtClean="0"/>
            <a:t>State-of-the-art optimization and code generation through the spark SQL catalyst optimizer</a:t>
          </a:r>
          <a:endParaRPr lang="en-US"/>
        </a:p>
      </dgm:t>
    </dgm:pt>
    <dgm:pt modelId="{C79722A7-99AC-4362-97AF-E726EF122B71}" type="parTrans" cxnId="{63A14AB1-DCBC-4C49-BF6C-3BCC85882084}">
      <dgm:prSet/>
      <dgm:spPr/>
      <dgm:t>
        <a:bodyPr/>
        <a:lstStyle/>
        <a:p>
          <a:endParaRPr lang="en-US"/>
        </a:p>
      </dgm:t>
    </dgm:pt>
    <dgm:pt modelId="{C09461DE-80EC-473B-8E8E-33281AE19139}" type="sibTrans" cxnId="{63A14AB1-DCBC-4C49-BF6C-3BCC85882084}">
      <dgm:prSet/>
      <dgm:spPr/>
      <dgm:t>
        <a:bodyPr/>
        <a:lstStyle/>
        <a:p>
          <a:endParaRPr lang="en-US"/>
        </a:p>
      </dgm:t>
    </dgm:pt>
    <dgm:pt modelId="{4F26AD4F-4B2B-489E-8DB2-2E3648C3A7CF}">
      <dgm:prSet/>
      <dgm:spPr/>
      <dgm:t>
        <a:bodyPr/>
        <a:lstStyle/>
        <a:p>
          <a:pPr rtl="0"/>
          <a:r>
            <a:rPr lang="en-US" smtClean="0"/>
            <a:t>Seamless integration with all big data tooling and infrastructure via spark</a:t>
          </a:r>
          <a:endParaRPr lang="en-US"/>
        </a:p>
      </dgm:t>
    </dgm:pt>
    <dgm:pt modelId="{1DCB8178-21B3-4623-BA59-5313741959E6}" type="parTrans" cxnId="{DCFA52BB-645D-4C26-B7A8-E02E0AE32C7C}">
      <dgm:prSet/>
      <dgm:spPr/>
      <dgm:t>
        <a:bodyPr/>
        <a:lstStyle/>
        <a:p>
          <a:endParaRPr lang="en-US"/>
        </a:p>
      </dgm:t>
    </dgm:pt>
    <dgm:pt modelId="{E46FC138-7559-4DDD-84AC-82B423A20DE3}" type="sibTrans" cxnId="{DCFA52BB-645D-4C26-B7A8-E02E0AE32C7C}">
      <dgm:prSet/>
      <dgm:spPr/>
      <dgm:t>
        <a:bodyPr/>
        <a:lstStyle/>
        <a:p>
          <a:endParaRPr lang="en-US"/>
        </a:p>
      </dgm:t>
    </dgm:pt>
    <dgm:pt modelId="{42282910-15EE-412C-816A-9059A2C4CA4B}">
      <dgm:prSet/>
      <dgm:spPr/>
      <dgm:t>
        <a:bodyPr/>
        <a:lstStyle/>
        <a:p>
          <a:pPr rtl="0"/>
          <a:r>
            <a:rPr lang="en-US" smtClean="0"/>
            <a:t>Apis for python, java, scala, and R (in development via sparkr)</a:t>
          </a:r>
          <a:endParaRPr lang="en-US"/>
        </a:p>
      </dgm:t>
    </dgm:pt>
    <dgm:pt modelId="{574444D2-C6B6-45E5-8AFF-FEC0459CA642}" type="parTrans" cxnId="{033B22AA-6DD5-4C3A-95EC-563EA6DD3CD4}">
      <dgm:prSet/>
      <dgm:spPr/>
      <dgm:t>
        <a:bodyPr/>
        <a:lstStyle/>
        <a:p>
          <a:endParaRPr lang="en-US"/>
        </a:p>
      </dgm:t>
    </dgm:pt>
    <dgm:pt modelId="{6DB029D5-E9E4-4A99-9917-34FFF40A871F}" type="sibTrans" cxnId="{033B22AA-6DD5-4C3A-95EC-563EA6DD3CD4}">
      <dgm:prSet/>
      <dgm:spPr/>
      <dgm:t>
        <a:bodyPr/>
        <a:lstStyle/>
        <a:p>
          <a:endParaRPr lang="en-US"/>
        </a:p>
      </dgm:t>
    </dgm:pt>
    <dgm:pt modelId="{904B3E60-2012-401D-8F10-56D2A2251B93}" type="pres">
      <dgm:prSet presAssocID="{283B0818-73BA-499E-91E8-B4C7953063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71859D-BCFD-4E29-9E88-C043EDA55AB4}" type="pres">
      <dgm:prSet presAssocID="{2D23D6A9-D4C4-4C2A-8591-386882B7A79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86D17-1E3B-4723-8478-B8AF9C084522}" type="pres">
      <dgm:prSet presAssocID="{15C9E163-F60C-409B-B607-75F7FC584EE7}" presName="spacer" presStyleCnt="0"/>
      <dgm:spPr/>
    </dgm:pt>
    <dgm:pt modelId="{612A75DF-8820-4387-9108-092D73F62F58}" type="pres">
      <dgm:prSet presAssocID="{2ED24C9B-A2DE-4402-AA11-39BC2C16710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39EBB-6EA0-4DDC-BA80-B1D82CCD2D17}" type="pres">
      <dgm:prSet presAssocID="{2557DE11-ACA4-41EA-A92F-8B0923657C4E}" presName="spacer" presStyleCnt="0"/>
      <dgm:spPr/>
    </dgm:pt>
    <dgm:pt modelId="{4F9727DE-67CA-46F0-917B-64C0E3E74DA0}" type="pres">
      <dgm:prSet presAssocID="{7231444F-E4EB-47FC-871A-C291B9C327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F7AF1-1BC1-4A89-A19C-82B0731BAAFB}" type="pres">
      <dgm:prSet presAssocID="{C09461DE-80EC-473B-8E8E-33281AE19139}" presName="spacer" presStyleCnt="0"/>
      <dgm:spPr/>
    </dgm:pt>
    <dgm:pt modelId="{A439F5BF-D760-4EE0-9C6D-A08BB150848C}" type="pres">
      <dgm:prSet presAssocID="{4F26AD4F-4B2B-489E-8DB2-2E3648C3A7C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18FA4-492A-49C9-823B-C2BEB87D6A96}" type="pres">
      <dgm:prSet presAssocID="{E46FC138-7559-4DDD-84AC-82B423A20DE3}" presName="spacer" presStyleCnt="0"/>
      <dgm:spPr/>
    </dgm:pt>
    <dgm:pt modelId="{02397700-391C-410C-8D2E-E44884D771F0}" type="pres">
      <dgm:prSet presAssocID="{42282910-15EE-412C-816A-9059A2C4CA4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897983-F2B1-4A74-B173-717844501B3A}" srcId="{283B0818-73BA-499E-91E8-B4C795306397}" destId="{2D23D6A9-D4C4-4C2A-8591-386882B7A795}" srcOrd="0" destOrd="0" parTransId="{E2B0176A-26AB-455F-80EA-AFDB9EE9AD41}" sibTransId="{15C9E163-F60C-409B-B607-75F7FC584EE7}"/>
    <dgm:cxn modelId="{9A55C0AB-F473-4AEC-B16E-B77A1B2DBDB6}" type="presOf" srcId="{4F26AD4F-4B2B-489E-8DB2-2E3648C3A7CF}" destId="{A439F5BF-D760-4EE0-9C6D-A08BB150848C}" srcOrd="0" destOrd="0" presId="urn:microsoft.com/office/officeart/2005/8/layout/vList2"/>
    <dgm:cxn modelId="{E444B2D1-15CA-4F5A-9902-67C70E0E33A8}" type="presOf" srcId="{2D23D6A9-D4C4-4C2A-8591-386882B7A795}" destId="{1371859D-BCFD-4E29-9E88-C043EDA55AB4}" srcOrd="0" destOrd="0" presId="urn:microsoft.com/office/officeart/2005/8/layout/vList2"/>
    <dgm:cxn modelId="{63A14AB1-DCBC-4C49-BF6C-3BCC85882084}" srcId="{283B0818-73BA-499E-91E8-B4C795306397}" destId="{7231444F-E4EB-47FC-871A-C291B9C32767}" srcOrd="2" destOrd="0" parTransId="{C79722A7-99AC-4362-97AF-E726EF122B71}" sibTransId="{C09461DE-80EC-473B-8E8E-33281AE19139}"/>
    <dgm:cxn modelId="{DCFA52BB-645D-4C26-B7A8-E02E0AE32C7C}" srcId="{283B0818-73BA-499E-91E8-B4C795306397}" destId="{4F26AD4F-4B2B-489E-8DB2-2E3648C3A7CF}" srcOrd="3" destOrd="0" parTransId="{1DCB8178-21B3-4623-BA59-5313741959E6}" sibTransId="{E46FC138-7559-4DDD-84AC-82B423A20DE3}"/>
    <dgm:cxn modelId="{FFF1AFD2-2704-48DE-876F-D0B8D9BE0892}" type="presOf" srcId="{42282910-15EE-412C-816A-9059A2C4CA4B}" destId="{02397700-391C-410C-8D2E-E44884D771F0}" srcOrd="0" destOrd="0" presId="urn:microsoft.com/office/officeart/2005/8/layout/vList2"/>
    <dgm:cxn modelId="{CCC814AF-A54F-42EE-AC6C-C99E61F5A845}" type="presOf" srcId="{7231444F-E4EB-47FC-871A-C291B9C32767}" destId="{4F9727DE-67CA-46F0-917B-64C0E3E74DA0}" srcOrd="0" destOrd="0" presId="urn:microsoft.com/office/officeart/2005/8/layout/vList2"/>
    <dgm:cxn modelId="{9CF8D4AA-A67B-43F1-B660-51D1A7B6A866}" type="presOf" srcId="{2ED24C9B-A2DE-4402-AA11-39BC2C167107}" destId="{612A75DF-8820-4387-9108-092D73F62F58}" srcOrd="0" destOrd="0" presId="urn:microsoft.com/office/officeart/2005/8/layout/vList2"/>
    <dgm:cxn modelId="{61569ECA-66B2-4269-9696-45973DBE7157}" type="presOf" srcId="{283B0818-73BA-499E-91E8-B4C795306397}" destId="{904B3E60-2012-401D-8F10-56D2A2251B93}" srcOrd="0" destOrd="0" presId="urn:microsoft.com/office/officeart/2005/8/layout/vList2"/>
    <dgm:cxn modelId="{AA29065D-22A4-4F8A-9438-67E9061EE9BC}" srcId="{283B0818-73BA-499E-91E8-B4C795306397}" destId="{2ED24C9B-A2DE-4402-AA11-39BC2C167107}" srcOrd="1" destOrd="0" parTransId="{55E59523-B45C-4000-B438-28EF61877313}" sibTransId="{2557DE11-ACA4-41EA-A92F-8B0923657C4E}"/>
    <dgm:cxn modelId="{033B22AA-6DD5-4C3A-95EC-563EA6DD3CD4}" srcId="{283B0818-73BA-499E-91E8-B4C795306397}" destId="{42282910-15EE-412C-816A-9059A2C4CA4B}" srcOrd="4" destOrd="0" parTransId="{574444D2-C6B6-45E5-8AFF-FEC0459CA642}" sibTransId="{6DB029D5-E9E4-4A99-9917-34FFF40A871F}"/>
    <dgm:cxn modelId="{423E7769-1D21-421F-9170-D7D465FC4F4D}" type="presParOf" srcId="{904B3E60-2012-401D-8F10-56D2A2251B93}" destId="{1371859D-BCFD-4E29-9E88-C043EDA55AB4}" srcOrd="0" destOrd="0" presId="urn:microsoft.com/office/officeart/2005/8/layout/vList2"/>
    <dgm:cxn modelId="{BA6FF5A0-9C0E-41BD-A84E-7CEFF23905DE}" type="presParOf" srcId="{904B3E60-2012-401D-8F10-56D2A2251B93}" destId="{D6486D17-1E3B-4723-8478-B8AF9C084522}" srcOrd="1" destOrd="0" presId="urn:microsoft.com/office/officeart/2005/8/layout/vList2"/>
    <dgm:cxn modelId="{B58ABDC6-0D0B-433D-B574-37731D991E8D}" type="presParOf" srcId="{904B3E60-2012-401D-8F10-56D2A2251B93}" destId="{612A75DF-8820-4387-9108-092D73F62F58}" srcOrd="2" destOrd="0" presId="urn:microsoft.com/office/officeart/2005/8/layout/vList2"/>
    <dgm:cxn modelId="{092E199A-7636-4734-81B5-ABCFA6E473E7}" type="presParOf" srcId="{904B3E60-2012-401D-8F10-56D2A2251B93}" destId="{2B939EBB-6EA0-4DDC-BA80-B1D82CCD2D17}" srcOrd="3" destOrd="0" presId="urn:microsoft.com/office/officeart/2005/8/layout/vList2"/>
    <dgm:cxn modelId="{8005B7E5-4D6D-4F83-BAEE-59B97EAA9C24}" type="presParOf" srcId="{904B3E60-2012-401D-8F10-56D2A2251B93}" destId="{4F9727DE-67CA-46F0-917B-64C0E3E74DA0}" srcOrd="4" destOrd="0" presId="urn:microsoft.com/office/officeart/2005/8/layout/vList2"/>
    <dgm:cxn modelId="{1B7C7D11-06DA-4FCA-A81C-F4F503380B73}" type="presParOf" srcId="{904B3E60-2012-401D-8F10-56D2A2251B93}" destId="{80AF7AF1-1BC1-4A89-A19C-82B0731BAAFB}" srcOrd="5" destOrd="0" presId="urn:microsoft.com/office/officeart/2005/8/layout/vList2"/>
    <dgm:cxn modelId="{49557E72-8C67-4EF6-9D33-5BBBBEE9B7AD}" type="presParOf" srcId="{904B3E60-2012-401D-8F10-56D2A2251B93}" destId="{A439F5BF-D760-4EE0-9C6D-A08BB150848C}" srcOrd="6" destOrd="0" presId="urn:microsoft.com/office/officeart/2005/8/layout/vList2"/>
    <dgm:cxn modelId="{BA5B1E62-6DAA-496E-A75F-1AE1F47671E2}" type="presParOf" srcId="{904B3E60-2012-401D-8F10-56D2A2251B93}" destId="{2F218FA4-492A-49C9-823B-C2BEB87D6A96}" srcOrd="7" destOrd="0" presId="urn:microsoft.com/office/officeart/2005/8/layout/vList2"/>
    <dgm:cxn modelId="{20FD18B6-4F7E-45EB-8FE4-74785D5D7989}" type="presParOf" srcId="{904B3E60-2012-401D-8F10-56D2A2251B93}" destId="{02397700-391C-410C-8D2E-E44884D771F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F49D-8416-493C-90BB-26800B713C4F}">
      <dsp:nvSpPr>
        <dsp:cNvPr id="0" name=""/>
        <dsp:cNvSpPr/>
      </dsp:nvSpPr>
      <dsp:spPr>
        <a:xfrm>
          <a:off x="0" y="9118"/>
          <a:ext cx="4639592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is good for data that fits in memory and off memory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104" y="29222"/>
        <a:ext cx="4599384" cy="3716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0E85F-1B72-4A83-B78F-BBFA90EAD1F6}">
      <dsp:nvSpPr>
        <dsp:cNvPr id="0" name=""/>
        <dsp:cNvSpPr/>
      </dsp:nvSpPr>
      <dsp:spPr>
        <a:xfrm>
          <a:off x="3123344" y="895968"/>
          <a:ext cx="2165962" cy="375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55"/>
              </a:lnTo>
              <a:lnTo>
                <a:pt x="2165962" y="187955"/>
              </a:lnTo>
              <a:lnTo>
                <a:pt x="2165962" y="3759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96312-118E-4628-A41E-3B34A09FC184}">
      <dsp:nvSpPr>
        <dsp:cNvPr id="0" name=""/>
        <dsp:cNvSpPr/>
      </dsp:nvSpPr>
      <dsp:spPr>
        <a:xfrm>
          <a:off x="3077624" y="895968"/>
          <a:ext cx="91440" cy="375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9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F553A-BF72-4E74-80E3-0D91DA4AB140}">
      <dsp:nvSpPr>
        <dsp:cNvPr id="0" name=""/>
        <dsp:cNvSpPr/>
      </dsp:nvSpPr>
      <dsp:spPr>
        <a:xfrm>
          <a:off x="957381" y="895968"/>
          <a:ext cx="2165962" cy="375910"/>
        </a:xfrm>
        <a:custGeom>
          <a:avLst/>
          <a:gdLst/>
          <a:ahLst/>
          <a:cxnLst/>
          <a:rect l="0" t="0" r="0" b="0"/>
          <a:pathLst>
            <a:path>
              <a:moveTo>
                <a:pt x="2165962" y="0"/>
              </a:moveTo>
              <a:lnTo>
                <a:pt x="2165962" y="187955"/>
              </a:lnTo>
              <a:lnTo>
                <a:pt x="0" y="187955"/>
              </a:lnTo>
              <a:lnTo>
                <a:pt x="0" y="3759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E455A-B860-4682-8B53-93E5E55034EB}">
      <dsp:nvSpPr>
        <dsp:cNvPr id="0" name=""/>
        <dsp:cNvSpPr/>
      </dsp:nvSpPr>
      <dsp:spPr>
        <a:xfrm>
          <a:off x="2228318" y="942"/>
          <a:ext cx="1790051" cy="89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execution modes 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8318" y="942"/>
        <a:ext cx="1790051" cy="895025"/>
      </dsp:txXfrm>
    </dsp:sp>
    <dsp:sp modelId="{1AD26C61-6F95-4F17-99BE-70A3066A80D1}">
      <dsp:nvSpPr>
        <dsp:cNvPr id="0" name=""/>
        <dsp:cNvSpPr/>
      </dsp:nvSpPr>
      <dsp:spPr>
        <a:xfrm>
          <a:off x="62356" y="1271879"/>
          <a:ext cx="1790051" cy="89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Standalone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2356" y="1271879"/>
        <a:ext cx="1790051" cy="895025"/>
      </dsp:txXfrm>
    </dsp:sp>
    <dsp:sp modelId="{6DADDAAB-80C6-4099-8909-F32AAACFD6C8}">
      <dsp:nvSpPr>
        <dsp:cNvPr id="0" name=""/>
        <dsp:cNvSpPr/>
      </dsp:nvSpPr>
      <dsp:spPr>
        <a:xfrm>
          <a:off x="2228318" y="1271879"/>
          <a:ext cx="1790051" cy="89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Mesos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8318" y="1271879"/>
        <a:ext cx="1790051" cy="895025"/>
      </dsp:txXfrm>
    </dsp:sp>
    <dsp:sp modelId="{0056C49F-00EB-450D-99E3-F2BE121B33AC}">
      <dsp:nvSpPr>
        <dsp:cNvPr id="0" name=""/>
        <dsp:cNvSpPr/>
      </dsp:nvSpPr>
      <dsp:spPr>
        <a:xfrm>
          <a:off x="4394280" y="1271879"/>
          <a:ext cx="1790051" cy="895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HDFS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94280" y="1271879"/>
        <a:ext cx="1790051" cy="895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3CBD7-9A9A-4ECE-9F6A-A597BC39F4F2}">
      <dsp:nvSpPr>
        <dsp:cNvPr id="0" name=""/>
        <dsp:cNvSpPr/>
      </dsp:nvSpPr>
      <dsp:spPr>
        <a:xfrm>
          <a:off x="0" y="193304"/>
          <a:ext cx="8049803" cy="541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previous world record was 72 minutes, set by Yahoo using a Hadoop </a:t>
          </a:r>
          <a:r>
            <a:rPr lang="en-US" sz="13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cluster of 2100 nodes 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446" y="219750"/>
        <a:ext cx="7996911" cy="488853"/>
      </dsp:txXfrm>
    </dsp:sp>
    <dsp:sp modelId="{0317D83D-C77C-4346-BE3B-7B6F03784EF7}">
      <dsp:nvSpPr>
        <dsp:cNvPr id="0" name=""/>
        <dsp:cNvSpPr/>
      </dsp:nvSpPr>
      <dsp:spPr>
        <a:xfrm>
          <a:off x="0" y="820192"/>
          <a:ext cx="8049803" cy="5598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Spark on 206 EC2 nodes, spark completed the benchmark in 23 minutes.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330" y="847522"/>
        <a:ext cx="7995143" cy="505188"/>
      </dsp:txXfrm>
    </dsp:sp>
    <dsp:sp modelId="{06D879F3-6A6A-42AA-9679-4E16C68521F9}">
      <dsp:nvSpPr>
        <dsp:cNvPr id="0" name=""/>
        <dsp:cNvSpPr/>
      </dsp:nvSpPr>
      <dsp:spPr>
        <a:xfrm>
          <a:off x="0" y="1465187"/>
          <a:ext cx="8049803" cy="6150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sorted the same data 3X faster using 10X fewer machines 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0024" y="1495211"/>
        <a:ext cx="7989755" cy="554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4D871-EDE0-4498-9807-D93FB30B924D}">
      <dsp:nvSpPr>
        <dsp:cNvPr id="0" name=""/>
        <dsp:cNvSpPr/>
      </dsp:nvSpPr>
      <dsp:spPr>
        <a:xfrm>
          <a:off x="0" y="1195"/>
          <a:ext cx="6524089" cy="50544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the sorting took place on disk (HDFS), without using Spark’s in-memory cache.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674" y="25869"/>
        <a:ext cx="6474741" cy="456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172DD-A5AE-45FC-9118-00858023B77F}">
      <dsp:nvSpPr>
        <dsp:cNvPr id="0" name=""/>
        <dsp:cNvSpPr/>
      </dsp:nvSpPr>
      <dsp:spPr>
        <a:xfrm>
          <a:off x="2432920" y="928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2014, 4.27 TB/min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27315"/>
        <a:ext cx="2684261" cy="487760"/>
      </dsp:txXfrm>
    </dsp:sp>
    <dsp:sp modelId="{28E97F1C-69C5-41B0-93D0-8DC651F6AB40}">
      <dsp:nvSpPr>
        <dsp:cNvPr id="0" name=""/>
        <dsp:cNvSpPr/>
      </dsp:nvSpPr>
      <dsp:spPr>
        <a:xfrm>
          <a:off x="2432920" y="568489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100 TB in 1,406 seconds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594876"/>
        <a:ext cx="2684261" cy="487760"/>
      </dsp:txXfrm>
    </dsp:sp>
    <dsp:sp modelId="{7E8936A5-2A2F-49A5-96DE-3E4C9A9A46D4}">
      <dsp:nvSpPr>
        <dsp:cNvPr id="0" name=""/>
        <dsp:cNvSpPr/>
      </dsp:nvSpPr>
      <dsp:spPr>
        <a:xfrm>
          <a:off x="2432920" y="1136051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207 Amazon EC2 i2.8xlarge nodes x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1162438"/>
        <a:ext cx="2684261" cy="487760"/>
      </dsp:txXfrm>
    </dsp:sp>
    <dsp:sp modelId="{FBB4E359-9F00-4E2C-A099-6821974E7483}">
      <dsp:nvSpPr>
        <dsp:cNvPr id="0" name=""/>
        <dsp:cNvSpPr/>
      </dsp:nvSpPr>
      <dsp:spPr>
        <a:xfrm>
          <a:off x="2432920" y="1703612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(32 vCores - 2.5Ghz Intel Xeon E5-2670 v2, 244GB memory, 8x800 GB SSD)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1729999"/>
        <a:ext cx="2684261" cy="487760"/>
      </dsp:txXfrm>
    </dsp:sp>
    <dsp:sp modelId="{BE672165-0DC2-4F86-B0BD-3085CA8E639A}">
      <dsp:nvSpPr>
        <dsp:cNvPr id="0" name=""/>
        <dsp:cNvSpPr/>
      </dsp:nvSpPr>
      <dsp:spPr>
        <a:xfrm>
          <a:off x="2432920" y="2271173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Reynold Xin, Parviz Deyhim, Xiangrui Meng,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2297560"/>
        <a:ext cx="2684261" cy="487760"/>
      </dsp:txXfrm>
    </dsp:sp>
    <dsp:sp modelId="{F7AB1475-9C73-4958-B7DE-F5EB4EDB07CA}">
      <dsp:nvSpPr>
        <dsp:cNvPr id="0" name=""/>
        <dsp:cNvSpPr/>
      </dsp:nvSpPr>
      <dsp:spPr>
        <a:xfrm>
          <a:off x="2432920" y="2838735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Ali Ghodsi, Matei Zaharia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2865122"/>
        <a:ext cx="2684261" cy="487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29070-4218-477F-B876-25799A74DF5C}">
      <dsp:nvSpPr>
        <dsp:cNvPr id="0" name=""/>
        <dsp:cNvSpPr/>
      </dsp:nvSpPr>
      <dsp:spPr>
        <a:xfrm>
          <a:off x="0" y="6131"/>
          <a:ext cx="5851133" cy="28781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Spark Streaming API closely matches that of the Spark Core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050" y="20181"/>
        <a:ext cx="5823033" cy="259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9CE8-EF30-41F3-854D-E126185476D7}">
      <dsp:nvSpPr>
        <dsp:cNvPr id="0" name=""/>
        <dsp:cNvSpPr/>
      </dsp:nvSpPr>
      <dsp:spPr>
        <a:xfrm>
          <a:off x="4204699" y="933741"/>
          <a:ext cx="3484120" cy="30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70"/>
              </a:lnTo>
              <a:lnTo>
                <a:pt x="3484120" y="151170"/>
              </a:lnTo>
              <a:lnTo>
                <a:pt x="348412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CAD8D-7969-42A6-AC86-4C94DF9A961D}">
      <dsp:nvSpPr>
        <dsp:cNvPr id="0" name=""/>
        <dsp:cNvSpPr/>
      </dsp:nvSpPr>
      <dsp:spPr>
        <a:xfrm>
          <a:off x="4204699" y="933741"/>
          <a:ext cx="1742060" cy="30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70"/>
              </a:lnTo>
              <a:lnTo>
                <a:pt x="1742060" y="151170"/>
              </a:lnTo>
              <a:lnTo>
                <a:pt x="174206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3C1-F2C2-44D5-BFD8-DA3828B05563}">
      <dsp:nvSpPr>
        <dsp:cNvPr id="0" name=""/>
        <dsp:cNvSpPr/>
      </dsp:nvSpPr>
      <dsp:spPr>
        <a:xfrm>
          <a:off x="4158979" y="933741"/>
          <a:ext cx="91440" cy="3023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BB26-68EC-4502-8851-DBACCC8674DD}">
      <dsp:nvSpPr>
        <dsp:cNvPr id="0" name=""/>
        <dsp:cNvSpPr/>
      </dsp:nvSpPr>
      <dsp:spPr>
        <a:xfrm>
          <a:off x="2462638" y="933741"/>
          <a:ext cx="1742060" cy="302341"/>
        </a:xfrm>
        <a:custGeom>
          <a:avLst/>
          <a:gdLst/>
          <a:ahLst/>
          <a:cxnLst/>
          <a:rect l="0" t="0" r="0" b="0"/>
          <a:pathLst>
            <a:path>
              <a:moveTo>
                <a:pt x="1742060" y="0"/>
              </a:moveTo>
              <a:lnTo>
                <a:pt x="1742060" y="151170"/>
              </a:lnTo>
              <a:lnTo>
                <a:pt x="0" y="151170"/>
              </a:lnTo>
              <a:lnTo>
                <a:pt x="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940CF-8B19-47D9-A620-1805D7287308}">
      <dsp:nvSpPr>
        <dsp:cNvPr id="0" name=""/>
        <dsp:cNvSpPr/>
      </dsp:nvSpPr>
      <dsp:spPr>
        <a:xfrm>
          <a:off x="720578" y="933741"/>
          <a:ext cx="3484120" cy="302341"/>
        </a:xfrm>
        <a:custGeom>
          <a:avLst/>
          <a:gdLst/>
          <a:ahLst/>
          <a:cxnLst/>
          <a:rect l="0" t="0" r="0" b="0"/>
          <a:pathLst>
            <a:path>
              <a:moveTo>
                <a:pt x="3484120" y="0"/>
              </a:moveTo>
              <a:lnTo>
                <a:pt x="3484120" y="151170"/>
              </a:lnTo>
              <a:lnTo>
                <a:pt x="0" y="151170"/>
              </a:lnTo>
              <a:lnTo>
                <a:pt x="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17057-5F91-4540-8623-0C118BF14449}">
      <dsp:nvSpPr>
        <dsp:cNvPr id="0" name=""/>
        <dsp:cNvSpPr/>
      </dsp:nvSpPr>
      <dsp:spPr>
        <a:xfrm>
          <a:off x="3484839" y="213882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MLlib,a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machine learning library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84839" y="213882"/>
        <a:ext cx="1439719" cy="719859"/>
      </dsp:txXfrm>
    </dsp:sp>
    <dsp:sp modelId="{3C98655B-DC91-4082-8083-9CC22354D379}">
      <dsp:nvSpPr>
        <dsp:cNvPr id="0" name=""/>
        <dsp:cNvSpPr/>
      </dsp:nvSpPr>
      <dsp:spPr>
        <a:xfrm>
          <a:off x="718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classification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18" y="1236083"/>
        <a:ext cx="1439719" cy="719859"/>
      </dsp:txXfrm>
    </dsp:sp>
    <dsp:sp modelId="{E7464877-399A-4D85-AEC6-D83B7BCBD999}">
      <dsp:nvSpPr>
        <dsp:cNvPr id="0" name=""/>
        <dsp:cNvSpPr/>
      </dsp:nvSpPr>
      <dsp:spPr>
        <a:xfrm>
          <a:off x="1742778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regression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42778" y="1236083"/>
        <a:ext cx="1439719" cy="719859"/>
      </dsp:txXfrm>
    </dsp:sp>
    <dsp:sp modelId="{B28CC05E-BFFF-4225-9986-8B2510664E10}">
      <dsp:nvSpPr>
        <dsp:cNvPr id="0" name=""/>
        <dsp:cNvSpPr/>
      </dsp:nvSpPr>
      <dsp:spPr>
        <a:xfrm>
          <a:off x="3484839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clustering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84839" y="1236083"/>
        <a:ext cx="1439719" cy="719859"/>
      </dsp:txXfrm>
    </dsp:sp>
    <dsp:sp modelId="{A70FBEC2-C87B-4BEA-A3C9-97BCD08188BB}">
      <dsp:nvSpPr>
        <dsp:cNvPr id="0" name=""/>
        <dsp:cNvSpPr/>
      </dsp:nvSpPr>
      <dsp:spPr>
        <a:xfrm>
          <a:off x="5226899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collaborative filtering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26899" y="1236083"/>
        <a:ext cx="1439719" cy="719859"/>
      </dsp:txXfrm>
    </dsp:sp>
    <dsp:sp modelId="{1B28A5B7-99AC-48F3-A58A-522FCA5AF39E}">
      <dsp:nvSpPr>
        <dsp:cNvPr id="0" name=""/>
        <dsp:cNvSpPr/>
      </dsp:nvSpPr>
      <dsp:spPr>
        <a:xfrm>
          <a:off x="6968960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 so on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68960" y="1236083"/>
        <a:ext cx="1439719" cy="719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52C8C-BC81-4C38-8133-E6094115EAE3}">
      <dsp:nvSpPr>
        <dsp:cNvPr id="0" name=""/>
        <dsp:cNvSpPr/>
      </dsp:nvSpPr>
      <dsp:spPr>
        <a:xfrm>
          <a:off x="3048855" y="860343"/>
          <a:ext cx="2080531" cy="3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41"/>
              </a:lnTo>
              <a:lnTo>
                <a:pt x="2080531" y="180541"/>
              </a:lnTo>
              <a:lnTo>
                <a:pt x="2080531" y="361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2D14B-B54F-485D-813A-00726630EE68}">
      <dsp:nvSpPr>
        <dsp:cNvPr id="0" name=""/>
        <dsp:cNvSpPr/>
      </dsp:nvSpPr>
      <dsp:spPr>
        <a:xfrm>
          <a:off x="3003136" y="860343"/>
          <a:ext cx="91440" cy="361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A2223-49E2-4DCE-8A3F-0BE775A4F9DA}">
      <dsp:nvSpPr>
        <dsp:cNvPr id="0" name=""/>
        <dsp:cNvSpPr/>
      </dsp:nvSpPr>
      <dsp:spPr>
        <a:xfrm>
          <a:off x="968324" y="860343"/>
          <a:ext cx="2080531" cy="361083"/>
        </a:xfrm>
        <a:custGeom>
          <a:avLst/>
          <a:gdLst/>
          <a:ahLst/>
          <a:cxnLst/>
          <a:rect l="0" t="0" r="0" b="0"/>
          <a:pathLst>
            <a:path>
              <a:moveTo>
                <a:pt x="2080531" y="0"/>
              </a:moveTo>
              <a:lnTo>
                <a:pt x="2080531" y="180541"/>
              </a:lnTo>
              <a:lnTo>
                <a:pt x="0" y="180541"/>
              </a:lnTo>
              <a:lnTo>
                <a:pt x="0" y="361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65CA9-5C91-417F-A2C6-6D692B8283B7}">
      <dsp:nvSpPr>
        <dsp:cNvPr id="0" name=""/>
        <dsp:cNvSpPr/>
      </dsp:nvSpPr>
      <dsp:spPr>
        <a:xfrm>
          <a:off x="2189132" y="619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 Algorithms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9132" y="619"/>
        <a:ext cx="1719447" cy="859723"/>
      </dsp:txXfrm>
    </dsp:sp>
    <dsp:sp modelId="{B03AE012-AA6C-4FB6-AE1C-EC20B447730D}">
      <dsp:nvSpPr>
        <dsp:cNvPr id="0" name=""/>
        <dsp:cNvSpPr/>
      </dsp:nvSpPr>
      <dsp:spPr>
        <a:xfrm>
          <a:off x="108600" y="1221427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PageRank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8600" y="1221427"/>
        <a:ext cx="1719447" cy="859723"/>
      </dsp:txXfrm>
    </dsp:sp>
    <dsp:sp modelId="{9FB74E02-F906-41E6-80DF-7EEFCC2EE385}">
      <dsp:nvSpPr>
        <dsp:cNvPr id="0" name=""/>
        <dsp:cNvSpPr/>
      </dsp:nvSpPr>
      <dsp:spPr>
        <a:xfrm>
          <a:off x="2189132" y="1221427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Connected Components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9132" y="1221427"/>
        <a:ext cx="1719447" cy="859723"/>
      </dsp:txXfrm>
    </dsp:sp>
    <dsp:sp modelId="{C18939FF-388F-4369-9D12-269D3F516C76}">
      <dsp:nvSpPr>
        <dsp:cNvPr id="0" name=""/>
        <dsp:cNvSpPr/>
      </dsp:nvSpPr>
      <dsp:spPr>
        <a:xfrm>
          <a:off x="4269663" y="1221427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Triangle Counting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69663" y="1221427"/>
        <a:ext cx="1719447" cy="859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6650-14CB-4D06-9C1E-546B3BBC15BD}">
      <dsp:nvSpPr>
        <dsp:cNvPr id="0" name=""/>
        <dsp:cNvSpPr/>
      </dsp:nvSpPr>
      <dsp:spPr>
        <a:xfrm>
          <a:off x="0" y="1459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8FB81-E77E-4D76-B8BD-199249FAC64F}">
      <dsp:nvSpPr>
        <dsp:cNvPr id="0" name=""/>
        <dsp:cNvSpPr/>
      </dsp:nvSpPr>
      <dsp:spPr>
        <a:xfrm>
          <a:off x="0" y="1459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 spark continues to grow, it wants to enable wider audiences beyond “big data” engineers to leverage the power of distributed processing. 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459"/>
        <a:ext cx="8016873" cy="497744"/>
      </dsp:txXfrm>
    </dsp:sp>
    <dsp:sp modelId="{72DDE20D-3BDF-46FC-BCF8-0ED44B055CF0}">
      <dsp:nvSpPr>
        <dsp:cNvPr id="0" name=""/>
        <dsp:cNvSpPr/>
      </dsp:nvSpPr>
      <dsp:spPr>
        <a:xfrm>
          <a:off x="0" y="499203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7AD9AB-9743-4C78-A0A8-A51FFCC52D59}">
      <dsp:nvSpPr>
        <dsp:cNvPr id="0" name=""/>
        <dsp:cNvSpPr/>
      </dsp:nvSpPr>
      <dsp:spPr>
        <a:xfrm>
          <a:off x="0" y="499203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Inspired by data frames in r and python (pandas)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99203"/>
        <a:ext cx="8016873" cy="497744"/>
      </dsp:txXfrm>
    </dsp:sp>
    <dsp:sp modelId="{77B0B025-FB28-451A-AF1D-78C9304E7F94}">
      <dsp:nvSpPr>
        <dsp:cNvPr id="0" name=""/>
        <dsp:cNvSpPr/>
      </dsp:nvSpPr>
      <dsp:spPr>
        <a:xfrm>
          <a:off x="0" y="996948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7896F7-1698-40EB-B957-A31DF855C64B}">
      <dsp:nvSpPr>
        <dsp:cNvPr id="0" name=""/>
        <dsp:cNvSpPr/>
      </dsp:nvSpPr>
      <dsp:spPr>
        <a:xfrm>
          <a:off x="0" y="996948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Dataframes API is designed to make big data processing on tabular data easier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96948"/>
        <a:ext cx="8016873" cy="497744"/>
      </dsp:txXfrm>
    </dsp:sp>
    <dsp:sp modelId="{1C9E9CAC-6ED1-4161-B68A-6A69631E13CD}">
      <dsp:nvSpPr>
        <dsp:cNvPr id="0" name=""/>
        <dsp:cNvSpPr/>
      </dsp:nvSpPr>
      <dsp:spPr>
        <a:xfrm>
          <a:off x="0" y="1494692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B818C8-4F3C-486F-9CF9-1F5666105FCE}">
      <dsp:nvSpPr>
        <dsp:cNvPr id="0" name=""/>
        <dsp:cNvSpPr/>
      </dsp:nvSpPr>
      <dsp:spPr>
        <a:xfrm>
          <a:off x="0" y="1494692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</a:t>
          </a: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 distributed collection of data organized into named columns.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494692"/>
        <a:ext cx="8016873" cy="497744"/>
      </dsp:txXfrm>
    </dsp:sp>
    <dsp:sp modelId="{24824133-8477-4807-9E9D-FAD715111E1E}">
      <dsp:nvSpPr>
        <dsp:cNvPr id="0" name=""/>
        <dsp:cNvSpPr/>
      </dsp:nvSpPr>
      <dsp:spPr>
        <a:xfrm>
          <a:off x="0" y="1992436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D0F1D5-E462-4958-83AE-1F743C4F78C7}">
      <dsp:nvSpPr>
        <dsp:cNvPr id="0" name=""/>
        <dsp:cNvSpPr/>
      </dsp:nvSpPr>
      <dsp:spPr>
        <a:xfrm>
          <a:off x="0" y="1992436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Provides operations to filter, group, or compute aggregates, and can be used with spark sql. 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992436"/>
        <a:ext cx="8016873" cy="497744"/>
      </dsp:txXfrm>
    </dsp:sp>
    <dsp:sp modelId="{0A352921-7FF5-495B-B6B0-482DDA6AFC4F}">
      <dsp:nvSpPr>
        <dsp:cNvPr id="0" name=""/>
        <dsp:cNvSpPr/>
      </dsp:nvSpPr>
      <dsp:spPr>
        <a:xfrm>
          <a:off x="0" y="2490181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E4C2BF-49CD-411F-8949-747065F9541D}">
      <dsp:nvSpPr>
        <dsp:cNvPr id="0" name=""/>
        <dsp:cNvSpPr/>
      </dsp:nvSpPr>
      <dsp:spPr>
        <a:xfrm>
          <a:off x="0" y="2490181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constructed from structured data files, existing rdds, tables in hive, or external databases.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490181"/>
        <a:ext cx="8016873" cy="4977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1859D-BCFD-4E29-9E88-C043EDA55AB4}">
      <dsp:nvSpPr>
        <dsp:cNvPr id="0" name=""/>
        <dsp:cNvSpPr/>
      </dsp:nvSpPr>
      <dsp:spPr>
        <a:xfrm>
          <a:off x="0" y="519083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Ability to scale from KBs to PBs</a:t>
          </a:r>
          <a:endParaRPr lang="en-US" sz="1700" kern="1200" dirty="0"/>
        </a:p>
      </dsp:txBody>
      <dsp:txXfrm>
        <a:off x="19904" y="538987"/>
        <a:ext cx="8189793" cy="367937"/>
      </dsp:txXfrm>
    </dsp:sp>
    <dsp:sp modelId="{612A75DF-8820-4387-9108-092D73F62F58}">
      <dsp:nvSpPr>
        <dsp:cNvPr id="0" name=""/>
        <dsp:cNvSpPr/>
      </dsp:nvSpPr>
      <dsp:spPr>
        <a:xfrm>
          <a:off x="0" y="975788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12210"/>
                <a:satOff val="-18034"/>
                <a:lumOff val="1981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Support for a wide array of data formats and storage systems</a:t>
          </a:r>
          <a:endParaRPr lang="en-US" sz="1700" kern="1200"/>
        </a:p>
      </dsp:txBody>
      <dsp:txXfrm>
        <a:off x="19904" y="995692"/>
        <a:ext cx="8189793" cy="367937"/>
      </dsp:txXfrm>
    </dsp:sp>
    <dsp:sp modelId="{4F9727DE-67CA-46F0-917B-64C0E3E74DA0}">
      <dsp:nvSpPr>
        <dsp:cNvPr id="0" name=""/>
        <dsp:cNvSpPr/>
      </dsp:nvSpPr>
      <dsp:spPr>
        <a:xfrm>
          <a:off x="0" y="1432493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24420"/>
                <a:satOff val="-36069"/>
                <a:lumOff val="3963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State-of-the-art optimization and code generation through the spark SQL catalyst optimizer</a:t>
          </a:r>
          <a:endParaRPr lang="en-US" sz="1700" kern="1200"/>
        </a:p>
      </dsp:txBody>
      <dsp:txXfrm>
        <a:off x="19904" y="1452397"/>
        <a:ext cx="8189793" cy="367937"/>
      </dsp:txXfrm>
    </dsp:sp>
    <dsp:sp modelId="{A439F5BF-D760-4EE0-9C6D-A08BB150848C}">
      <dsp:nvSpPr>
        <dsp:cNvPr id="0" name=""/>
        <dsp:cNvSpPr/>
      </dsp:nvSpPr>
      <dsp:spPr>
        <a:xfrm>
          <a:off x="0" y="1889198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24420"/>
                <a:satOff val="-36069"/>
                <a:lumOff val="3963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Seamless integration with all big data tooling and infrastructure via spark</a:t>
          </a:r>
          <a:endParaRPr lang="en-US" sz="1700" kern="1200"/>
        </a:p>
      </dsp:txBody>
      <dsp:txXfrm>
        <a:off x="19904" y="1909102"/>
        <a:ext cx="8189793" cy="367937"/>
      </dsp:txXfrm>
    </dsp:sp>
    <dsp:sp modelId="{02397700-391C-410C-8D2E-E44884D771F0}">
      <dsp:nvSpPr>
        <dsp:cNvPr id="0" name=""/>
        <dsp:cNvSpPr/>
      </dsp:nvSpPr>
      <dsp:spPr>
        <a:xfrm>
          <a:off x="0" y="2345903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12210"/>
                <a:satOff val="-18034"/>
                <a:lumOff val="1981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Apis for python, java, scala, and R (in development via sparkr)</a:t>
          </a:r>
          <a:endParaRPr lang="en-US" sz="1700" kern="1200"/>
        </a:p>
      </dsp:txBody>
      <dsp:txXfrm>
        <a:off x="19904" y="2365807"/>
        <a:ext cx="8189793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18-09-2015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18-09-2015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show</a:t>
            </a:r>
            <a:r>
              <a:rPr lang="en-US" baseline="0" dirty="0" smtClean="0"/>
              <a:t> hands on with data frames like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Load data into Spark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DataFrames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Explore data with Spark SQL</a:t>
            </a:r>
            <a:endParaRPr lang="en-US" dirty="0" smtClean="0"/>
          </a:p>
          <a:p>
            <a:r>
              <a:rPr lang="en-US" dirty="0" smtClean="0"/>
              <a:t>Here is a reference</a:t>
            </a:r>
            <a:r>
              <a:rPr lang="en-US" baseline="0" dirty="0" smtClean="0"/>
              <a:t> for hands on : https://www.mapr.com/blog/using-apache-spark-dataframes-processing-tabular-data#.VdxJofmqqko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9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http://www.information-management.com/gallery/Big-Data-Hadoop-2015-Predictions-Forrester-10026357-1.html</a:t>
            </a:r>
          </a:p>
          <a:p>
            <a:r>
              <a:rPr lang="en-US" dirty="0" smtClean="0"/>
              <a:t>https://www.forrester.com/Predictions+2015+Hadoop+Will+Become+A+Cornerstone+Of+Your+Business+Technology+Agenda/fulltext/-/E-RES117705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9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398843" y="4768516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5" y="544137"/>
            <a:ext cx="3276190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62351" y="4795064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baseline="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90" r:id="rId5"/>
    <p:sldLayoutId id="2147483711" r:id="rId6"/>
    <p:sldLayoutId id="2147483683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5 Things One Must know about Spark!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014" y="2229492"/>
            <a:ext cx="8085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graph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with DAG 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36886214"/>
              </p:ext>
            </p:extLst>
          </p:nvPr>
        </p:nvGraphicFramePr>
        <p:xfrm>
          <a:off x="375007" y="909142"/>
          <a:ext cx="8409398" cy="216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00692" y="3780890"/>
            <a:ext cx="8311793" cy="496703"/>
            <a:chOff x="5226899" y="213882"/>
            <a:chExt cx="1439719" cy="719859"/>
          </a:xfrm>
          <a:solidFill>
            <a:schemeClr val="accent5">
              <a:lumMod val="50000"/>
            </a:schemeClr>
          </a:solidFill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5" name="Rectangle 4"/>
            <p:cNvSpPr/>
            <p:nvPr/>
          </p:nvSpPr>
          <p:spPr>
            <a:xfrm>
              <a:off x="5226899" y="213882"/>
              <a:ext cx="1439719" cy="71985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5226899" y="213882"/>
              <a:ext cx="1439719" cy="71985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Some of these algorithms also work with streaming data, such as linear regression using ordinary least squares or k-means clustering </a:t>
              </a:r>
              <a:endParaRPr lang="en-US" sz="11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7417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Cyclic Data Flows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5" y="906875"/>
            <a:ext cx="2576342" cy="3844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" y="2326360"/>
            <a:ext cx="4119381" cy="2728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745" y="777013"/>
            <a:ext cx="4925283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jobs in spark comprise a series of operators and run on a set of data.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operators in a job are used to construct a DAG (Directed Acyclic Graph).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is optimized by rearranging and combining operators where possible. </a:t>
            </a:r>
          </a:p>
        </p:txBody>
      </p:sp>
    </p:spTree>
    <p:extLst>
      <p:ext uri="{BB962C8B-B14F-4D97-AF65-F5344CB8AC3E}">
        <p14:creationId xmlns:p14="http://schemas.microsoft.com/office/powerpoint/2010/main" val="32620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707" y="798468"/>
            <a:ext cx="8517277" cy="103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 and graph-parallel computation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Spark RDD by introducing a new Graph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4203274"/>
              </p:ext>
            </p:extLst>
          </p:nvPr>
        </p:nvGraphicFramePr>
        <p:xfrm>
          <a:off x="1577083" y="2387486"/>
          <a:ext cx="6097712" cy="208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GraphX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235" y="2208943"/>
            <a:ext cx="4818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Data Frames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79234105"/>
              </p:ext>
            </p:extLst>
          </p:nvPr>
        </p:nvGraphicFramePr>
        <p:xfrm>
          <a:off x="611312" y="1113691"/>
          <a:ext cx="8016873" cy="298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68163384"/>
              </p:ext>
            </p:extLst>
          </p:nvPr>
        </p:nvGraphicFramePr>
        <p:xfrm>
          <a:off x="539261" y="877237"/>
          <a:ext cx="8229601" cy="327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 smtClean="0"/>
              <a:t>DataFrame</a:t>
            </a:r>
            <a:r>
              <a:rPr lang="en-US" sz="2800" dirty="0" smtClean="0"/>
              <a:t> features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862" y="2208943"/>
            <a:ext cx="437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can use HDFS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7862" y="2670210"/>
            <a:ext cx="437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can use YARN</a:t>
            </a:r>
          </a:p>
        </p:txBody>
      </p:sp>
    </p:spTree>
    <p:extLst>
      <p:ext uri="{BB962C8B-B14F-4D97-AF65-F5344CB8AC3E}">
        <p14:creationId xmlns:p14="http://schemas.microsoft.com/office/powerpoint/2010/main" val="8984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9119" y="798469"/>
            <a:ext cx="8419672" cy="103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 can leverage the resource negotiator of Hadoop framework i.e. YARN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workloads can make use of Symphony scheduling policies and execute via YARN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5666082"/>
              </p:ext>
            </p:extLst>
          </p:nvPr>
        </p:nvGraphicFramePr>
        <p:xfrm>
          <a:off x="1366463" y="2137024"/>
          <a:ext cx="6246688" cy="2167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Spark Execution Platforms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2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5167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Spark Features/Modules In Demand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10" r="5705" b="11830"/>
          <a:stretch/>
        </p:blipFill>
        <p:spPr>
          <a:xfrm>
            <a:off x="669691" y="1225900"/>
            <a:ext cx="7509667" cy="275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379" y="4817895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Typesafe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422846" y="3462392"/>
            <a:ext cx="6546494" cy="396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01577" y="894840"/>
            <a:ext cx="6546494" cy="38020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this webinar you will be able to know about</a:t>
            </a: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Support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Graph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 :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 API introduction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Spark integration with </a:t>
            </a:r>
            <a:r>
              <a:rPr lang="en-US" sz="1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hadoop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New Features In 2015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99" y="764409"/>
            <a:ext cx="465604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Similar API to data frames in R and Pandas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Automatically optimised via Spark SQL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1.3</a:t>
            </a:r>
          </a:p>
          <a:p>
            <a:pPr lvl="1"/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SparkR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</a:t>
            </a:r>
          </a:p>
          <a:p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1.4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Exposes </a:t>
            </a: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DataFrames</a:t>
            </a: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RDD’s &amp; ML library in R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Machine Learning Pipelines 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High Level API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Featurization</a:t>
            </a:r>
            <a:endParaRPr lang="en-IN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Evaluation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Model Tuning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External Data Sources 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Platform API to plug Data-Sources into Spark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Pushes logic into sources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3" y="1483040"/>
            <a:ext cx="3110068" cy="25484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69379" y="4817895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Databrix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820"/>
            <a:ext cx="9144000" cy="4475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 overview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31783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Architecure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96705"/>
            <a:ext cx="4657725" cy="3276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45303" y="2753474"/>
            <a:ext cx="2106203" cy="554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8288" y="3164441"/>
            <a:ext cx="1525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75113" y="2683952"/>
            <a:ext cx="847620" cy="51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4926" y="2507656"/>
            <a:ext cx="143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4688" y="2785059"/>
            <a:ext cx="1479478" cy="3121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907" y="3019694"/>
            <a:ext cx="1764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interface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RDBMS lovers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08244" y="1736333"/>
            <a:ext cx="2794651" cy="952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4926" y="1214879"/>
            <a:ext cx="15753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Utility for continues ingestion of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101" y="2311685"/>
            <a:ext cx="306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Latency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845" y="807534"/>
            <a:ext cx="84607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to keep things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in-memory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its distributed workers, allowing for significantly faster/lower-latency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whereas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keeps shuffling things in and out of disk.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Sparks Cuts Down Read/Write I/O To Disk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4132" y="1674049"/>
            <a:ext cx="5728700" cy="2909728"/>
            <a:chOff x="1613036" y="1941177"/>
            <a:chExt cx="5728700" cy="2909728"/>
          </a:xfrm>
        </p:grpSpPr>
        <p:grpSp>
          <p:nvGrpSpPr>
            <p:cNvPr id="6" name="Group 5"/>
            <p:cNvGrpSpPr/>
            <p:nvPr/>
          </p:nvGrpSpPr>
          <p:grpSpPr>
            <a:xfrm>
              <a:off x="1613036" y="1941177"/>
              <a:ext cx="5728700" cy="2909727"/>
              <a:chOff x="1150704" y="1869259"/>
              <a:chExt cx="5728700" cy="290972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705" y="1869261"/>
                <a:ext cx="5728699" cy="29097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704" y="1869259"/>
                <a:ext cx="1438383" cy="1665051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400" y="4504697"/>
              <a:ext cx="2405872" cy="346208"/>
            </a:xfrm>
            <a:prstGeom prst="rect">
              <a:avLst/>
            </a:prstGeom>
          </p:spPr>
        </p:pic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43479573"/>
              </p:ext>
            </p:extLst>
          </p:nvPr>
        </p:nvGraphicFramePr>
        <p:xfrm>
          <a:off x="2285188" y="4407613"/>
          <a:ext cx="4639593" cy="43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7972689"/>
              </p:ext>
            </p:extLst>
          </p:nvPr>
        </p:nvGraphicFramePr>
        <p:xfrm>
          <a:off x="590763" y="873302"/>
          <a:ext cx="8049803" cy="217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05829" y="704793"/>
            <a:ext cx="5779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3415228"/>
              </p:ext>
            </p:extLst>
          </p:nvPr>
        </p:nvGraphicFramePr>
        <p:xfrm>
          <a:off x="1376738" y="3642508"/>
          <a:ext cx="6524089" cy="507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44444"/>
                </a:solidFill>
                <a:latin typeface="+mj-lt"/>
              </a:rPr>
              <a:t> How Fast A System Can Sort 100 TB Of Data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2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47" y="1407560"/>
            <a:ext cx="4059897" cy="2887038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89496827"/>
              </p:ext>
            </p:extLst>
          </p:nvPr>
        </p:nvGraphicFramePr>
        <p:xfrm>
          <a:off x="-1222625" y="914400"/>
          <a:ext cx="7602877" cy="338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51425" y="4561726"/>
            <a:ext cx="3010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</a:t>
            </a:r>
            <a:r>
              <a:rPr lang="en-US" dirty="0"/>
              <a:t>: </a:t>
            </a:r>
            <a:r>
              <a:rPr lang="en-US" dirty="0" smtClean="0"/>
              <a:t>sortbenchmark.org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Sparks Benchmark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862" y="2208943"/>
            <a:ext cx="362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Support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119" y="794993"/>
            <a:ext cx="8429946" cy="127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processing the real-time streaming data.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DStream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a series of RDDs, to process the real-time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analytics reasonably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9" y="2133821"/>
            <a:ext cx="5105880" cy="236479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4006944"/>
              </p:ext>
            </p:extLst>
          </p:nvPr>
        </p:nvGraphicFramePr>
        <p:xfrm>
          <a:off x="1335452" y="4560257"/>
          <a:ext cx="5851133" cy="3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Event processing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9709</TotalTime>
  <Words>696</Words>
  <Application>Microsoft Office PowerPoint</Application>
  <PresentationFormat>On-screen Show (16:9)</PresentationFormat>
  <Paragraphs>119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Castellar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Abhay</cp:lastModifiedBy>
  <cp:revision>1460</cp:revision>
  <dcterms:created xsi:type="dcterms:W3CDTF">2014-07-21T07:23:07Z</dcterms:created>
  <dcterms:modified xsi:type="dcterms:W3CDTF">2015-09-18T07:43:06Z</dcterms:modified>
</cp:coreProperties>
</file>