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9"/>
  </p:notesMasterIdLst>
  <p:handoutMasterIdLst>
    <p:handoutMasterId r:id="rId50"/>
  </p:handoutMasterIdLst>
  <p:sldIdLst>
    <p:sldId id="276" r:id="rId2"/>
    <p:sldId id="426" r:id="rId3"/>
    <p:sldId id="431" r:id="rId4"/>
    <p:sldId id="488" r:id="rId5"/>
    <p:sldId id="489" r:id="rId6"/>
    <p:sldId id="437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449" r:id="rId16"/>
    <p:sldId id="450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458" r:id="rId25"/>
    <p:sldId id="459" r:id="rId26"/>
    <p:sldId id="460" r:id="rId27"/>
    <p:sldId id="461" r:id="rId28"/>
    <p:sldId id="462" r:id="rId29"/>
    <p:sldId id="463" r:id="rId30"/>
    <p:sldId id="464" r:id="rId31"/>
    <p:sldId id="465" r:id="rId32"/>
    <p:sldId id="466" r:id="rId33"/>
    <p:sldId id="467" r:id="rId34"/>
    <p:sldId id="468" r:id="rId35"/>
    <p:sldId id="469" r:id="rId36"/>
    <p:sldId id="470" r:id="rId37"/>
    <p:sldId id="471" r:id="rId38"/>
    <p:sldId id="474" r:id="rId39"/>
    <p:sldId id="476" r:id="rId40"/>
    <p:sldId id="477" r:id="rId41"/>
    <p:sldId id="478" r:id="rId42"/>
    <p:sldId id="479" r:id="rId43"/>
    <p:sldId id="480" r:id="rId44"/>
    <p:sldId id="481" r:id="rId45"/>
    <p:sldId id="482" r:id="rId46"/>
    <p:sldId id="415" r:id="rId47"/>
    <p:sldId id="271" r:id="rId4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 userDrawn="1">
          <p15:clr>
            <a:srgbClr val="F26B43"/>
          </p15:clr>
        </p15:guide>
        <p15:guide id="3" pos="312" userDrawn="1">
          <p15:clr>
            <a:srgbClr val="F26B43"/>
          </p15:clr>
        </p15:guide>
        <p15:guide id="4" pos="1104" userDrawn="1">
          <p15:clr>
            <a:srgbClr val="F26B43"/>
          </p15:clr>
        </p15:guide>
        <p15:guide id="5" pos="5160" userDrawn="1">
          <p15:clr>
            <a:srgbClr val="F26B43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mala" initials="K" lastIdx="1" clrIdx="0">
    <p:extLst>
      <p:ext uri="{19B8F6BF-5375-455C-9EA6-DF929625EA0E}">
        <p15:presenceInfo xmlns:p15="http://schemas.microsoft.com/office/powerpoint/2012/main" userId="Koma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7C80"/>
    <a:srgbClr val="FF9933"/>
    <a:srgbClr val="FF0000"/>
    <a:srgbClr val="DD6409"/>
    <a:srgbClr val="B1135A"/>
    <a:srgbClr val="EAEBE6"/>
    <a:srgbClr val="4E82BC"/>
    <a:srgbClr val="E4E4E4"/>
    <a:srgbClr val="F8C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5179" autoAdjust="0"/>
  </p:normalViewPr>
  <p:slideViewPr>
    <p:cSldViewPr snapToGrid="0" showGuides="1">
      <p:cViewPr varScale="1">
        <p:scale>
          <a:sx n="93" d="100"/>
          <a:sy n="93" d="100"/>
        </p:scale>
        <p:origin x="804" y="66"/>
      </p:cViewPr>
      <p:guideLst>
        <p:guide orient="horz" pos="486"/>
        <p:guide pos="312"/>
        <p:guide pos="1104"/>
        <p:guide pos="5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8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001C7-0E60-4A28-87D0-DB9CABFF5C8B}" type="datetimeFigureOut">
              <a:rPr lang="en-IN" smtClean="0"/>
              <a:t>18-09-2015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81A5D-A40D-4EC7-BFF0-6E2C742A748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1531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CDCE2-806D-4599-8BCA-79DEF8E10D46}" type="datetimeFigureOut">
              <a:rPr lang="en-IN" smtClean="0"/>
              <a:t>18-09-2015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2DF32-8D47-42FD-B435-FE4F3C14D77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65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6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1474" y="2701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defTabSz="914400"/>
            <a:endParaRPr sz="1800" dirty="0">
              <a:solidFill>
                <a:srgbClr val="262626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22300" y="4794274"/>
            <a:ext cx="2133600" cy="273844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239668" y="19806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6833367" y="4517275"/>
            <a:ext cx="2310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www.edureka.co/r-for-analytics</a:t>
            </a:r>
            <a:endParaRPr lang="en-IN" sz="12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347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111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>
                <a:solidFill>
                  <a:srgbClr val="46464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3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66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66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580084" y="4807920"/>
            <a:ext cx="2310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www.edureka.co/r-for-analytics</a:t>
            </a:r>
          </a:p>
          <a:p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7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2600528" y="923497"/>
            <a:ext cx="3743325" cy="3668757"/>
          </a:xfrm>
          <a:prstGeom prst="rect">
            <a:avLst/>
          </a:prstGeom>
        </p:spPr>
      </p:pic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5348051" y="4795064"/>
            <a:ext cx="3734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www.edureka.co/advanced-predictive-modelling-in-r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66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66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33400" y="81915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 feedback is </a:t>
            </a: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vital for us, </a:t>
            </a:r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 it a compliment, a suggestion or a complaint. It helps us to make </a:t>
            </a: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 experience better!</a:t>
            </a:r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Please spare few minutes to take the survey after the webinar. </a:t>
            </a:r>
          </a:p>
        </p:txBody>
      </p:sp>
    </p:spTree>
    <p:extLst>
      <p:ext uri="{BB962C8B-B14F-4D97-AF65-F5344CB8AC3E}">
        <p14:creationId xmlns:p14="http://schemas.microsoft.com/office/powerpoint/2010/main" val="215131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075" y="123478"/>
            <a:ext cx="1840832" cy="3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7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076" y="123478"/>
            <a:ext cx="1840832" cy="3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7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66" y="1425362"/>
            <a:ext cx="4911175" cy="279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99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6264" y="964260"/>
            <a:ext cx="1779354" cy="381105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5348051" y="4795064"/>
            <a:ext cx="3734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www.edureka.co/advanced-predictive-modelling-in-r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75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044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</a:defRPr>
            </a:lvl1pPr>
          </a:lstStyle>
          <a:p>
            <a:pPr defTabSz="685766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 defTabSz="685766"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4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4" r:id="rId2"/>
    <p:sldLayoutId id="2147483707" r:id="rId3"/>
    <p:sldLayoutId id="2147483663" r:id="rId4"/>
    <p:sldLayoutId id="2147483703" r:id="rId5"/>
    <p:sldLayoutId id="2147483690" r:id="rId6"/>
    <p:sldLayoutId id="2147483711" r:id="rId7"/>
    <p:sldLayoutId id="2147483683" r:id="rId8"/>
    <p:sldLayoutId id="2147483713" r:id="rId9"/>
    <p:sldLayoutId id="2147483714" r:id="rId10"/>
    <p:sldLayoutId id="214748371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3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5" indent="-342875" algn="l" defTabSz="91433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5" indent="-285729" algn="l" defTabSz="91433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2" algn="l" defTabSz="91433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6" indent="-228582" algn="l" defTabSz="91433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1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decisionstats.com/2011/04/21/using-color-palettes-in-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jsu.edu/faculty/gerstman/StatPrimer/anscombe1973.pdf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hyperlink" Target="http://decisionstats.com/2012/04/08/color-palettes-in-r-using-rcolorbrewer-rstats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web/views/Spatial.html" TargetMode="External"/><Relationship Id="rId2" Type="http://schemas.openxmlformats.org/officeDocument/2006/relationships/hyperlink" Target="http://spatial.ly/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spatial.r-forge.r-project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rceptualedge.com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://lawsofsimplicity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vita.had.co.nz/papers/layered-grammar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5929" y="3268461"/>
            <a:ext cx="7969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262626"/>
                </a:solidFill>
                <a:latin typeface="Castellar" panose="020A0402060406010301" pitchFamily="18" charset="0"/>
              </a:rPr>
              <a:t>R and Visualization  A Match Made in Heaven</a:t>
            </a:r>
            <a:endParaRPr lang="en-IN" sz="2000" b="1" dirty="0">
              <a:solidFill>
                <a:srgbClr val="262626"/>
              </a:solidFill>
              <a:latin typeface="Castellar" panose="020A0402060406010301" pitchFamily="18" charset="0"/>
            </a:endParaRPr>
          </a:p>
        </p:txBody>
      </p:sp>
      <p:sp>
        <p:nvSpPr>
          <p:cNvPr id="2" name="AutoShape 2" descr="Inline image 1"/>
          <p:cNvSpPr>
            <a:spLocks noChangeAspect="1" noChangeArrowheads="1"/>
          </p:cNvSpPr>
          <p:nvPr/>
        </p:nvSpPr>
        <p:spPr bwMode="auto">
          <a:xfrm>
            <a:off x="155574" y="-144463"/>
            <a:ext cx="2409205" cy="240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590550"/>
            <a:ext cx="50292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71550"/>
            <a:ext cx="6473190" cy="2941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art</a:t>
            </a:r>
            <a:r>
              <a:rPr sz="1400" b="1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15" dirty="0" smtClean="0">
                <a:solidFill>
                  <a:srgbClr val="006FC0"/>
                </a:solidFill>
                <a:latin typeface="Tahoma"/>
                <a:cs typeface="Tahoma"/>
              </a:rPr>
              <a:t>3</a:t>
            </a:r>
            <a:r>
              <a:rPr lang="en-US" sz="1400" b="1" spc="-15" dirty="0" smtClean="0">
                <a:solidFill>
                  <a:srgbClr val="006FC0"/>
                </a:solidFill>
                <a:latin typeface="Tahoma"/>
                <a:cs typeface="Tahoma"/>
              </a:rPr>
              <a:t> :</a:t>
            </a:r>
            <a:r>
              <a:rPr sz="1400" b="1" spc="5" dirty="0" smtClean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Basi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grap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in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(and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whic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one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shoul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d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w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use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when?)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ts val="1800"/>
              </a:lnSpc>
              <a:spcBef>
                <a:spcPts val="64"/>
              </a:spcBef>
            </a:pPr>
            <a:endParaRPr sz="1200" dirty="0"/>
          </a:p>
          <a:p>
            <a:pPr marL="469900" indent="-317500">
              <a:lnSpc>
                <a:spcPct val="100000"/>
              </a:lnSpc>
              <a:buSzPct val="164285"/>
              <a:buFont typeface="Wingdings" panose="05000000000000000000" pitchFamily="2" charset="2"/>
              <a:buChar char="ü"/>
              <a:tabLst>
                <a:tab pos="469900" algn="l"/>
              </a:tabLst>
            </a:pPr>
            <a:r>
              <a:rPr sz="1200" spc="-10" dirty="0">
                <a:latin typeface="Tahoma"/>
                <a:cs typeface="Tahoma"/>
              </a:rPr>
              <a:t>P</a:t>
            </a:r>
            <a:r>
              <a:rPr sz="1200" dirty="0">
                <a:latin typeface="Tahoma"/>
                <a:cs typeface="Tahoma"/>
              </a:rPr>
              <a:t>ie C</a:t>
            </a:r>
            <a:r>
              <a:rPr sz="1200" spc="-10" dirty="0">
                <a:latin typeface="Tahoma"/>
                <a:cs typeface="Tahoma"/>
              </a:rPr>
              <a:t>ha</a:t>
            </a:r>
            <a:r>
              <a:rPr sz="1200" spc="-5" dirty="0">
                <a:latin typeface="Tahoma"/>
                <a:cs typeface="Tahoma"/>
              </a:rPr>
              <a:t>r</a:t>
            </a:r>
            <a:r>
              <a:rPr sz="1200" dirty="0">
                <a:latin typeface="Tahoma"/>
                <a:cs typeface="Tahoma"/>
              </a:rPr>
              <a:t>t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(ne</a:t>
            </a:r>
            <a:r>
              <a:rPr sz="1200" spc="-5" dirty="0">
                <a:latin typeface="Tahoma"/>
                <a:cs typeface="Tahoma"/>
              </a:rPr>
              <a:t>ve</a:t>
            </a:r>
            <a:r>
              <a:rPr sz="1200" dirty="0">
                <a:latin typeface="Tahoma"/>
                <a:cs typeface="Tahoma"/>
              </a:rPr>
              <a:t>r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u</a:t>
            </a:r>
            <a:r>
              <a:rPr sz="1200" spc="-10" dirty="0">
                <a:latin typeface="Tahoma"/>
                <a:cs typeface="Tahoma"/>
              </a:rPr>
              <a:t>s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th</a:t>
            </a:r>
            <a:r>
              <a:rPr sz="1200" dirty="0">
                <a:latin typeface="Tahoma"/>
                <a:cs typeface="Tahoma"/>
              </a:rPr>
              <a:t>em)</a:t>
            </a:r>
          </a:p>
          <a:p>
            <a:pPr marL="469900" indent="-317500">
              <a:lnSpc>
                <a:spcPct val="100000"/>
              </a:lnSpc>
              <a:spcBef>
                <a:spcPts val="840"/>
              </a:spcBef>
              <a:buSzPct val="164285"/>
              <a:buFont typeface="Wingdings" panose="05000000000000000000" pitchFamily="2" charset="2"/>
              <a:buChar char="ü"/>
              <a:tabLst>
                <a:tab pos="469900" algn="l"/>
              </a:tabLst>
            </a:pPr>
            <a:r>
              <a:rPr sz="1200" spc="-5" dirty="0">
                <a:latin typeface="Tahoma"/>
                <a:cs typeface="Tahoma"/>
              </a:rPr>
              <a:t>Sc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tte</a:t>
            </a:r>
            <a:r>
              <a:rPr sz="1200" dirty="0">
                <a:latin typeface="Tahoma"/>
                <a:cs typeface="Tahoma"/>
              </a:rPr>
              <a:t>r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P</a:t>
            </a:r>
            <a:r>
              <a:rPr sz="1200" dirty="0">
                <a:latin typeface="Tahoma"/>
                <a:cs typeface="Tahoma"/>
              </a:rPr>
              <a:t>l</a:t>
            </a:r>
            <a:r>
              <a:rPr sz="1200" spc="5" dirty="0">
                <a:latin typeface="Tahoma"/>
                <a:cs typeface="Tahoma"/>
              </a:rPr>
              <a:t>o</a:t>
            </a:r>
            <a:r>
              <a:rPr sz="1200" dirty="0">
                <a:latin typeface="Tahoma"/>
                <a:cs typeface="Tahoma"/>
              </a:rPr>
              <a:t>t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(alwa</a:t>
            </a:r>
            <a:r>
              <a:rPr sz="1200" spc="-10" dirty="0">
                <a:latin typeface="Tahoma"/>
                <a:cs typeface="Tahoma"/>
              </a:rPr>
              <a:t>y</a:t>
            </a:r>
            <a:r>
              <a:rPr sz="1200" dirty="0">
                <a:latin typeface="Tahoma"/>
                <a:cs typeface="Tahoma"/>
              </a:rPr>
              <a:t>s use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th</a:t>
            </a:r>
            <a:r>
              <a:rPr sz="1200" dirty="0">
                <a:latin typeface="Tahoma"/>
                <a:cs typeface="Tahoma"/>
              </a:rPr>
              <a:t>em</a:t>
            </a:r>
            <a:r>
              <a:rPr sz="1200" spc="-10" dirty="0">
                <a:latin typeface="Tahoma"/>
                <a:cs typeface="Tahoma"/>
              </a:rPr>
              <a:t>?</a:t>
            </a:r>
            <a:r>
              <a:rPr sz="1200" dirty="0">
                <a:latin typeface="Tahoma"/>
                <a:cs typeface="Tahoma"/>
              </a:rPr>
              <a:t>)</a:t>
            </a:r>
          </a:p>
          <a:p>
            <a:pPr marL="469900" indent="-317500">
              <a:lnSpc>
                <a:spcPct val="100000"/>
              </a:lnSpc>
              <a:spcBef>
                <a:spcPts val="840"/>
              </a:spcBef>
              <a:buSzPct val="164285"/>
              <a:buFont typeface="Wingdings" panose="05000000000000000000" pitchFamily="2" charset="2"/>
              <a:buChar char="ü"/>
              <a:tabLst>
                <a:tab pos="469900" algn="l"/>
              </a:tabLst>
            </a:pPr>
            <a:r>
              <a:rPr sz="1200" dirty="0">
                <a:latin typeface="Tahoma"/>
                <a:cs typeface="Tahoma"/>
              </a:rPr>
              <a:t>Line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Gr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dirty="0">
                <a:latin typeface="Tahoma"/>
                <a:cs typeface="Tahoma"/>
              </a:rPr>
              <a:t>ph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(Linear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</a:t>
            </a:r>
            <a:r>
              <a:rPr sz="1200" spc="-10" dirty="0">
                <a:latin typeface="Tahoma"/>
                <a:cs typeface="Tahoma"/>
              </a:rPr>
              <a:t>r</a:t>
            </a:r>
            <a:r>
              <a:rPr sz="1200" dirty="0">
                <a:latin typeface="Tahoma"/>
                <a:cs typeface="Tahoma"/>
              </a:rPr>
              <a:t>end)</a:t>
            </a:r>
          </a:p>
          <a:p>
            <a:pPr marL="469900" indent="-317500">
              <a:lnSpc>
                <a:spcPct val="100000"/>
              </a:lnSpc>
              <a:spcBef>
                <a:spcPts val="840"/>
              </a:spcBef>
              <a:buSzPct val="164285"/>
              <a:buFont typeface="Wingdings" panose="05000000000000000000" pitchFamily="2" charset="2"/>
              <a:buChar char="ü"/>
              <a:tabLst>
                <a:tab pos="469900" algn="l"/>
              </a:tabLst>
            </a:pPr>
            <a:r>
              <a:rPr sz="1200" spc="-5" dirty="0">
                <a:latin typeface="Tahoma"/>
                <a:cs typeface="Tahoma"/>
              </a:rPr>
              <a:t>Ba</a:t>
            </a:r>
            <a:r>
              <a:rPr sz="1200" dirty="0">
                <a:latin typeface="Tahoma"/>
                <a:cs typeface="Tahoma"/>
              </a:rPr>
              <a:t>r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Gr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dirty="0">
                <a:latin typeface="Tahoma"/>
                <a:cs typeface="Tahoma"/>
              </a:rPr>
              <a:t>phs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(</a:t>
            </a:r>
            <a:r>
              <a:rPr sz="1200" spc="5" dirty="0">
                <a:latin typeface="Tahoma"/>
                <a:cs typeface="Tahoma"/>
              </a:rPr>
              <a:t>W</a:t>
            </a:r>
            <a:r>
              <a:rPr sz="1200" dirty="0">
                <a:latin typeface="Tahoma"/>
                <a:cs typeface="Tahoma"/>
              </a:rPr>
              <a:t>hen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r</a:t>
            </a:r>
            <a:r>
              <a:rPr sz="1200" dirty="0">
                <a:latin typeface="Tahoma"/>
                <a:cs typeface="Tahoma"/>
              </a:rPr>
              <a:t>e </a:t>
            </a:r>
            <a:r>
              <a:rPr sz="1200" spc="-5" dirty="0">
                <a:latin typeface="Tahoma"/>
                <a:cs typeface="Tahoma"/>
              </a:rPr>
              <a:t>t</a:t>
            </a:r>
            <a:r>
              <a:rPr sz="1200" dirty="0">
                <a:latin typeface="Tahoma"/>
                <a:cs typeface="Tahoma"/>
              </a:rPr>
              <a:t>hey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b</a:t>
            </a:r>
            <a:r>
              <a:rPr sz="1200" spc="5" dirty="0">
                <a:latin typeface="Tahoma"/>
                <a:cs typeface="Tahoma"/>
              </a:rPr>
              <a:t>e</a:t>
            </a:r>
            <a:r>
              <a:rPr sz="1200" spc="-5" dirty="0">
                <a:latin typeface="Tahoma"/>
                <a:cs typeface="Tahoma"/>
              </a:rPr>
              <a:t>tte</a:t>
            </a:r>
            <a:r>
              <a:rPr sz="1200" dirty="0">
                <a:latin typeface="Tahoma"/>
                <a:cs typeface="Tahoma"/>
              </a:rPr>
              <a:t>r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th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dirty="0">
                <a:latin typeface="Tahoma"/>
                <a:cs typeface="Tahoma"/>
              </a:rPr>
              <a:t>n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Line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graph</a:t>
            </a:r>
            <a:r>
              <a:rPr sz="1200" spc="-10" dirty="0">
                <a:latin typeface="Tahoma"/>
                <a:cs typeface="Tahoma"/>
              </a:rPr>
              <a:t>s?</a:t>
            </a:r>
            <a:r>
              <a:rPr sz="1200" dirty="0">
                <a:latin typeface="Tahoma"/>
                <a:cs typeface="Tahoma"/>
              </a:rPr>
              <a:t>)</a:t>
            </a:r>
          </a:p>
          <a:p>
            <a:pPr marL="469900" indent="-317500">
              <a:lnSpc>
                <a:spcPct val="100000"/>
              </a:lnSpc>
              <a:spcBef>
                <a:spcPts val="840"/>
              </a:spcBef>
              <a:buSzPct val="164285"/>
              <a:buFont typeface="Wingdings" panose="05000000000000000000" pitchFamily="2" charset="2"/>
              <a:buChar char="ü"/>
              <a:tabLst>
                <a:tab pos="469900" algn="l"/>
              </a:tabLst>
            </a:pPr>
            <a:r>
              <a:rPr sz="1200" spc="-5" dirty="0">
                <a:latin typeface="Tahoma"/>
                <a:cs typeface="Tahoma"/>
              </a:rPr>
              <a:t>Su</a:t>
            </a:r>
            <a:r>
              <a:rPr sz="1200" dirty="0">
                <a:latin typeface="Tahoma"/>
                <a:cs typeface="Tahoma"/>
              </a:rPr>
              <a:t>n</a:t>
            </a:r>
            <a:r>
              <a:rPr sz="1200" spc="-10" dirty="0">
                <a:latin typeface="Tahoma"/>
                <a:cs typeface="Tahoma"/>
              </a:rPr>
              <a:t>f</a:t>
            </a:r>
            <a:r>
              <a:rPr sz="1200" dirty="0">
                <a:latin typeface="Tahoma"/>
                <a:cs typeface="Tahoma"/>
              </a:rPr>
              <a:t>l</a:t>
            </a:r>
            <a:r>
              <a:rPr sz="1200" spc="5" dirty="0">
                <a:latin typeface="Tahoma"/>
                <a:cs typeface="Tahoma"/>
              </a:rPr>
              <a:t>o</a:t>
            </a:r>
            <a:r>
              <a:rPr sz="1200" spc="-5" dirty="0">
                <a:latin typeface="Tahoma"/>
                <a:cs typeface="Tahoma"/>
              </a:rPr>
              <a:t>w</a:t>
            </a:r>
            <a:r>
              <a:rPr sz="1200" spc="5" dirty="0">
                <a:latin typeface="Tahoma"/>
                <a:cs typeface="Tahoma"/>
              </a:rPr>
              <a:t>e</a:t>
            </a:r>
            <a:r>
              <a:rPr sz="1200" dirty="0">
                <a:latin typeface="Tahoma"/>
                <a:cs typeface="Tahoma"/>
              </a:rPr>
              <a:t>r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plot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(</a:t>
            </a:r>
            <a:r>
              <a:rPr sz="1200" spc="5" dirty="0">
                <a:latin typeface="Tahoma"/>
                <a:cs typeface="Tahoma"/>
              </a:rPr>
              <a:t>o</a:t>
            </a:r>
            <a:r>
              <a:rPr sz="1200" dirty="0">
                <a:latin typeface="Tahoma"/>
                <a:cs typeface="Tahoma"/>
              </a:rPr>
              <a:t>verpl</a:t>
            </a:r>
            <a:r>
              <a:rPr sz="1200" spc="5" dirty="0">
                <a:latin typeface="Tahoma"/>
                <a:cs typeface="Tahoma"/>
              </a:rPr>
              <a:t>o</a:t>
            </a:r>
            <a:r>
              <a:rPr sz="1200" spc="-5" dirty="0">
                <a:latin typeface="Tahoma"/>
                <a:cs typeface="Tahoma"/>
              </a:rPr>
              <a:t>tting)</a:t>
            </a:r>
            <a:endParaRPr sz="1200" dirty="0">
              <a:latin typeface="Tahoma"/>
              <a:cs typeface="Tahoma"/>
            </a:endParaRPr>
          </a:p>
          <a:p>
            <a:pPr marL="469900" indent="-317500">
              <a:lnSpc>
                <a:spcPct val="100000"/>
              </a:lnSpc>
              <a:spcBef>
                <a:spcPts val="840"/>
              </a:spcBef>
              <a:buSzPct val="164285"/>
              <a:buFont typeface="Wingdings" panose="05000000000000000000" pitchFamily="2" charset="2"/>
              <a:buChar char="ü"/>
              <a:tabLst>
                <a:tab pos="469900" algn="l"/>
              </a:tabLst>
            </a:pPr>
            <a:r>
              <a:rPr sz="1200" dirty="0">
                <a:latin typeface="Tahoma"/>
                <a:cs typeface="Tahoma"/>
              </a:rPr>
              <a:t>Rug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P</a:t>
            </a:r>
            <a:r>
              <a:rPr sz="1200" dirty="0">
                <a:latin typeface="Tahoma"/>
                <a:cs typeface="Tahoma"/>
              </a:rPr>
              <a:t>lot</a:t>
            </a:r>
          </a:p>
          <a:p>
            <a:pPr marL="469900" indent="-317500">
              <a:lnSpc>
                <a:spcPct val="100000"/>
              </a:lnSpc>
              <a:spcBef>
                <a:spcPts val="840"/>
              </a:spcBef>
              <a:buSzPct val="164285"/>
              <a:buFont typeface="Wingdings" panose="05000000000000000000" pitchFamily="2" charset="2"/>
              <a:buChar char="ü"/>
              <a:tabLst>
                <a:tab pos="469900" algn="l"/>
              </a:tabLst>
            </a:pPr>
            <a:r>
              <a:rPr sz="1200" spc="-5" dirty="0">
                <a:latin typeface="Tahoma"/>
                <a:cs typeface="Tahoma"/>
              </a:rPr>
              <a:t>Densit</a:t>
            </a:r>
            <a:r>
              <a:rPr sz="1200" dirty="0">
                <a:latin typeface="Tahoma"/>
                <a:cs typeface="Tahoma"/>
              </a:rPr>
              <a:t>y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P</a:t>
            </a:r>
            <a:r>
              <a:rPr sz="1200" dirty="0">
                <a:latin typeface="Tahoma"/>
                <a:cs typeface="Tahoma"/>
              </a:rPr>
              <a:t>l</a:t>
            </a:r>
            <a:r>
              <a:rPr sz="1200" spc="5" dirty="0">
                <a:latin typeface="Tahoma"/>
                <a:cs typeface="Tahoma"/>
              </a:rPr>
              <a:t>o</a:t>
            </a:r>
            <a:r>
              <a:rPr sz="1200" dirty="0">
                <a:latin typeface="Tahoma"/>
                <a:cs typeface="Tahoma"/>
              </a:rPr>
              <a:t>t</a:t>
            </a:r>
          </a:p>
          <a:p>
            <a:pPr marL="469900" indent="-317500">
              <a:lnSpc>
                <a:spcPct val="100000"/>
              </a:lnSpc>
              <a:spcBef>
                <a:spcPts val="840"/>
              </a:spcBef>
              <a:buSzPct val="164285"/>
              <a:buFont typeface="Wingdings" panose="05000000000000000000" pitchFamily="2" charset="2"/>
              <a:buChar char="ü"/>
              <a:tabLst>
                <a:tab pos="469900" algn="l"/>
              </a:tabLst>
            </a:pPr>
            <a:r>
              <a:rPr sz="1200" spc="-5" dirty="0">
                <a:latin typeface="Tahoma"/>
                <a:cs typeface="Tahoma"/>
              </a:rPr>
              <a:t>Hist</a:t>
            </a:r>
            <a:r>
              <a:rPr sz="1200" spc="5" dirty="0">
                <a:latin typeface="Tahoma"/>
                <a:cs typeface="Tahoma"/>
              </a:rPr>
              <a:t>o</a:t>
            </a:r>
            <a:r>
              <a:rPr sz="1200" dirty="0">
                <a:latin typeface="Tahoma"/>
                <a:cs typeface="Tahoma"/>
              </a:rPr>
              <a:t>gra</a:t>
            </a:r>
            <a:r>
              <a:rPr sz="1200" spc="-10" dirty="0">
                <a:latin typeface="Tahoma"/>
                <a:cs typeface="Tahoma"/>
              </a:rPr>
              <a:t>m</a:t>
            </a:r>
            <a:r>
              <a:rPr sz="1200" dirty="0">
                <a:latin typeface="Tahoma"/>
                <a:cs typeface="Tahoma"/>
              </a:rPr>
              <a:t>s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(Gi</a:t>
            </a:r>
            <a:r>
              <a:rPr sz="1200" spc="-5" dirty="0">
                <a:latin typeface="Tahoma"/>
                <a:cs typeface="Tahoma"/>
              </a:rPr>
              <a:t>v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us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g</a:t>
            </a:r>
            <a:r>
              <a:rPr sz="1200" spc="5" dirty="0">
                <a:latin typeface="Tahoma"/>
                <a:cs typeface="Tahoma"/>
              </a:rPr>
              <a:t>o</a:t>
            </a:r>
            <a:r>
              <a:rPr sz="1200" dirty="0">
                <a:latin typeface="Tahoma"/>
                <a:cs typeface="Tahoma"/>
              </a:rPr>
              <a:t>od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bre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dirty="0">
                <a:latin typeface="Tahoma"/>
                <a:cs typeface="Tahoma"/>
              </a:rPr>
              <a:t>k!)</a:t>
            </a:r>
          </a:p>
          <a:p>
            <a:pPr marL="469900" indent="-317500">
              <a:lnSpc>
                <a:spcPct val="100000"/>
              </a:lnSpc>
              <a:spcBef>
                <a:spcPts val="840"/>
              </a:spcBef>
              <a:buSzPct val="164285"/>
              <a:buFont typeface="Wingdings" panose="05000000000000000000" pitchFamily="2" charset="2"/>
              <a:buChar char="ü"/>
              <a:tabLst>
                <a:tab pos="469900" algn="l"/>
              </a:tabLst>
            </a:pPr>
            <a:r>
              <a:rPr sz="1200" spc="-5" dirty="0">
                <a:latin typeface="Tahoma"/>
                <a:cs typeface="Tahoma"/>
              </a:rPr>
              <a:t>Bo</a:t>
            </a:r>
            <a:r>
              <a:rPr sz="1200" dirty="0">
                <a:latin typeface="Tahoma"/>
                <a:cs typeface="Tahoma"/>
              </a:rPr>
              <a:t>x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P</a:t>
            </a:r>
            <a:r>
              <a:rPr sz="1200" dirty="0">
                <a:latin typeface="Tahoma"/>
                <a:cs typeface="Tahoma"/>
              </a:rPr>
              <a:t>lo</a:t>
            </a:r>
            <a:r>
              <a:rPr sz="1200" spc="-5" dirty="0">
                <a:latin typeface="Tahoma"/>
                <a:cs typeface="Tahoma"/>
              </a:rPr>
              <a:t>ts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514908" y="177291"/>
            <a:ext cx="494067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600" spc="-5" dirty="0">
                <a:solidFill>
                  <a:srgbClr val="252525"/>
                </a:solidFill>
                <a:cs typeface="Calibri"/>
              </a:rPr>
              <a:t>Basic graphs in R </a:t>
            </a:r>
            <a:endParaRPr sz="2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5453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71550"/>
            <a:ext cx="3799204" cy="1218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art</a:t>
            </a:r>
            <a:r>
              <a:rPr sz="1400" b="1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15" dirty="0" smtClean="0">
                <a:solidFill>
                  <a:srgbClr val="006FC0"/>
                </a:solidFill>
                <a:latin typeface="Tahoma"/>
                <a:cs typeface="Tahoma"/>
              </a:rPr>
              <a:t>3</a:t>
            </a:r>
            <a:r>
              <a:rPr lang="en-US" sz="1400" b="1" spc="-15" dirty="0" smtClean="0">
                <a:solidFill>
                  <a:srgbClr val="006FC0"/>
                </a:solidFill>
                <a:latin typeface="Tahoma"/>
                <a:cs typeface="Tahoma"/>
              </a:rPr>
              <a:t> :</a:t>
            </a:r>
            <a:r>
              <a:rPr sz="1400" b="1" spc="5" dirty="0" smtClean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Basi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grap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in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ts val="1800"/>
              </a:lnSpc>
              <a:spcBef>
                <a:spcPts val="64"/>
              </a:spcBef>
            </a:pPr>
            <a:endParaRPr sz="1200" dirty="0"/>
          </a:p>
          <a:p>
            <a:pPr marL="469900" indent="-317500">
              <a:lnSpc>
                <a:spcPct val="100000"/>
              </a:lnSpc>
              <a:buSzPct val="164285"/>
              <a:buFont typeface="Wingdings" panose="05000000000000000000" pitchFamily="2" charset="2"/>
              <a:buChar char="ü"/>
              <a:tabLst>
                <a:tab pos="469900" algn="l"/>
              </a:tabLst>
            </a:pPr>
            <a:r>
              <a:rPr sz="1200" dirty="0">
                <a:latin typeface="Tahoma"/>
                <a:cs typeface="Tahoma"/>
              </a:rPr>
              <a:t>plo</a:t>
            </a:r>
            <a:r>
              <a:rPr sz="1200" spc="-5" dirty="0">
                <a:latin typeface="Tahoma"/>
                <a:cs typeface="Tahoma"/>
              </a:rPr>
              <a:t>t(ir</a:t>
            </a:r>
            <a:r>
              <a:rPr sz="1200" spc="5" dirty="0">
                <a:latin typeface="Tahoma"/>
                <a:cs typeface="Tahoma"/>
              </a:rPr>
              <a:t>i</a:t>
            </a:r>
            <a:r>
              <a:rPr sz="1200" spc="-5" dirty="0">
                <a:latin typeface="Tahoma"/>
                <a:cs typeface="Tahoma"/>
              </a:rPr>
              <a:t>s)</a:t>
            </a:r>
            <a:endParaRPr sz="1200" dirty="0">
              <a:latin typeface="Tahoma"/>
              <a:cs typeface="Tahoma"/>
            </a:endParaRPr>
          </a:p>
          <a:p>
            <a:pPr marL="469900" indent="-317500">
              <a:lnSpc>
                <a:spcPct val="100000"/>
              </a:lnSpc>
              <a:spcBef>
                <a:spcPts val="840"/>
              </a:spcBef>
              <a:buSzPct val="164285"/>
              <a:buFont typeface="Wingdings" panose="05000000000000000000" pitchFamily="2" charset="2"/>
              <a:buChar char="ü"/>
              <a:tabLst>
                <a:tab pos="469900" algn="l"/>
              </a:tabLst>
            </a:pPr>
            <a:r>
              <a:rPr sz="1200" spc="-10" dirty="0">
                <a:latin typeface="Tahoma"/>
                <a:cs typeface="Tahoma"/>
              </a:rPr>
              <a:t>P</a:t>
            </a:r>
            <a:r>
              <a:rPr sz="1200" dirty="0">
                <a:latin typeface="Tahoma"/>
                <a:cs typeface="Tahoma"/>
              </a:rPr>
              <a:t>l</a:t>
            </a:r>
            <a:r>
              <a:rPr sz="1200" spc="5" dirty="0">
                <a:latin typeface="Tahoma"/>
                <a:cs typeface="Tahoma"/>
              </a:rPr>
              <a:t>o</a:t>
            </a:r>
            <a:r>
              <a:rPr sz="1200" dirty="0">
                <a:latin typeface="Tahoma"/>
                <a:cs typeface="Tahoma"/>
              </a:rPr>
              <a:t>t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th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en</a:t>
            </a:r>
            <a:r>
              <a:rPr sz="1200" spc="-5" dirty="0">
                <a:latin typeface="Tahoma"/>
                <a:cs typeface="Tahoma"/>
              </a:rPr>
              <a:t>t</a:t>
            </a:r>
            <a:r>
              <a:rPr sz="1200" dirty="0">
                <a:latin typeface="Tahoma"/>
                <a:cs typeface="Tahoma"/>
              </a:rPr>
              <a:t>ire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obj</a:t>
            </a:r>
            <a:r>
              <a:rPr sz="1200" spc="5" dirty="0">
                <a:latin typeface="Tahoma"/>
                <a:cs typeface="Tahoma"/>
              </a:rPr>
              <a:t>e</a:t>
            </a:r>
            <a:r>
              <a:rPr sz="1200" spc="-5" dirty="0">
                <a:latin typeface="Tahoma"/>
                <a:cs typeface="Tahoma"/>
              </a:rPr>
              <a:t>ct</a:t>
            </a:r>
            <a:endParaRPr sz="1200" dirty="0">
              <a:latin typeface="Tahoma"/>
              <a:cs typeface="Tahoma"/>
            </a:endParaRPr>
          </a:p>
          <a:p>
            <a:pPr marL="469900" indent="-317500">
              <a:lnSpc>
                <a:spcPct val="100000"/>
              </a:lnSpc>
              <a:spcBef>
                <a:spcPts val="840"/>
              </a:spcBef>
              <a:buSzPct val="164285"/>
              <a:buFont typeface="Wingdings" panose="05000000000000000000" pitchFamily="2" charset="2"/>
              <a:buChar char="ü"/>
              <a:tabLst>
                <a:tab pos="469900" algn="l"/>
              </a:tabLst>
            </a:pPr>
            <a:r>
              <a:rPr sz="1200" spc="-5" dirty="0">
                <a:latin typeface="Tahoma"/>
                <a:cs typeface="Tahoma"/>
              </a:rPr>
              <a:t>Se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how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v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riabl</a:t>
            </a:r>
            <a:r>
              <a:rPr sz="1200" spc="5" dirty="0">
                <a:latin typeface="Tahoma"/>
                <a:cs typeface="Tahoma"/>
              </a:rPr>
              <a:t>e</a:t>
            </a:r>
            <a:r>
              <a:rPr sz="1200" dirty="0">
                <a:latin typeface="Tahoma"/>
                <a:cs typeface="Tahoma"/>
              </a:rPr>
              <a:t>s beh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v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w</a:t>
            </a:r>
            <a:r>
              <a:rPr sz="1200" dirty="0">
                <a:latin typeface="Tahoma"/>
                <a:cs typeface="Tahoma"/>
              </a:rPr>
              <a:t>i</a:t>
            </a:r>
            <a:r>
              <a:rPr sz="1200" spc="-5" dirty="0">
                <a:latin typeface="Tahoma"/>
                <a:cs typeface="Tahoma"/>
              </a:rPr>
              <a:t>t</a:t>
            </a:r>
            <a:r>
              <a:rPr sz="1200" dirty="0">
                <a:latin typeface="Tahoma"/>
                <a:cs typeface="Tahoma"/>
              </a:rPr>
              <a:t>h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c</a:t>
            </a:r>
            <a:r>
              <a:rPr sz="1200" dirty="0">
                <a:latin typeface="Tahoma"/>
                <a:cs typeface="Tahoma"/>
              </a:rPr>
              <a:t>h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</a:t>
            </a:r>
            <a:r>
              <a:rPr sz="1200" spc="-5" dirty="0">
                <a:latin typeface="Tahoma"/>
                <a:cs typeface="Tahoma"/>
              </a:rPr>
              <a:t>th</a:t>
            </a:r>
            <a:r>
              <a:rPr sz="1200" dirty="0">
                <a:latin typeface="Tahoma"/>
                <a:cs typeface="Tahoma"/>
              </a:rPr>
              <a:t>er</a:t>
            </a:r>
          </a:p>
        </p:txBody>
      </p:sp>
      <p:sp>
        <p:nvSpPr>
          <p:cNvPr id="4" name="object 4"/>
          <p:cNvSpPr/>
          <p:nvPr/>
        </p:nvSpPr>
        <p:spPr>
          <a:xfrm>
            <a:off x="4953000" y="1047750"/>
            <a:ext cx="3602101" cy="29486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514908" y="177291"/>
            <a:ext cx="494067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600" spc="-5" dirty="0">
                <a:solidFill>
                  <a:srgbClr val="252525"/>
                </a:solidFill>
                <a:cs typeface="Calibri"/>
              </a:rPr>
              <a:t>Basic graphs in R </a:t>
            </a:r>
            <a:endParaRPr sz="2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7532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81600" y="1047750"/>
            <a:ext cx="3551935" cy="28381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954926"/>
            <a:ext cx="5088890" cy="1546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art</a:t>
            </a:r>
            <a:r>
              <a:rPr sz="1400" b="1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15" dirty="0">
                <a:solidFill>
                  <a:srgbClr val="006FC0"/>
                </a:solidFill>
                <a:latin typeface="Tahoma"/>
                <a:cs typeface="Tahoma"/>
              </a:rPr>
              <a:t>3</a:t>
            </a:r>
            <a:r>
              <a:rPr sz="1400" b="1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Basi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grap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in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 smtClean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endParaRPr lang="en-US" sz="1400" spc="-15" dirty="0" smtClean="0">
              <a:solidFill>
                <a:srgbClr val="006FC0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endParaRPr lang="en-US" sz="1400" spc="-15" dirty="0">
              <a:solidFill>
                <a:srgbClr val="006FC0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endParaRPr sz="1400" dirty="0">
              <a:latin typeface="Tahoma"/>
              <a:cs typeface="Tahoma"/>
            </a:endParaRPr>
          </a:p>
          <a:p>
            <a:pPr>
              <a:lnSpc>
                <a:spcPts val="1800"/>
              </a:lnSpc>
              <a:spcBef>
                <a:spcPts val="64"/>
              </a:spcBef>
            </a:pPr>
            <a:endParaRPr sz="1200" dirty="0"/>
          </a:p>
          <a:p>
            <a:pPr marL="469900" indent="-317500">
              <a:lnSpc>
                <a:spcPct val="100000"/>
              </a:lnSpc>
              <a:buSzPct val="164285"/>
              <a:buFont typeface="Wingdings" panose="05000000000000000000" pitchFamily="2" charset="2"/>
              <a:buChar char="ü"/>
              <a:tabLst>
                <a:tab pos="469900" algn="l"/>
              </a:tabLst>
            </a:pPr>
            <a:r>
              <a:rPr sz="1200" spc="-10" dirty="0">
                <a:latin typeface="Tahoma"/>
                <a:cs typeface="Tahoma"/>
              </a:rPr>
              <a:t>P</a:t>
            </a:r>
            <a:r>
              <a:rPr sz="1200" dirty="0">
                <a:latin typeface="Tahoma"/>
                <a:cs typeface="Tahoma"/>
              </a:rPr>
              <a:t>l</a:t>
            </a:r>
            <a:r>
              <a:rPr sz="1200" spc="5" dirty="0">
                <a:latin typeface="Tahoma"/>
                <a:cs typeface="Tahoma"/>
              </a:rPr>
              <a:t>o</a:t>
            </a:r>
            <a:r>
              <a:rPr sz="1200" spc="-5" dirty="0">
                <a:latin typeface="Tahoma"/>
                <a:cs typeface="Tahoma"/>
              </a:rPr>
              <a:t>t(ir</a:t>
            </a:r>
            <a:r>
              <a:rPr sz="1200" spc="5" dirty="0">
                <a:latin typeface="Tahoma"/>
                <a:cs typeface="Tahoma"/>
              </a:rPr>
              <a:t>i</a:t>
            </a:r>
            <a:r>
              <a:rPr sz="1200" spc="-5" dirty="0">
                <a:latin typeface="Tahoma"/>
                <a:cs typeface="Tahoma"/>
              </a:rPr>
              <a:t>s$Se</a:t>
            </a:r>
            <a:r>
              <a:rPr sz="1200" spc="5" dirty="0">
                <a:latin typeface="Tahoma"/>
                <a:cs typeface="Tahoma"/>
              </a:rPr>
              <a:t>p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dirty="0">
                <a:latin typeface="Tahoma"/>
                <a:cs typeface="Tahoma"/>
              </a:rPr>
              <a:t>l.</a:t>
            </a:r>
            <a:r>
              <a:rPr sz="1200" spc="-10" dirty="0">
                <a:latin typeface="Tahoma"/>
                <a:cs typeface="Tahoma"/>
              </a:rPr>
              <a:t>L</a:t>
            </a:r>
            <a:r>
              <a:rPr sz="1200" dirty="0">
                <a:latin typeface="Tahoma"/>
                <a:cs typeface="Tahoma"/>
              </a:rPr>
              <a:t>engt</a:t>
            </a:r>
            <a:r>
              <a:rPr sz="1200" spc="-5" dirty="0">
                <a:latin typeface="Tahoma"/>
                <a:cs typeface="Tahoma"/>
              </a:rPr>
              <a:t>h</a:t>
            </a:r>
            <a:r>
              <a:rPr sz="1200" dirty="0">
                <a:latin typeface="Tahoma"/>
                <a:cs typeface="Tahoma"/>
              </a:rPr>
              <a:t>,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 err="1">
                <a:latin typeface="Tahoma"/>
                <a:cs typeface="Tahoma"/>
              </a:rPr>
              <a:t>iris$S</a:t>
            </a:r>
            <a:r>
              <a:rPr sz="1200" spc="-5" dirty="0" err="1">
                <a:latin typeface="Tahoma"/>
                <a:cs typeface="Tahoma"/>
              </a:rPr>
              <a:t>p</a:t>
            </a:r>
            <a:r>
              <a:rPr sz="1200" dirty="0" err="1">
                <a:latin typeface="Tahoma"/>
                <a:cs typeface="Tahoma"/>
              </a:rPr>
              <a:t>e</a:t>
            </a:r>
            <a:r>
              <a:rPr sz="1200" spc="-5" dirty="0" err="1">
                <a:latin typeface="Tahoma"/>
                <a:cs typeface="Tahoma"/>
              </a:rPr>
              <a:t>ci</a:t>
            </a:r>
            <a:r>
              <a:rPr sz="1200" spc="5" dirty="0" err="1">
                <a:latin typeface="Tahoma"/>
                <a:cs typeface="Tahoma"/>
              </a:rPr>
              <a:t>e</a:t>
            </a:r>
            <a:r>
              <a:rPr sz="1200" spc="-5" dirty="0" err="1">
                <a:latin typeface="Tahoma"/>
                <a:cs typeface="Tahoma"/>
              </a:rPr>
              <a:t>s</a:t>
            </a:r>
            <a:r>
              <a:rPr sz="1200" spc="-5" dirty="0" smtClean="0">
                <a:latin typeface="Tahoma"/>
                <a:cs typeface="Tahoma"/>
              </a:rPr>
              <a:t>)</a:t>
            </a:r>
            <a:endParaRPr lang="en-US" sz="1200" spc="-5" dirty="0" smtClean="0">
              <a:latin typeface="Tahoma"/>
              <a:cs typeface="Tahoma"/>
            </a:endParaRPr>
          </a:p>
          <a:p>
            <a:pPr marL="469900" indent="-317500">
              <a:lnSpc>
                <a:spcPct val="100000"/>
              </a:lnSpc>
              <a:buSzPct val="164285"/>
              <a:buFont typeface="Wingdings" panose="05000000000000000000" pitchFamily="2" charset="2"/>
              <a:buChar char="ü"/>
              <a:tabLst>
                <a:tab pos="469900" algn="l"/>
              </a:tabLst>
            </a:pPr>
            <a:endParaRPr sz="1200" dirty="0">
              <a:latin typeface="Tahoma"/>
              <a:cs typeface="Tahoma"/>
            </a:endParaRPr>
          </a:p>
          <a:p>
            <a:pPr marL="469900" indent="-317500">
              <a:lnSpc>
                <a:spcPct val="100000"/>
              </a:lnSpc>
              <a:spcBef>
                <a:spcPts val="840"/>
              </a:spcBef>
              <a:buSzPct val="164285"/>
              <a:buFont typeface="Wingdings" panose="05000000000000000000" pitchFamily="2" charset="2"/>
              <a:buChar char="ü"/>
              <a:tabLst>
                <a:tab pos="469900" algn="l"/>
              </a:tabLst>
            </a:pPr>
            <a:r>
              <a:rPr sz="1200" spc="-10" dirty="0">
                <a:latin typeface="Tahoma"/>
                <a:cs typeface="Tahoma"/>
              </a:rPr>
              <a:t>P</a:t>
            </a:r>
            <a:r>
              <a:rPr sz="1200" dirty="0">
                <a:latin typeface="Tahoma"/>
                <a:cs typeface="Tahoma"/>
              </a:rPr>
              <a:t>l</a:t>
            </a:r>
            <a:r>
              <a:rPr sz="1200" spc="5" dirty="0">
                <a:latin typeface="Tahoma"/>
                <a:cs typeface="Tahoma"/>
              </a:rPr>
              <a:t>o</a:t>
            </a:r>
            <a:r>
              <a:rPr sz="1200" dirty="0">
                <a:latin typeface="Tahoma"/>
                <a:cs typeface="Tahoma"/>
              </a:rPr>
              <a:t>t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tw</a:t>
            </a:r>
            <a:r>
              <a:rPr sz="1200" dirty="0">
                <a:latin typeface="Tahoma"/>
                <a:cs typeface="Tahoma"/>
              </a:rPr>
              <a:t>o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v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riabl</a:t>
            </a:r>
            <a:r>
              <a:rPr sz="1200" spc="5" dirty="0">
                <a:latin typeface="Tahoma"/>
                <a:cs typeface="Tahoma"/>
              </a:rPr>
              <a:t>e</a:t>
            </a:r>
            <a:r>
              <a:rPr sz="1200" dirty="0">
                <a:latin typeface="Tahoma"/>
                <a:cs typeface="Tahoma"/>
              </a:rPr>
              <a:t>s at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 tim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</a:t>
            </a:r>
            <a:r>
              <a:rPr sz="1200" dirty="0">
                <a:latin typeface="Tahoma"/>
                <a:cs typeface="Tahoma"/>
              </a:rPr>
              <a:t>o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cl</a:t>
            </a:r>
            <a:r>
              <a:rPr sz="1200" spc="5" dirty="0">
                <a:latin typeface="Tahoma"/>
                <a:cs typeface="Tahoma"/>
              </a:rPr>
              <a:t>o</a:t>
            </a:r>
            <a:r>
              <a:rPr sz="1200" spc="-5" dirty="0">
                <a:latin typeface="Tahoma"/>
                <a:cs typeface="Tahoma"/>
              </a:rPr>
              <a:t>se</a:t>
            </a:r>
            <a:r>
              <a:rPr sz="1200" dirty="0">
                <a:latin typeface="Tahoma"/>
                <a:cs typeface="Tahoma"/>
              </a:rPr>
              <a:t>ly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5" dirty="0">
                <a:latin typeface="Tahoma"/>
                <a:cs typeface="Tahoma"/>
              </a:rPr>
              <a:t>xa</a:t>
            </a:r>
            <a:r>
              <a:rPr sz="1200" spc="-10" dirty="0">
                <a:latin typeface="Tahoma"/>
                <a:cs typeface="Tahoma"/>
              </a:rPr>
              <a:t>m</a:t>
            </a:r>
            <a:r>
              <a:rPr sz="1200" dirty="0">
                <a:latin typeface="Tahoma"/>
                <a:cs typeface="Tahoma"/>
              </a:rPr>
              <a:t>ine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</a:t>
            </a:r>
            <a:r>
              <a:rPr sz="1200" spc="5" dirty="0">
                <a:latin typeface="Tahoma"/>
                <a:cs typeface="Tahoma"/>
              </a:rPr>
              <a:t>l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ti</a:t>
            </a:r>
            <a:r>
              <a:rPr sz="1200" spc="5" dirty="0">
                <a:latin typeface="Tahoma"/>
                <a:cs typeface="Tahoma"/>
              </a:rPr>
              <a:t>o</a:t>
            </a:r>
            <a:r>
              <a:rPr sz="1200" dirty="0">
                <a:latin typeface="Tahoma"/>
                <a:cs typeface="Tahoma"/>
              </a:rPr>
              <a:t>n</a:t>
            </a:r>
            <a:r>
              <a:rPr sz="1200" spc="-10" dirty="0">
                <a:latin typeface="Tahoma"/>
                <a:cs typeface="Tahoma"/>
              </a:rPr>
              <a:t>s</a:t>
            </a:r>
            <a:r>
              <a:rPr sz="1200" dirty="0">
                <a:latin typeface="Tahoma"/>
                <a:cs typeface="Tahoma"/>
              </a:rPr>
              <a:t>hip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514908" y="177291"/>
            <a:ext cx="494067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600" spc="-5" dirty="0">
                <a:solidFill>
                  <a:srgbClr val="252525"/>
                </a:solidFill>
                <a:cs typeface="Calibri"/>
              </a:rPr>
              <a:t>Basic graphs in R </a:t>
            </a:r>
            <a:endParaRPr sz="2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3420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8200" y="971550"/>
            <a:ext cx="4301871" cy="3520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984548"/>
            <a:ext cx="3404235" cy="1282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1400" b="1" spc="-1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</a:t>
            </a:r>
            <a:r>
              <a:rPr sz="1400" b="1" spc="-3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b="1" spc="-15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sz="1400" b="1" spc="5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</a:t>
            </a:r>
            <a:r>
              <a:rPr sz="140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400" spc="-5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</a:t>
            </a:r>
            <a:r>
              <a:rPr sz="1400" spc="-5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140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400" spc="-5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</a:t>
            </a:r>
            <a:r>
              <a:rPr sz="1400" spc="-5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2400"/>
              </a:lnSpc>
              <a:spcBef>
                <a:spcPts val="23"/>
              </a:spcBef>
            </a:pP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99440" indent="-316865" algn="just">
              <a:lnSpc>
                <a:spcPct val="100000"/>
              </a:lnSpc>
              <a:buSzPct val="164285"/>
              <a:buFont typeface="Wingdings" panose="05000000000000000000" pitchFamily="2" charset="2"/>
              <a:buChar char="ü"/>
              <a:tabLst>
                <a:tab pos="600075" algn="l"/>
              </a:tabLst>
            </a:pP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plo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t(ir</a:t>
            </a: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s$Sp</a:t>
            </a: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cies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sz="12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iris$Sepal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Length)</a:t>
            </a:r>
          </a:p>
          <a:p>
            <a:pPr marL="599440" indent="-316865" algn="just">
              <a:lnSpc>
                <a:spcPct val="100000"/>
              </a:lnSpc>
              <a:spcBef>
                <a:spcPts val="840"/>
              </a:spcBef>
              <a:buSzPct val="164285"/>
              <a:buFont typeface="Wingdings" panose="05000000000000000000" pitchFamily="2" charset="2"/>
              <a:buChar char="ü"/>
              <a:tabLst>
                <a:tab pos="600075" algn="l"/>
              </a:tabLst>
            </a:pP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lot</a:t>
            </a:r>
            <a:r>
              <a:rPr sz="12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</a:t>
            </a: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time</a:t>
            </a: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99440" indent="-316865" algn="just">
              <a:lnSpc>
                <a:spcPct val="100000"/>
              </a:lnSpc>
              <a:spcBef>
                <a:spcPts val="840"/>
              </a:spcBef>
              <a:buSzPct val="164285"/>
              <a:buFont typeface="Wingdings" panose="05000000000000000000" pitchFamily="2" charset="2"/>
              <a:buChar char="ü"/>
              <a:tabLst>
                <a:tab pos="600075" algn="l"/>
              </a:tabLst>
            </a:pP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</a:t>
            </a: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2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impo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rt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3400" y="2416294"/>
            <a:ext cx="4032250" cy="84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50100"/>
              </a:lnSpc>
            </a:pPr>
            <a:r>
              <a:rPr sz="1200" b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120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1200" b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200" b="1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ep</a:t>
            </a:r>
            <a:r>
              <a:rPr sz="1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ct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riabl</a:t>
            </a: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xi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</a:t>
            </a: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sz="12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2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Five Num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  <a:r>
              <a:rPr sz="12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minimu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sz="1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 qu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rtil</a:t>
            </a: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sz="12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n,</a:t>
            </a: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ird</a:t>
            </a:r>
            <a:r>
              <a:rPr sz="12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rtil</a:t>
            </a: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sz="12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ximum.</a:t>
            </a: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514908" y="177291"/>
            <a:ext cx="494067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600" spc="-5" dirty="0">
                <a:solidFill>
                  <a:srgbClr val="252525"/>
                </a:solidFill>
                <a:cs typeface="Calibri"/>
              </a:rPr>
              <a:t>Basic graphs in R </a:t>
            </a:r>
            <a:endParaRPr sz="2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9456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38600" y="1047750"/>
            <a:ext cx="4649216" cy="3834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7200" y="971550"/>
            <a:ext cx="2520315" cy="1269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200" b="1" spc="-10" dirty="0">
                <a:solidFill>
                  <a:srgbClr val="006FC0"/>
                </a:solidFill>
                <a:latin typeface="Tahoma"/>
                <a:cs typeface="Tahoma"/>
              </a:rPr>
              <a:t>art</a:t>
            </a:r>
            <a:r>
              <a:rPr sz="1200" b="1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b="1" spc="-15" dirty="0" smtClean="0">
                <a:solidFill>
                  <a:srgbClr val="006FC0"/>
                </a:solidFill>
                <a:latin typeface="Tahoma"/>
                <a:cs typeface="Tahoma"/>
              </a:rPr>
              <a:t>3</a:t>
            </a:r>
            <a:r>
              <a:rPr lang="en-US" sz="1200" b="1" spc="-15" dirty="0" smtClean="0">
                <a:solidFill>
                  <a:srgbClr val="006FC0"/>
                </a:solidFill>
                <a:latin typeface="Tahoma"/>
                <a:cs typeface="Tahoma"/>
              </a:rPr>
              <a:t> :</a:t>
            </a:r>
            <a:r>
              <a:rPr sz="1200" b="1" spc="5" dirty="0" smtClean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Basi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grap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h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in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5" dirty="0" smtClean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endParaRPr lang="en-US" sz="1200" spc="-15" dirty="0" smtClean="0">
              <a:solidFill>
                <a:srgbClr val="006FC0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endParaRPr sz="1200" dirty="0">
              <a:latin typeface="Tahoma"/>
              <a:cs typeface="Tahoma"/>
            </a:endParaRPr>
          </a:p>
          <a:p>
            <a:pPr>
              <a:lnSpc>
                <a:spcPts val="1800"/>
              </a:lnSpc>
              <a:spcBef>
                <a:spcPts val="64"/>
              </a:spcBef>
            </a:pPr>
            <a:endParaRPr sz="1200" dirty="0"/>
          </a:p>
          <a:p>
            <a:pPr marL="469900" indent="-317500">
              <a:lnSpc>
                <a:spcPct val="100000"/>
              </a:lnSpc>
              <a:buSzPct val="164285"/>
              <a:buFont typeface="Wingdings" panose="05000000000000000000" pitchFamily="2" charset="2"/>
              <a:buChar char="ü"/>
              <a:tabLst>
                <a:tab pos="469900" algn="l"/>
              </a:tabLst>
            </a:pPr>
            <a:r>
              <a:rPr sz="1200" dirty="0">
                <a:latin typeface="Tahoma"/>
                <a:cs typeface="Tahoma"/>
              </a:rPr>
              <a:t>plo</a:t>
            </a:r>
            <a:r>
              <a:rPr sz="1200" spc="-5" dirty="0">
                <a:latin typeface="Tahoma"/>
                <a:cs typeface="Tahoma"/>
              </a:rPr>
              <a:t>t(</a:t>
            </a:r>
            <a:r>
              <a:rPr sz="1200" spc="-5" dirty="0" err="1">
                <a:latin typeface="Tahoma"/>
                <a:cs typeface="Tahoma"/>
              </a:rPr>
              <a:t>ir</a:t>
            </a:r>
            <a:r>
              <a:rPr sz="1200" spc="5" dirty="0" err="1">
                <a:latin typeface="Tahoma"/>
                <a:cs typeface="Tahoma"/>
              </a:rPr>
              <a:t>i</a:t>
            </a:r>
            <a:r>
              <a:rPr sz="1200" spc="-5" dirty="0" err="1">
                <a:latin typeface="Tahoma"/>
                <a:cs typeface="Tahoma"/>
              </a:rPr>
              <a:t>s$Se</a:t>
            </a:r>
            <a:r>
              <a:rPr sz="1200" spc="5" dirty="0" err="1">
                <a:latin typeface="Tahoma"/>
                <a:cs typeface="Tahoma"/>
              </a:rPr>
              <a:t>p</a:t>
            </a:r>
            <a:r>
              <a:rPr sz="1200" spc="-10" dirty="0" err="1">
                <a:latin typeface="Tahoma"/>
                <a:cs typeface="Tahoma"/>
              </a:rPr>
              <a:t>a</a:t>
            </a:r>
            <a:r>
              <a:rPr sz="1200" dirty="0" err="1">
                <a:latin typeface="Tahoma"/>
                <a:cs typeface="Tahoma"/>
              </a:rPr>
              <a:t>l.</a:t>
            </a:r>
            <a:r>
              <a:rPr sz="1200" spc="-10" dirty="0" err="1">
                <a:latin typeface="Tahoma"/>
                <a:cs typeface="Tahoma"/>
              </a:rPr>
              <a:t>L</a:t>
            </a:r>
            <a:r>
              <a:rPr sz="1200" dirty="0" err="1">
                <a:latin typeface="Tahoma"/>
                <a:cs typeface="Tahoma"/>
              </a:rPr>
              <a:t>eng</a:t>
            </a:r>
            <a:r>
              <a:rPr sz="1200" spc="-15" dirty="0" err="1">
                <a:latin typeface="Tahoma"/>
                <a:cs typeface="Tahoma"/>
              </a:rPr>
              <a:t>t</a:t>
            </a:r>
            <a:r>
              <a:rPr sz="1200" dirty="0" err="1">
                <a:latin typeface="Tahoma"/>
                <a:cs typeface="Tahoma"/>
              </a:rPr>
              <a:t>h</a:t>
            </a:r>
            <a:r>
              <a:rPr sz="1200" dirty="0" smtClean="0">
                <a:latin typeface="Tahoma"/>
                <a:cs typeface="Tahoma"/>
              </a:rPr>
              <a:t>)</a:t>
            </a:r>
            <a:endParaRPr lang="en-US" sz="1200" dirty="0" smtClean="0">
              <a:latin typeface="Tahoma"/>
              <a:cs typeface="Tahoma"/>
            </a:endParaRPr>
          </a:p>
          <a:p>
            <a:pPr marL="469900" indent="-317500">
              <a:lnSpc>
                <a:spcPct val="100000"/>
              </a:lnSpc>
              <a:buSzPct val="164285"/>
              <a:buFont typeface="Wingdings" panose="05000000000000000000" pitchFamily="2" charset="2"/>
              <a:buChar char="ü"/>
              <a:tabLst>
                <a:tab pos="469900" algn="l"/>
              </a:tabLst>
            </a:pPr>
            <a:endParaRPr sz="1200" dirty="0">
              <a:latin typeface="Tahoma"/>
              <a:cs typeface="Tahoma"/>
            </a:endParaRPr>
          </a:p>
          <a:p>
            <a:pPr marL="469900" indent="-317500">
              <a:lnSpc>
                <a:spcPct val="100000"/>
              </a:lnSpc>
              <a:spcBef>
                <a:spcPts val="840"/>
              </a:spcBef>
              <a:buSzPct val="164285"/>
              <a:buFont typeface="Wingdings" panose="05000000000000000000" pitchFamily="2" charset="2"/>
              <a:buChar char="ü"/>
              <a:tabLst>
                <a:tab pos="469900" algn="l"/>
              </a:tabLst>
            </a:pPr>
            <a:r>
              <a:rPr sz="1200" spc="-10" dirty="0">
                <a:latin typeface="Tahoma"/>
                <a:cs typeface="Tahoma"/>
              </a:rPr>
              <a:t>P</a:t>
            </a:r>
            <a:r>
              <a:rPr sz="1200" dirty="0">
                <a:latin typeface="Tahoma"/>
                <a:cs typeface="Tahoma"/>
              </a:rPr>
              <a:t>l</a:t>
            </a:r>
            <a:r>
              <a:rPr sz="1200" spc="5" dirty="0">
                <a:latin typeface="Tahoma"/>
                <a:cs typeface="Tahoma"/>
              </a:rPr>
              <a:t>o</a:t>
            </a:r>
            <a:r>
              <a:rPr sz="1200" dirty="0">
                <a:latin typeface="Tahoma"/>
                <a:cs typeface="Tahoma"/>
              </a:rPr>
              <a:t>t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one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v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riable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60085" y="1135888"/>
            <a:ext cx="102171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Tahoma"/>
                <a:cs typeface="Tahoma"/>
              </a:rPr>
              <a:t>Sca</a:t>
            </a:r>
            <a:r>
              <a:rPr sz="1400" b="1" spc="5" dirty="0">
                <a:latin typeface="Tahoma"/>
                <a:cs typeface="Tahoma"/>
              </a:rPr>
              <a:t>t</a:t>
            </a:r>
            <a:r>
              <a:rPr sz="1400" b="1" dirty="0">
                <a:latin typeface="Tahoma"/>
                <a:cs typeface="Tahoma"/>
              </a:rPr>
              <a:t>terpl</a:t>
            </a:r>
            <a:r>
              <a:rPr sz="1400" b="1" spc="-10" dirty="0">
                <a:latin typeface="Tahoma"/>
                <a:cs typeface="Tahoma"/>
              </a:rPr>
              <a:t>o</a:t>
            </a:r>
            <a:r>
              <a:rPr sz="1400" b="1" dirty="0">
                <a:latin typeface="Tahoma"/>
                <a:cs typeface="Tahoma"/>
              </a:rPr>
              <a:t>t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514908" y="177291"/>
            <a:ext cx="494067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600" spc="-5" dirty="0">
                <a:solidFill>
                  <a:srgbClr val="252525"/>
                </a:solidFill>
                <a:cs typeface="Calibri"/>
              </a:rPr>
              <a:t>Basic graphs in R </a:t>
            </a:r>
            <a:endParaRPr sz="2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9220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5800" y="1021461"/>
            <a:ext cx="4347717" cy="3607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1002744"/>
            <a:ext cx="2948940" cy="17517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art</a:t>
            </a:r>
            <a:r>
              <a:rPr sz="1400" b="1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15" dirty="0" smtClean="0">
                <a:solidFill>
                  <a:srgbClr val="006FC0"/>
                </a:solidFill>
                <a:latin typeface="Tahoma"/>
                <a:cs typeface="Tahoma"/>
              </a:rPr>
              <a:t>3</a:t>
            </a:r>
            <a:r>
              <a:rPr lang="en-US" sz="1400" b="1" spc="-15" dirty="0" smtClean="0">
                <a:solidFill>
                  <a:srgbClr val="006FC0"/>
                </a:solidFill>
                <a:latin typeface="Tahoma"/>
                <a:cs typeface="Tahoma"/>
              </a:rPr>
              <a:t> : </a:t>
            </a:r>
            <a:r>
              <a:rPr sz="1400" spc="-5" dirty="0" smtClean="0">
                <a:solidFill>
                  <a:srgbClr val="006FC0"/>
                </a:solidFill>
                <a:latin typeface="Tahoma"/>
                <a:cs typeface="Tahoma"/>
              </a:rPr>
              <a:t>Basi</a:t>
            </a:r>
            <a:r>
              <a:rPr sz="1400" dirty="0" smtClean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400" spc="-5" dirty="0" smtClean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grap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in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ts val="1800"/>
              </a:lnSpc>
              <a:spcBef>
                <a:spcPts val="64"/>
              </a:spcBef>
            </a:pPr>
            <a:endParaRPr sz="1200" dirty="0"/>
          </a:p>
          <a:p>
            <a:pPr marL="399415" indent="-247015">
              <a:lnSpc>
                <a:spcPct val="100000"/>
              </a:lnSpc>
              <a:buSzPct val="164285"/>
              <a:buFont typeface="Wingdings" panose="05000000000000000000" pitchFamily="2" charset="2"/>
              <a:buChar char="ü"/>
              <a:tabLst>
                <a:tab pos="469900" algn="l"/>
              </a:tabLst>
            </a:pPr>
            <a:r>
              <a:rPr sz="1200" dirty="0">
                <a:latin typeface="Tahoma"/>
                <a:cs typeface="Tahoma"/>
              </a:rPr>
              <a:t>plo</a:t>
            </a:r>
            <a:r>
              <a:rPr sz="1200" spc="-5" dirty="0">
                <a:latin typeface="Tahoma"/>
                <a:cs typeface="Tahoma"/>
              </a:rPr>
              <a:t>t(ir</a:t>
            </a:r>
            <a:r>
              <a:rPr sz="1200" spc="5" dirty="0">
                <a:latin typeface="Tahoma"/>
                <a:cs typeface="Tahoma"/>
              </a:rPr>
              <a:t>i</a:t>
            </a:r>
            <a:r>
              <a:rPr sz="1200" spc="-5" dirty="0">
                <a:latin typeface="Tahoma"/>
                <a:cs typeface="Tahoma"/>
              </a:rPr>
              <a:t>s$Se</a:t>
            </a:r>
            <a:r>
              <a:rPr sz="1200" spc="5" dirty="0">
                <a:latin typeface="Tahoma"/>
                <a:cs typeface="Tahoma"/>
              </a:rPr>
              <a:t>p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dirty="0">
                <a:latin typeface="Tahoma"/>
                <a:cs typeface="Tahoma"/>
              </a:rPr>
              <a:t>l.</a:t>
            </a:r>
            <a:r>
              <a:rPr sz="1200" spc="-10" dirty="0">
                <a:latin typeface="Tahoma"/>
                <a:cs typeface="Tahoma"/>
              </a:rPr>
              <a:t>L</a:t>
            </a:r>
            <a:r>
              <a:rPr sz="1200" dirty="0">
                <a:latin typeface="Tahoma"/>
                <a:cs typeface="Tahoma"/>
              </a:rPr>
              <a:t>eng</a:t>
            </a:r>
            <a:r>
              <a:rPr sz="1200" spc="-15" dirty="0">
                <a:latin typeface="Tahoma"/>
                <a:cs typeface="Tahoma"/>
              </a:rPr>
              <a:t>t</a:t>
            </a:r>
            <a:r>
              <a:rPr sz="1200" dirty="0">
                <a:latin typeface="Tahoma"/>
                <a:cs typeface="Tahoma"/>
              </a:rPr>
              <a:t>h,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typ</a:t>
            </a:r>
            <a:r>
              <a:rPr sz="1200" spc="5" dirty="0">
                <a:latin typeface="Tahoma"/>
                <a:cs typeface="Tahoma"/>
              </a:rPr>
              <a:t>e</a:t>
            </a:r>
            <a:r>
              <a:rPr sz="1200" dirty="0">
                <a:latin typeface="Tahoma"/>
                <a:cs typeface="Tahoma"/>
              </a:rPr>
              <a:t>='l</a:t>
            </a:r>
            <a:r>
              <a:rPr sz="1200" spc="5" dirty="0" smtClean="0">
                <a:latin typeface="Tahoma"/>
                <a:cs typeface="Tahoma"/>
              </a:rPr>
              <a:t>'</a:t>
            </a:r>
            <a:r>
              <a:rPr sz="1200" dirty="0" smtClean="0">
                <a:latin typeface="Tahoma"/>
                <a:cs typeface="Tahoma"/>
              </a:rPr>
              <a:t>)</a:t>
            </a:r>
            <a:endParaRPr lang="en-US" sz="1200" dirty="0" smtClean="0">
              <a:latin typeface="Tahoma"/>
              <a:cs typeface="Tahoma"/>
            </a:endParaRPr>
          </a:p>
          <a:p>
            <a:pPr marL="399415" indent="-247015">
              <a:lnSpc>
                <a:spcPct val="100000"/>
              </a:lnSpc>
              <a:buSzPct val="164285"/>
              <a:buFont typeface="Wingdings" panose="05000000000000000000" pitchFamily="2" charset="2"/>
              <a:buChar char="ü"/>
              <a:tabLst>
                <a:tab pos="469900" algn="l"/>
              </a:tabLst>
            </a:pPr>
            <a:endParaRPr lang="en-US" sz="1200" spc="-10" dirty="0">
              <a:latin typeface="Tahoma"/>
              <a:cs typeface="Tahoma"/>
            </a:endParaRPr>
          </a:p>
          <a:p>
            <a:pPr marL="399415" indent="-247015">
              <a:lnSpc>
                <a:spcPct val="100000"/>
              </a:lnSpc>
              <a:buSzPct val="164285"/>
              <a:buFont typeface="Wingdings" panose="05000000000000000000" pitchFamily="2" charset="2"/>
              <a:buChar char="ü"/>
              <a:tabLst>
                <a:tab pos="469900" algn="l"/>
              </a:tabLst>
            </a:pPr>
            <a:r>
              <a:rPr sz="1200" spc="-10" dirty="0" smtClean="0">
                <a:latin typeface="Tahoma"/>
                <a:cs typeface="Tahoma"/>
              </a:rPr>
              <a:t>P</a:t>
            </a:r>
            <a:r>
              <a:rPr sz="1200" dirty="0" smtClean="0">
                <a:latin typeface="Tahoma"/>
                <a:cs typeface="Tahoma"/>
              </a:rPr>
              <a:t>l</a:t>
            </a:r>
            <a:r>
              <a:rPr sz="1200" spc="5" dirty="0" smtClean="0">
                <a:latin typeface="Tahoma"/>
                <a:cs typeface="Tahoma"/>
              </a:rPr>
              <a:t>o</a:t>
            </a:r>
            <a:r>
              <a:rPr sz="1200" dirty="0" smtClean="0">
                <a:latin typeface="Tahoma"/>
                <a:cs typeface="Tahoma"/>
              </a:rPr>
              <a:t>t</a:t>
            </a:r>
            <a:r>
              <a:rPr sz="1200" spc="-25" dirty="0" smtClean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w</a:t>
            </a:r>
            <a:r>
              <a:rPr sz="1200" dirty="0">
                <a:latin typeface="Tahoma"/>
                <a:cs typeface="Tahoma"/>
              </a:rPr>
              <a:t>i</a:t>
            </a:r>
            <a:r>
              <a:rPr sz="1200" spc="-5" dirty="0">
                <a:latin typeface="Tahoma"/>
                <a:cs typeface="Tahoma"/>
              </a:rPr>
              <a:t>t</a:t>
            </a:r>
            <a:r>
              <a:rPr sz="1200" dirty="0">
                <a:latin typeface="Tahoma"/>
                <a:cs typeface="Tahoma"/>
              </a:rPr>
              <a:t>h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typ</a:t>
            </a:r>
            <a:r>
              <a:rPr sz="1200" spc="5" dirty="0">
                <a:latin typeface="Tahoma"/>
                <a:cs typeface="Tahoma"/>
              </a:rPr>
              <a:t>e</a:t>
            </a:r>
            <a:r>
              <a:rPr sz="1200" dirty="0">
                <a:latin typeface="Tahoma"/>
                <a:cs typeface="Tahoma"/>
              </a:rPr>
              <a:t>='l</a:t>
            </a:r>
            <a:r>
              <a:rPr sz="1200" dirty="0" smtClean="0">
                <a:latin typeface="Tahoma"/>
                <a:cs typeface="Tahoma"/>
              </a:rPr>
              <a:t>'</a:t>
            </a:r>
            <a:endParaRPr lang="en-US" sz="1200" dirty="0" smtClean="0">
              <a:latin typeface="Tahoma"/>
              <a:cs typeface="Tahoma"/>
            </a:endParaRPr>
          </a:p>
          <a:p>
            <a:pPr marL="399415" indent="-247015">
              <a:lnSpc>
                <a:spcPct val="100000"/>
              </a:lnSpc>
              <a:buSzPct val="164285"/>
              <a:buFont typeface="Wingdings" panose="05000000000000000000" pitchFamily="2" charset="2"/>
              <a:buChar char="ü"/>
              <a:tabLst>
                <a:tab pos="469900" algn="l"/>
              </a:tabLst>
            </a:pPr>
            <a:endParaRPr sz="1200" dirty="0">
              <a:latin typeface="Tahoma"/>
              <a:cs typeface="Tahoma"/>
            </a:endParaRPr>
          </a:p>
          <a:p>
            <a:pPr marL="399415" marR="242570" indent="-247015">
              <a:lnSpc>
                <a:spcPct val="150000"/>
              </a:lnSpc>
              <a:buSzPct val="164285"/>
              <a:buFont typeface="Wingdings" panose="05000000000000000000" pitchFamily="2" charset="2"/>
              <a:buChar char="ü"/>
              <a:tabLst>
                <a:tab pos="469900" algn="l"/>
              </a:tabLst>
            </a:pPr>
            <a:r>
              <a:rPr sz="1200" dirty="0">
                <a:latin typeface="Tahoma"/>
                <a:cs typeface="Tahoma"/>
              </a:rPr>
              <a:t>Used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if </a:t>
            </a:r>
            <a:r>
              <a:rPr sz="1200" spc="-5" dirty="0">
                <a:latin typeface="Tahoma"/>
                <a:cs typeface="Tahoma"/>
              </a:rPr>
              <a:t>yo</a:t>
            </a:r>
            <a:r>
              <a:rPr sz="1200" dirty="0">
                <a:latin typeface="Tahoma"/>
                <a:cs typeface="Tahoma"/>
              </a:rPr>
              <a:t>u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need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trend </a:t>
            </a:r>
            <a:r>
              <a:rPr sz="1200" dirty="0">
                <a:latin typeface="Tahoma"/>
                <a:cs typeface="Tahoma"/>
              </a:rPr>
              <a:t>(us</a:t>
            </a:r>
            <a:r>
              <a:rPr sz="1200" spc="-10" dirty="0">
                <a:latin typeface="Tahoma"/>
                <a:cs typeface="Tahoma"/>
              </a:rPr>
              <a:t>ua</a:t>
            </a:r>
            <a:r>
              <a:rPr sz="1200" dirty="0">
                <a:latin typeface="Tahoma"/>
                <a:cs typeface="Tahoma"/>
              </a:rPr>
              <a:t>lly </a:t>
            </a:r>
            <a:r>
              <a:rPr sz="1200" spc="-5" dirty="0">
                <a:latin typeface="Tahoma"/>
                <a:cs typeface="Tahoma"/>
              </a:rPr>
              <a:t>w</a:t>
            </a:r>
            <a:r>
              <a:rPr sz="1200" dirty="0">
                <a:latin typeface="Tahoma"/>
                <a:cs typeface="Tahoma"/>
              </a:rPr>
              <a:t>i</a:t>
            </a:r>
            <a:r>
              <a:rPr sz="1200" spc="-5" dirty="0">
                <a:latin typeface="Tahoma"/>
                <a:cs typeface="Tahoma"/>
              </a:rPr>
              <a:t>t</a:t>
            </a:r>
            <a:r>
              <a:rPr sz="1200" dirty="0">
                <a:latin typeface="Tahoma"/>
                <a:cs typeface="Tahoma"/>
              </a:rPr>
              <a:t>h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res</a:t>
            </a:r>
            <a:r>
              <a:rPr sz="1200" dirty="0">
                <a:latin typeface="Tahoma"/>
                <a:cs typeface="Tahoma"/>
              </a:rPr>
              <a:t>pe</a:t>
            </a:r>
            <a:r>
              <a:rPr sz="1200" spc="-5" dirty="0">
                <a:latin typeface="Tahoma"/>
                <a:cs typeface="Tahoma"/>
              </a:rPr>
              <a:t>c</a:t>
            </a:r>
            <a:r>
              <a:rPr sz="1200" dirty="0">
                <a:latin typeface="Tahoma"/>
                <a:cs typeface="Tahoma"/>
              </a:rPr>
              <a:t>t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</a:t>
            </a:r>
            <a:r>
              <a:rPr sz="1200" dirty="0">
                <a:latin typeface="Tahoma"/>
                <a:cs typeface="Tahoma"/>
              </a:rPr>
              <a:t>o</a:t>
            </a:r>
            <a:r>
              <a:rPr sz="1200" spc="-5" dirty="0">
                <a:latin typeface="Tahoma"/>
                <a:cs typeface="Tahoma"/>
              </a:rPr>
              <a:t> time)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8400" y="1200150"/>
            <a:ext cx="976630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Tahoma"/>
                <a:cs typeface="Tahoma"/>
              </a:rPr>
              <a:t>Lin</a:t>
            </a:r>
            <a:r>
              <a:rPr sz="1400" b="1" dirty="0">
                <a:latin typeface="Tahoma"/>
                <a:cs typeface="Tahoma"/>
              </a:rPr>
              <a:t>e</a:t>
            </a:r>
            <a:r>
              <a:rPr sz="1400" b="1" spc="-5" dirty="0">
                <a:latin typeface="Tahoma"/>
                <a:cs typeface="Tahoma"/>
              </a:rPr>
              <a:t> gra</a:t>
            </a:r>
            <a:r>
              <a:rPr sz="1400" b="1" spc="5" dirty="0">
                <a:latin typeface="Tahoma"/>
                <a:cs typeface="Tahoma"/>
              </a:rPr>
              <a:t>p</a:t>
            </a:r>
            <a:r>
              <a:rPr sz="1400" b="1" dirty="0">
                <a:latin typeface="Tahoma"/>
                <a:cs typeface="Tahoma"/>
              </a:rPr>
              <a:t>h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514908" y="177291"/>
            <a:ext cx="494067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600" spc="-5" dirty="0">
                <a:solidFill>
                  <a:srgbClr val="252525"/>
                </a:solidFill>
                <a:cs typeface="Calibri"/>
              </a:rPr>
              <a:t>Basic graphs in R </a:t>
            </a:r>
            <a:endParaRPr sz="2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3420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71550"/>
            <a:ext cx="2959100" cy="859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art</a:t>
            </a:r>
            <a:r>
              <a:rPr sz="1400" b="1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15" dirty="0" smtClean="0">
                <a:solidFill>
                  <a:srgbClr val="006FC0"/>
                </a:solidFill>
                <a:latin typeface="Tahoma"/>
                <a:cs typeface="Tahoma"/>
              </a:rPr>
              <a:t>3</a:t>
            </a:r>
            <a:r>
              <a:rPr lang="en-US" sz="1400" b="1" spc="-15" dirty="0" smtClean="0">
                <a:solidFill>
                  <a:srgbClr val="006FC0"/>
                </a:solidFill>
                <a:latin typeface="Tahoma"/>
                <a:cs typeface="Tahoma"/>
              </a:rPr>
              <a:t> :</a:t>
            </a:r>
            <a:r>
              <a:rPr sz="1400" b="1" spc="5" dirty="0" smtClean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Basi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grap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in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 smtClean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endParaRPr lang="en-US" sz="1400" spc="-15" dirty="0" smtClean="0">
              <a:solidFill>
                <a:srgbClr val="006FC0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endParaRPr sz="1400" dirty="0">
              <a:latin typeface="Tahoma"/>
              <a:cs typeface="Tahoma"/>
            </a:endParaRPr>
          </a:p>
          <a:p>
            <a:pPr>
              <a:lnSpc>
                <a:spcPts val="1800"/>
              </a:lnSpc>
              <a:spcBef>
                <a:spcPts val="64"/>
              </a:spcBef>
            </a:pPr>
            <a:endParaRPr sz="1200" dirty="0"/>
          </a:p>
          <a:p>
            <a:pPr marL="469900" indent="-317500">
              <a:lnSpc>
                <a:spcPct val="100000"/>
              </a:lnSpc>
              <a:buSzPct val="164285"/>
              <a:buFont typeface="Wingdings" panose="05000000000000000000" pitchFamily="2" charset="2"/>
              <a:buChar char="ü"/>
              <a:tabLst>
                <a:tab pos="469900" algn="l"/>
              </a:tabLst>
            </a:pPr>
            <a:r>
              <a:rPr sz="1200" dirty="0">
                <a:latin typeface="Arial"/>
                <a:cs typeface="Arial"/>
              </a:rPr>
              <a:t>plot(iri</a:t>
            </a:r>
            <a:r>
              <a:rPr sz="1200" spc="5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$S</a:t>
            </a:r>
            <a:r>
              <a:rPr sz="1200" spc="-1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1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l.</a:t>
            </a:r>
            <a:r>
              <a:rPr sz="1200" spc="-1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en</a:t>
            </a:r>
            <a:r>
              <a:rPr sz="1200" spc="-15" dirty="0">
                <a:latin typeface="Arial"/>
                <a:cs typeface="Arial"/>
              </a:rPr>
              <a:t>g</a:t>
            </a:r>
            <a:r>
              <a:rPr sz="1200" spc="-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h,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20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pe</a:t>
            </a:r>
            <a:r>
              <a:rPr sz="1200" spc="-1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'</a:t>
            </a:r>
            <a:r>
              <a:rPr sz="1200" spc="-5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')</a:t>
            </a:r>
          </a:p>
        </p:txBody>
      </p:sp>
      <p:sp>
        <p:nvSpPr>
          <p:cNvPr id="4" name="object 4"/>
          <p:cNvSpPr/>
          <p:nvPr/>
        </p:nvSpPr>
        <p:spPr>
          <a:xfrm>
            <a:off x="4055364" y="1047750"/>
            <a:ext cx="4707636" cy="3849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93055" y="1443203"/>
            <a:ext cx="56959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Tahoma"/>
                <a:cs typeface="Tahoma"/>
              </a:rPr>
              <a:t>Gra</a:t>
            </a:r>
            <a:r>
              <a:rPr sz="1400" b="1" dirty="0">
                <a:latin typeface="Tahoma"/>
                <a:cs typeface="Tahoma"/>
              </a:rPr>
              <a:t>ph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514908" y="177291"/>
            <a:ext cx="494067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600" spc="-5" dirty="0">
                <a:solidFill>
                  <a:srgbClr val="252525"/>
                </a:solidFill>
                <a:cs typeface="Calibri"/>
              </a:rPr>
              <a:t>Basic graphs in R </a:t>
            </a:r>
            <a:endParaRPr sz="2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6696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71550"/>
            <a:ext cx="2520315" cy="643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art</a:t>
            </a:r>
            <a:r>
              <a:rPr sz="1400" b="1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15" dirty="0">
                <a:solidFill>
                  <a:srgbClr val="006FC0"/>
                </a:solidFill>
                <a:latin typeface="Tahoma"/>
                <a:cs typeface="Tahoma"/>
              </a:rPr>
              <a:t>3</a:t>
            </a:r>
            <a:r>
              <a:rPr sz="1400" b="1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Basi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grap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in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ts val="1800"/>
              </a:lnSpc>
              <a:spcBef>
                <a:spcPts val="64"/>
              </a:spcBef>
            </a:pPr>
            <a:endParaRPr sz="1200" dirty="0"/>
          </a:p>
          <a:p>
            <a:pPr marL="469900" indent="-317500">
              <a:lnSpc>
                <a:spcPct val="100000"/>
              </a:lnSpc>
              <a:buSzPct val="164285"/>
              <a:buFont typeface="Wingdings" panose="05000000000000000000" pitchFamily="2" charset="2"/>
              <a:buChar char="ü"/>
              <a:tabLst>
                <a:tab pos="469900" algn="l"/>
              </a:tabLst>
            </a:pPr>
            <a:r>
              <a:rPr sz="1200" dirty="0">
                <a:latin typeface="Arial"/>
                <a:cs typeface="Arial"/>
              </a:rPr>
              <a:t>barplot(i</a:t>
            </a:r>
            <a:r>
              <a:rPr sz="1200" spc="-1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15" dirty="0">
                <a:latin typeface="Arial"/>
                <a:cs typeface="Arial"/>
              </a:rPr>
              <a:t>$</a:t>
            </a:r>
            <a:r>
              <a:rPr sz="1200" dirty="0">
                <a:latin typeface="Arial"/>
                <a:cs typeface="Arial"/>
              </a:rPr>
              <a:t>Sep</a:t>
            </a:r>
            <a:r>
              <a:rPr sz="1200" spc="-1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10" dirty="0">
                <a:latin typeface="Arial"/>
                <a:cs typeface="Arial"/>
              </a:rPr>
              <a:t>.</a:t>
            </a:r>
            <a:r>
              <a:rPr sz="1200" dirty="0">
                <a:latin typeface="Arial"/>
                <a:cs typeface="Arial"/>
              </a:rPr>
              <a:t>Le</a:t>
            </a:r>
            <a:r>
              <a:rPr sz="1200" spc="-1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g</a:t>
            </a:r>
            <a:r>
              <a:rPr sz="1200" spc="-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h)</a:t>
            </a:r>
          </a:p>
        </p:txBody>
      </p:sp>
      <p:sp>
        <p:nvSpPr>
          <p:cNvPr id="4" name="object 4"/>
          <p:cNvSpPr/>
          <p:nvPr/>
        </p:nvSpPr>
        <p:spPr>
          <a:xfrm>
            <a:off x="4185411" y="1047750"/>
            <a:ext cx="4196588" cy="3438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15000" y="1352550"/>
            <a:ext cx="906144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ahoma"/>
                <a:cs typeface="Tahoma"/>
              </a:rPr>
              <a:t>Bar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gra</a:t>
            </a:r>
            <a:r>
              <a:rPr sz="1400" b="1" spc="5" dirty="0">
                <a:latin typeface="Tahoma"/>
                <a:cs typeface="Tahoma"/>
              </a:rPr>
              <a:t>p</a:t>
            </a:r>
            <a:r>
              <a:rPr sz="1400" b="1" dirty="0">
                <a:latin typeface="Tahoma"/>
                <a:cs typeface="Tahoma"/>
              </a:rPr>
              <a:t>h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514908" y="177291"/>
            <a:ext cx="494067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600" spc="-5" dirty="0">
                <a:solidFill>
                  <a:srgbClr val="252525"/>
                </a:solidFill>
                <a:cs typeface="Calibri"/>
              </a:rPr>
              <a:t>Basic graphs in R </a:t>
            </a:r>
            <a:endParaRPr sz="2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4094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72468"/>
            <a:ext cx="2520315" cy="1218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art</a:t>
            </a:r>
            <a:r>
              <a:rPr sz="1400" b="1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15" dirty="0">
                <a:solidFill>
                  <a:srgbClr val="006FC0"/>
                </a:solidFill>
                <a:latin typeface="Tahoma"/>
                <a:cs typeface="Tahoma"/>
              </a:rPr>
              <a:t>3</a:t>
            </a:r>
            <a:r>
              <a:rPr sz="1400" b="1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Basi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grap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in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ts val="1800"/>
              </a:lnSpc>
              <a:spcBef>
                <a:spcPts val="64"/>
              </a:spcBef>
            </a:pPr>
            <a:endParaRPr sz="1200" dirty="0"/>
          </a:p>
          <a:p>
            <a:pPr marL="469900" indent="-317500">
              <a:lnSpc>
                <a:spcPct val="100000"/>
              </a:lnSpc>
              <a:buSzPct val="164285"/>
              <a:buFont typeface="Wingdings" panose="05000000000000000000" pitchFamily="2" charset="2"/>
              <a:buChar char="ü"/>
              <a:tabLst>
                <a:tab pos="469900" algn="l"/>
              </a:tabLst>
            </a:pPr>
            <a:r>
              <a:rPr sz="1200" dirty="0">
                <a:latin typeface="Tahoma"/>
                <a:cs typeface="Tahoma"/>
              </a:rPr>
              <a:t>pie(tabl</a:t>
            </a:r>
            <a:r>
              <a:rPr sz="1200" spc="5" dirty="0">
                <a:latin typeface="Tahoma"/>
                <a:cs typeface="Tahoma"/>
              </a:rPr>
              <a:t>e</a:t>
            </a:r>
            <a:r>
              <a:rPr sz="1200" dirty="0">
                <a:latin typeface="Tahoma"/>
                <a:cs typeface="Tahoma"/>
              </a:rPr>
              <a:t>(i</a:t>
            </a:r>
            <a:r>
              <a:rPr sz="1200" spc="-5" dirty="0">
                <a:latin typeface="Tahoma"/>
                <a:cs typeface="Tahoma"/>
              </a:rPr>
              <a:t>ris$S</a:t>
            </a:r>
            <a:r>
              <a:rPr sz="1200" spc="-10" dirty="0">
                <a:latin typeface="Tahoma"/>
                <a:cs typeface="Tahoma"/>
              </a:rPr>
              <a:t>p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5" dirty="0">
                <a:latin typeface="Tahoma"/>
                <a:cs typeface="Tahoma"/>
              </a:rPr>
              <a:t>ci</a:t>
            </a:r>
            <a:r>
              <a:rPr sz="1200" spc="5" dirty="0">
                <a:latin typeface="Tahoma"/>
                <a:cs typeface="Tahoma"/>
              </a:rPr>
              <a:t>e</a:t>
            </a:r>
            <a:r>
              <a:rPr sz="1200" spc="-5" dirty="0">
                <a:latin typeface="Tahoma"/>
                <a:cs typeface="Tahoma"/>
              </a:rPr>
              <a:t>s))</a:t>
            </a:r>
            <a:endParaRPr sz="1200" dirty="0">
              <a:latin typeface="Tahoma"/>
              <a:cs typeface="Tahoma"/>
            </a:endParaRPr>
          </a:p>
          <a:p>
            <a:pPr marL="469900" indent="-317500">
              <a:lnSpc>
                <a:spcPct val="100000"/>
              </a:lnSpc>
              <a:spcBef>
                <a:spcPts val="840"/>
              </a:spcBef>
              <a:buSzPct val="164285"/>
              <a:buFont typeface="Wingdings" panose="05000000000000000000" pitchFamily="2" charset="2"/>
              <a:buChar char="ü"/>
              <a:tabLst>
                <a:tab pos="469900" algn="l"/>
              </a:tabLst>
            </a:pPr>
            <a:r>
              <a:rPr sz="1200" spc="-10" dirty="0">
                <a:latin typeface="Tahoma"/>
                <a:cs typeface="Tahoma"/>
              </a:rPr>
              <a:t>P</a:t>
            </a:r>
            <a:r>
              <a:rPr sz="1200" dirty="0">
                <a:latin typeface="Tahoma"/>
                <a:cs typeface="Tahoma"/>
              </a:rPr>
              <a:t>ie  graph</a:t>
            </a:r>
          </a:p>
          <a:p>
            <a:pPr marL="469900" indent="-317500">
              <a:lnSpc>
                <a:spcPct val="100000"/>
              </a:lnSpc>
              <a:spcBef>
                <a:spcPts val="840"/>
              </a:spcBef>
              <a:buSzPct val="164285"/>
              <a:buFont typeface="Wingdings" panose="05000000000000000000" pitchFamily="2" charset="2"/>
              <a:buChar char="ü"/>
              <a:tabLst>
                <a:tab pos="469900" algn="l"/>
              </a:tabLst>
            </a:pPr>
            <a:r>
              <a:rPr sz="1200" spc="-5" dirty="0">
                <a:latin typeface="Tahoma"/>
                <a:cs typeface="Tahoma"/>
              </a:rPr>
              <a:t>NO</a:t>
            </a:r>
            <a:r>
              <a:rPr sz="1200" dirty="0">
                <a:latin typeface="Tahoma"/>
                <a:cs typeface="Tahoma"/>
              </a:rPr>
              <a:t>T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R</a:t>
            </a:r>
            <a:r>
              <a:rPr sz="1200" spc="5" dirty="0">
                <a:latin typeface="Tahoma"/>
                <a:cs typeface="Tahoma"/>
              </a:rPr>
              <a:t>e</a:t>
            </a:r>
            <a:r>
              <a:rPr sz="1200" spc="-5" dirty="0">
                <a:latin typeface="Tahoma"/>
                <a:cs typeface="Tahoma"/>
              </a:rPr>
              <a:t>c</a:t>
            </a:r>
            <a:r>
              <a:rPr sz="1200" spc="5" dirty="0">
                <a:latin typeface="Tahoma"/>
                <a:cs typeface="Tahoma"/>
              </a:rPr>
              <a:t>o</a:t>
            </a:r>
            <a:r>
              <a:rPr sz="1200" dirty="0">
                <a:latin typeface="Tahoma"/>
                <a:cs typeface="Tahoma"/>
              </a:rPr>
              <a:t>m</a:t>
            </a:r>
            <a:r>
              <a:rPr sz="1200" spc="-10" dirty="0">
                <a:latin typeface="Tahoma"/>
                <a:cs typeface="Tahoma"/>
              </a:rPr>
              <a:t>m</a:t>
            </a:r>
            <a:r>
              <a:rPr sz="1200" dirty="0">
                <a:latin typeface="Tahoma"/>
                <a:cs typeface="Tahoma"/>
              </a:rPr>
              <a:t>ended</a:t>
            </a:r>
          </a:p>
        </p:txBody>
      </p:sp>
      <p:sp>
        <p:nvSpPr>
          <p:cNvPr id="4" name="object 4"/>
          <p:cNvSpPr/>
          <p:nvPr/>
        </p:nvSpPr>
        <p:spPr>
          <a:xfrm>
            <a:off x="4972939" y="1200150"/>
            <a:ext cx="3477895" cy="21903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514908" y="177291"/>
            <a:ext cx="494067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600" spc="-5" dirty="0">
                <a:solidFill>
                  <a:srgbClr val="252525"/>
                </a:solidFill>
                <a:cs typeface="Calibri"/>
              </a:rPr>
              <a:t>Basic graphs in R </a:t>
            </a:r>
            <a:endParaRPr sz="2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1814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71550"/>
            <a:ext cx="2520315" cy="643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art</a:t>
            </a:r>
            <a:r>
              <a:rPr sz="1400" b="1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15" dirty="0" smtClean="0">
                <a:solidFill>
                  <a:srgbClr val="006FC0"/>
                </a:solidFill>
                <a:latin typeface="Tahoma"/>
                <a:cs typeface="Tahoma"/>
              </a:rPr>
              <a:t>3</a:t>
            </a:r>
            <a:r>
              <a:rPr lang="en-US" sz="1400" b="1" spc="-15" dirty="0" smtClean="0">
                <a:solidFill>
                  <a:srgbClr val="006FC0"/>
                </a:solidFill>
                <a:latin typeface="Tahoma"/>
                <a:cs typeface="Tahoma"/>
              </a:rPr>
              <a:t> :</a:t>
            </a:r>
            <a:r>
              <a:rPr sz="1400" b="1" spc="5" dirty="0" smtClean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Basi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grap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in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ts val="1800"/>
              </a:lnSpc>
              <a:spcBef>
                <a:spcPts val="64"/>
              </a:spcBef>
            </a:pPr>
            <a:endParaRPr sz="1200" dirty="0"/>
          </a:p>
          <a:p>
            <a:pPr marL="469900" indent="-317500">
              <a:lnSpc>
                <a:spcPct val="100000"/>
              </a:lnSpc>
              <a:buSzPct val="164285"/>
              <a:buFont typeface="Wingdings" panose="05000000000000000000" pitchFamily="2" charset="2"/>
              <a:buChar char="ü"/>
              <a:tabLst>
                <a:tab pos="469900" algn="l"/>
              </a:tabLst>
            </a:pPr>
            <a:r>
              <a:rPr sz="1200" dirty="0">
                <a:latin typeface="Tahoma"/>
                <a:cs typeface="Tahoma"/>
              </a:rPr>
              <a:t>hist(iris$S</a:t>
            </a:r>
            <a:r>
              <a:rPr sz="1200" spc="-5" dirty="0">
                <a:latin typeface="Tahoma"/>
                <a:cs typeface="Tahoma"/>
              </a:rPr>
              <a:t>e</a:t>
            </a:r>
            <a:r>
              <a:rPr sz="1200" dirty="0">
                <a:latin typeface="Tahoma"/>
                <a:cs typeface="Tahoma"/>
              </a:rPr>
              <a:t>pal</a:t>
            </a:r>
            <a:r>
              <a:rPr sz="1200" spc="-5" dirty="0">
                <a:latin typeface="Tahoma"/>
                <a:cs typeface="Tahoma"/>
              </a:rPr>
              <a:t>.</a:t>
            </a:r>
            <a:r>
              <a:rPr sz="1200" dirty="0">
                <a:latin typeface="Tahoma"/>
                <a:cs typeface="Tahoma"/>
              </a:rPr>
              <a:t>Lengt</a:t>
            </a:r>
            <a:r>
              <a:rPr sz="1200" spc="-20" dirty="0">
                <a:latin typeface="Tahoma"/>
                <a:cs typeface="Tahoma"/>
              </a:rPr>
              <a:t>h</a:t>
            </a:r>
            <a:r>
              <a:rPr sz="1200" dirty="0">
                <a:latin typeface="Tahoma"/>
                <a:cs typeface="Tahoma"/>
              </a:rPr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4128770" y="971550"/>
            <a:ext cx="4395470" cy="3609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514908" y="177291"/>
            <a:ext cx="494067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600" spc="-5" dirty="0">
                <a:solidFill>
                  <a:srgbClr val="252525"/>
                </a:solidFill>
                <a:cs typeface="Calibri"/>
              </a:rPr>
              <a:t>Basic graphs in R </a:t>
            </a:r>
            <a:endParaRPr sz="2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961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/>
        </p:nvSpPr>
        <p:spPr>
          <a:xfrm>
            <a:off x="532400" y="966759"/>
            <a:ext cx="6546494" cy="380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70C0"/>
              </a:buClr>
              <a:buNone/>
            </a:pPr>
            <a:r>
              <a:rPr lang="en-US" sz="16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Today we will know about :</a:t>
            </a:r>
          </a:p>
          <a:p>
            <a:pPr marL="0" indent="0">
              <a:buClr>
                <a:srgbClr val="0070C0"/>
              </a:buClr>
              <a:buNone/>
            </a:pPr>
            <a:endParaRPr lang="en-US" sz="14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35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Have a basic understanding of Data Visualization as a field</a:t>
            </a:r>
          </a:p>
          <a:p>
            <a:pPr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35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Create basic and advanced Graphs in R</a:t>
            </a:r>
          </a:p>
          <a:p>
            <a:pPr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35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Change colors or use custom palettes</a:t>
            </a:r>
          </a:p>
          <a:p>
            <a:pPr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35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Customize graphical parameters</a:t>
            </a:r>
          </a:p>
          <a:p>
            <a:pPr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35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Learn </a:t>
            </a:r>
            <a:r>
              <a:rPr lang="en-US" sz="135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basics of Grammar of Graphics</a:t>
            </a:r>
          </a:p>
          <a:p>
            <a:pPr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35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Spatial analysis </a:t>
            </a:r>
            <a:r>
              <a:rPr lang="en-US" sz="135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Visualization</a:t>
            </a:r>
            <a:endParaRPr lang="en-US" sz="135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8836" y="145917"/>
            <a:ext cx="465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Agenda</a:t>
            </a:r>
            <a:endParaRPr lang="en-IN" sz="28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09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71550"/>
            <a:ext cx="3134360" cy="643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art</a:t>
            </a:r>
            <a:r>
              <a:rPr sz="1400" b="1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15" dirty="0">
                <a:solidFill>
                  <a:srgbClr val="006FC0"/>
                </a:solidFill>
                <a:latin typeface="Tahoma"/>
                <a:cs typeface="Tahoma"/>
              </a:rPr>
              <a:t>3</a:t>
            </a:r>
            <a:r>
              <a:rPr sz="1400" b="1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1400" b="1" spc="5" dirty="0" smtClean="0">
                <a:solidFill>
                  <a:srgbClr val="006FC0"/>
                </a:solidFill>
                <a:latin typeface="Tahoma"/>
                <a:cs typeface="Tahoma"/>
              </a:rPr>
              <a:t>: </a:t>
            </a:r>
            <a:r>
              <a:rPr sz="1400" spc="-5" dirty="0" smtClean="0">
                <a:solidFill>
                  <a:srgbClr val="006FC0"/>
                </a:solidFill>
                <a:latin typeface="Tahoma"/>
                <a:cs typeface="Tahoma"/>
              </a:rPr>
              <a:t>Basi</a:t>
            </a:r>
            <a:r>
              <a:rPr sz="1400" dirty="0" smtClean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400" spc="-5" dirty="0" smtClean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grap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in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ts val="1800"/>
              </a:lnSpc>
              <a:spcBef>
                <a:spcPts val="64"/>
              </a:spcBef>
            </a:pPr>
            <a:endParaRPr sz="1200" dirty="0"/>
          </a:p>
          <a:p>
            <a:pPr marL="469900" indent="-317500">
              <a:lnSpc>
                <a:spcPct val="100000"/>
              </a:lnSpc>
              <a:buSzPct val="164285"/>
              <a:buFont typeface="Wingdings" panose="05000000000000000000" pitchFamily="2" charset="2"/>
              <a:buChar char="ü"/>
              <a:tabLst>
                <a:tab pos="469900" algn="l"/>
              </a:tabLst>
            </a:pPr>
            <a:r>
              <a:rPr sz="1200" dirty="0">
                <a:latin typeface="Tahoma"/>
                <a:cs typeface="Tahoma"/>
              </a:rPr>
              <a:t>hist(iris$S</a:t>
            </a:r>
            <a:r>
              <a:rPr sz="1200" spc="-5" dirty="0">
                <a:latin typeface="Tahoma"/>
                <a:cs typeface="Tahoma"/>
              </a:rPr>
              <a:t>e</a:t>
            </a:r>
            <a:r>
              <a:rPr sz="1200" dirty="0">
                <a:latin typeface="Tahoma"/>
                <a:cs typeface="Tahoma"/>
              </a:rPr>
              <a:t>pal</a:t>
            </a:r>
            <a:r>
              <a:rPr sz="1200" spc="-5" dirty="0">
                <a:latin typeface="Tahoma"/>
                <a:cs typeface="Tahoma"/>
              </a:rPr>
              <a:t>.</a:t>
            </a:r>
            <a:r>
              <a:rPr sz="1200" dirty="0">
                <a:latin typeface="Tahoma"/>
                <a:cs typeface="Tahoma"/>
              </a:rPr>
              <a:t>Lengt</a:t>
            </a:r>
            <a:r>
              <a:rPr sz="1200" spc="-20" dirty="0">
                <a:latin typeface="Tahoma"/>
                <a:cs typeface="Tahoma"/>
              </a:rPr>
              <a:t>h</a:t>
            </a:r>
            <a:r>
              <a:rPr sz="1200" spc="-10" dirty="0">
                <a:latin typeface="Tahoma"/>
                <a:cs typeface="Tahoma"/>
              </a:rPr>
              <a:t>,</a:t>
            </a:r>
            <a:r>
              <a:rPr sz="1200" dirty="0">
                <a:latin typeface="Tahoma"/>
                <a:cs typeface="Tahoma"/>
              </a:rPr>
              <a:t>br</a:t>
            </a:r>
            <a:r>
              <a:rPr sz="1200" spc="-10" dirty="0">
                <a:latin typeface="Tahoma"/>
                <a:cs typeface="Tahoma"/>
              </a:rPr>
              <a:t>ea</a:t>
            </a:r>
            <a:r>
              <a:rPr sz="1200" dirty="0">
                <a:latin typeface="Tahoma"/>
                <a:cs typeface="Tahoma"/>
              </a:rPr>
              <a:t>k</a:t>
            </a:r>
            <a:r>
              <a:rPr sz="1200" spc="-10" dirty="0">
                <a:latin typeface="Tahoma"/>
                <a:cs typeface="Tahoma"/>
              </a:rPr>
              <a:t>s</a:t>
            </a:r>
            <a:r>
              <a:rPr sz="1200" dirty="0">
                <a:latin typeface="Tahoma"/>
                <a:cs typeface="Tahoma"/>
              </a:rPr>
              <a:t>=20)</a:t>
            </a:r>
          </a:p>
        </p:txBody>
      </p:sp>
      <p:sp>
        <p:nvSpPr>
          <p:cNvPr id="4" name="object 4"/>
          <p:cNvSpPr/>
          <p:nvPr/>
        </p:nvSpPr>
        <p:spPr>
          <a:xfrm>
            <a:off x="4495800" y="971550"/>
            <a:ext cx="4153153" cy="3356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514908" y="177291"/>
            <a:ext cx="494067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600" spc="-5" dirty="0">
                <a:solidFill>
                  <a:srgbClr val="252525"/>
                </a:solidFill>
                <a:cs typeface="Calibri"/>
              </a:rPr>
              <a:t>Basic graphs in R </a:t>
            </a:r>
            <a:endParaRPr sz="2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1582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71550"/>
            <a:ext cx="2883535" cy="643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art</a:t>
            </a:r>
            <a:r>
              <a:rPr sz="1400" b="1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15" dirty="0" smtClean="0">
                <a:solidFill>
                  <a:srgbClr val="006FC0"/>
                </a:solidFill>
                <a:latin typeface="Tahoma"/>
                <a:cs typeface="Tahoma"/>
              </a:rPr>
              <a:t>3</a:t>
            </a:r>
            <a:r>
              <a:rPr lang="en-US" sz="1400" b="1" spc="-15" dirty="0" smtClean="0">
                <a:solidFill>
                  <a:srgbClr val="006FC0"/>
                </a:solidFill>
                <a:latin typeface="Tahoma"/>
                <a:cs typeface="Tahoma"/>
              </a:rPr>
              <a:t> :</a:t>
            </a:r>
            <a:r>
              <a:rPr sz="1400" b="1" spc="5" dirty="0" smtClean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Basi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grap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in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ts val="1800"/>
              </a:lnSpc>
              <a:spcBef>
                <a:spcPts val="64"/>
              </a:spcBef>
            </a:pPr>
            <a:endParaRPr sz="1200" dirty="0"/>
          </a:p>
          <a:p>
            <a:pPr marL="469900" indent="-317500">
              <a:lnSpc>
                <a:spcPct val="100000"/>
              </a:lnSpc>
              <a:buSzPct val="164285"/>
              <a:buFont typeface="Wingdings" panose="05000000000000000000" pitchFamily="2" charset="2"/>
              <a:buChar char="ü"/>
              <a:tabLst>
                <a:tab pos="469900" algn="l"/>
              </a:tabLst>
            </a:pPr>
            <a:r>
              <a:rPr sz="1200" dirty="0">
                <a:latin typeface="Tahoma"/>
                <a:cs typeface="Tahoma"/>
              </a:rPr>
              <a:t>plo</a:t>
            </a:r>
            <a:r>
              <a:rPr sz="1200" spc="-5" dirty="0">
                <a:latin typeface="Tahoma"/>
                <a:cs typeface="Tahoma"/>
              </a:rPr>
              <a:t>t(</a:t>
            </a:r>
            <a:r>
              <a:rPr sz="1200" spc="5" dirty="0">
                <a:latin typeface="Tahoma"/>
                <a:cs typeface="Tahoma"/>
              </a:rPr>
              <a:t>d</a:t>
            </a:r>
            <a:r>
              <a:rPr sz="1200" dirty="0">
                <a:latin typeface="Tahoma"/>
                <a:cs typeface="Tahoma"/>
              </a:rPr>
              <a:t>en</a:t>
            </a:r>
            <a:r>
              <a:rPr sz="1200" spc="-10" dirty="0">
                <a:latin typeface="Tahoma"/>
                <a:cs typeface="Tahoma"/>
              </a:rPr>
              <a:t>s</a:t>
            </a:r>
            <a:r>
              <a:rPr sz="1200" dirty="0">
                <a:latin typeface="Tahoma"/>
                <a:cs typeface="Tahoma"/>
              </a:rPr>
              <a:t>ity(iris</a:t>
            </a:r>
            <a:r>
              <a:rPr sz="1200" spc="-15" dirty="0">
                <a:latin typeface="Tahoma"/>
                <a:cs typeface="Tahoma"/>
              </a:rPr>
              <a:t>$</a:t>
            </a:r>
            <a:r>
              <a:rPr sz="1200" spc="-5" dirty="0">
                <a:latin typeface="Tahoma"/>
                <a:cs typeface="Tahoma"/>
              </a:rPr>
              <a:t>S</a:t>
            </a:r>
            <a:r>
              <a:rPr sz="1200" spc="-10" dirty="0">
                <a:latin typeface="Tahoma"/>
                <a:cs typeface="Tahoma"/>
              </a:rPr>
              <a:t>e</a:t>
            </a:r>
            <a:r>
              <a:rPr sz="1200" dirty="0">
                <a:latin typeface="Tahoma"/>
                <a:cs typeface="Tahoma"/>
              </a:rPr>
              <a:t>pal</a:t>
            </a:r>
            <a:r>
              <a:rPr sz="1200" spc="-5" dirty="0">
                <a:latin typeface="Tahoma"/>
                <a:cs typeface="Tahoma"/>
              </a:rPr>
              <a:t>.</a:t>
            </a:r>
            <a:r>
              <a:rPr sz="1200" dirty="0">
                <a:latin typeface="Tahoma"/>
                <a:cs typeface="Tahoma"/>
              </a:rPr>
              <a:t>Lengt</a:t>
            </a:r>
            <a:r>
              <a:rPr sz="1200" spc="-20" dirty="0">
                <a:latin typeface="Tahoma"/>
                <a:cs typeface="Tahoma"/>
              </a:rPr>
              <a:t>h</a:t>
            </a:r>
            <a:r>
              <a:rPr sz="1200" dirty="0">
                <a:latin typeface="Tahoma"/>
                <a:cs typeface="Tahoma"/>
              </a:rPr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4267200" y="1047750"/>
            <a:ext cx="4577969" cy="37494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514908" y="177291"/>
            <a:ext cx="494067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600" spc="-5" dirty="0">
                <a:solidFill>
                  <a:srgbClr val="252525"/>
                </a:solidFill>
                <a:cs typeface="Calibri"/>
              </a:rPr>
              <a:t>Basic graphs in R </a:t>
            </a:r>
            <a:endParaRPr sz="2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9199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68162"/>
            <a:ext cx="2539365" cy="859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1400" b="1" spc="-1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</a:t>
            </a:r>
            <a:r>
              <a:rPr sz="1400" b="1" spc="-3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b="1" spc="-15" dirty="0" smtClean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sz="1400" b="1" spc="-15" dirty="0" smtClean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sz="1400" b="1" spc="5" dirty="0" smtClean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</a:t>
            </a:r>
            <a:r>
              <a:rPr sz="140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400" spc="-5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</a:t>
            </a:r>
            <a:r>
              <a:rPr sz="1400" spc="-5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140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400" spc="-5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</a:t>
            </a:r>
            <a:r>
              <a:rPr sz="1400" spc="-5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5" dirty="0" smtClean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endParaRPr lang="en-US" sz="1400" spc="-15" dirty="0" smtClean="0">
              <a:solidFill>
                <a:srgbClr val="006F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</a:pP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800"/>
              </a:lnSpc>
              <a:spcBef>
                <a:spcPts val="64"/>
              </a:spcBef>
            </a:pP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69900" indent="-317500">
              <a:lnSpc>
                <a:spcPct val="100000"/>
              </a:lnSpc>
              <a:buSzPct val="164285"/>
              <a:buFont typeface="Wingdings" panose="05000000000000000000" pitchFamily="2" charset="2"/>
              <a:buChar char="ü"/>
              <a:tabLst>
                <a:tab pos="469900" algn="l"/>
              </a:tabLst>
            </a:pP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</a:t>
            </a: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t(ir</a:t>
            </a: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pal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Lengt</a:t>
            </a:r>
            <a:r>
              <a:rPr sz="12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4114800" y="971550"/>
            <a:ext cx="4518534" cy="3442475"/>
          </a:xfrm>
          <a:prstGeom prst="rect">
            <a:avLst/>
          </a:prstGeom>
          <a:blipFill>
            <a:blip r:embed="rId2" cstate="print"/>
            <a:srcRect/>
            <a:stretch>
              <a:fillRect t="-6138" b="-10226"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43600" y="1047750"/>
            <a:ext cx="71564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Tahoma"/>
                <a:cs typeface="Tahoma"/>
              </a:rPr>
              <a:t>Boxpl</a:t>
            </a:r>
            <a:r>
              <a:rPr sz="1400" b="1" spc="-10" dirty="0">
                <a:latin typeface="Tahoma"/>
                <a:cs typeface="Tahoma"/>
              </a:rPr>
              <a:t>o</a:t>
            </a:r>
            <a:r>
              <a:rPr sz="1400" b="1" dirty="0">
                <a:latin typeface="Tahoma"/>
                <a:cs typeface="Tahoma"/>
              </a:rPr>
              <a:t>t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514908" y="177291"/>
            <a:ext cx="494067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600" spc="-5" dirty="0">
                <a:solidFill>
                  <a:srgbClr val="252525"/>
                </a:solidFill>
                <a:cs typeface="Calibri"/>
              </a:rPr>
              <a:t>Basic graphs in R </a:t>
            </a:r>
            <a:endParaRPr sz="2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543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55578" y="970979"/>
            <a:ext cx="3436238" cy="3729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970979"/>
            <a:ext cx="7424420" cy="2113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art</a:t>
            </a:r>
            <a:r>
              <a:rPr sz="1400" b="1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15" dirty="0" smtClean="0">
                <a:solidFill>
                  <a:srgbClr val="006FC0"/>
                </a:solidFill>
                <a:latin typeface="Tahoma"/>
                <a:cs typeface="Tahoma"/>
              </a:rPr>
              <a:t>3</a:t>
            </a:r>
            <a:r>
              <a:rPr lang="en-US" sz="1400" b="1" spc="-15" dirty="0" smtClean="0">
                <a:solidFill>
                  <a:srgbClr val="006FC0"/>
                </a:solidFill>
                <a:latin typeface="Tahoma"/>
                <a:cs typeface="Tahoma"/>
              </a:rPr>
              <a:t> :</a:t>
            </a:r>
            <a:r>
              <a:rPr sz="1400" b="1" spc="5" dirty="0" smtClean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Basi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grap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in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 smtClean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endParaRPr sz="1400" dirty="0" smtClean="0">
              <a:latin typeface="Tahoma"/>
              <a:cs typeface="Tahoma"/>
            </a:endParaRPr>
          </a:p>
          <a:p>
            <a:pPr marR="6350" algn="r">
              <a:lnSpc>
                <a:spcPct val="150000"/>
              </a:lnSpc>
              <a:spcBef>
                <a:spcPts val="100"/>
              </a:spcBef>
            </a:pPr>
            <a:r>
              <a:rPr sz="1200" b="1" dirty="0" smtClean="0">
                <a:latin typeface="Tahoma"/>
                <a:cs typeface="Tahoma"/>
              </a:rPr>
              <a:t>B</a:t>
            </a:r>
            <a:r>
              <a:rPr sz="1200" b="1" spc="-10" dirty="0" smtClean="0">
                <a:latin typeface="Tahoma"/>
                <a:cs typeface="Tahoma"/>
              </a:rPr>
              <a:t>o</a:t>
            </a:r>
            <a:r>
              <a:rPr sz="1200" b="1" spc="-5" dirty="0" smtClean="0">
                <a:latin typeface="Tahoma"/>
                <a:cs typeface="Tahoma"/>
              </a:rPr>
              <a:t>x</a:t>
            </a:r>
            <a:r>
              <a:rPr sz="1200" b="1" spc="5" dirty="0" smtClean="0">
                <a:latin typeface="Tahoma"/>
                <a:cs typeface="Tahoma"/>
              </a:rPr>
              <a:t>p</a:t>
            </a:r>
            <a:r>
              <a:rPr sz="1200" b="1" dirty="0" smtClean="0">
                <a:latin typeface="Tahoma"/>
                <a:cs typeface="Tahoma"/>
              </a:rPr>
              <a:t>l</a:t>
            </a:r>
            <a:r>
              <a:rPr sz="1200" b="1" spc="-10" dirty="0" smtClean="0">
                <a:latin typeface="Tahoma"/>
                <a:cs typeface="Tahoma"/>
              </a:rPr>
              <a:t>o</a:t>
            </a:r>
            <a:r>
              <a:rPr sz="1200" b="1" dirty="0" smtClean="0">
                <a:latin typeface="Tahoma"/>
                <a:cs typeface="Tahoma"/>
              </a:rPr>
              <a:t>t</a:t>
            </a:r>
            <a:r>
              <a:rPr sz="1200" b="1" spc="-25" dirty="0" smtClean="0">
                <a:latin typeface="Tahoma"/>
                <a:cs typeface="Tahoma"/>
              </a:rPr>
              <a:t> </a:t>
            </a:r>
            <a:r>
              <a:rPr sz="1200" b="1" dirty="0" smtClean="0">
                <a:latin typeface="Tahoma"/>
                <a:cs typeface="Tahoma"/>
              </a:rPr>
              <a:t>w</a:t>
            </a:r>
            <a:r>
              <a:rPr sz="1200" b="1" spc="-10" dirty="0" smtClean="0">
                <a:latin typeface="Tahoma"/>
                <a:cs typeface="Tahoma"/>
              </a:rPr>
              <a:t>i</a:t>
            </a:r>
            <a:r>
              <a:rPr sz="1200" b="1" dirty="0" smtClean="0">
                <a:latin typeface="Tahoma"/>
                <a:cs typeface="Tahoma"/>
              </a:rPr>
              <a:t>th</a:t>
            </a:r>
            <a:r>
              <a:rPr sz="1200" b="1" spc="10" dirty="0" smtClean="0">
                <a:latin typeface="Tahoma"/>
                <a:cs typeface="Tahoma"/>
              </a:rPr>
              <a:t> </a:t>
            </a:r>
            <a:r>
              <a:rPr sz="1200" b="1" spc="-5" dirty="0" smtClean="0">
                <a:latin typeface="Tahoma"/>
                <a:cs typeface="Tahoma"/>
              </a:rPr>
              <a:t>Rug</a:t>
            </a:r>
            <a:endParaRPr sz="1200" dirty="0" smtClean="0">
              <a:latin typeface="Tahoma"/>
              <a:cs typeface="Tahoma"/>
            </a:endParaRPr>
          </a:p>
          <a:p>
            <a:pPr marL="12700">
              <a:lnSpc>
                <a:spcPct val="150000"/>
              </a:lnSpc>
              <a:spcBef>
                <a:spcPts val="80"/>
              </a:spcBef>
            </a:pPr>
            <a:r>
              <a:rPr sz="1200" dirty="0" smtClean="0">
                <a:latin typeface="Tahoma"/>
                <a:cs typeface="Tahoma"/>
              </a:rPr>
              <a:t>&gt;</a:t>
            </a:r>
            <a:r>
              <a:rPr sz="1200" dirty="0">
                <a:latin typeface="Tahoma"/>
                <a:cs typeface="Tahoma"/>
              </a:rPr>
              <a:t>b</a:t>
            </a:r>
            <a:r>
              <a:rPr sz="1200" spc="5" dirty="0">
                <a:latin typeface="Tahoma"/>
                <a:cs typeface="Tahoma"/>
              </a:rPr>
              <a:t>o</a:t>
            </a:r>
            <a:r>
              <a:rPr sz="1200" spc="-5" dirty="0">
                <a:latin typeface="Tahoma"/>
                <a:cs typeface="Tahoma"/>
              </a:rPr>
              <a:t>x</a:t>
            </a:r>
            <a:r>
              <a:rPr sz="1200" dirty="0">
                <a:latin typeface="Tahoma"/>
                <a:cs typeface="Tahoma"/>
              </a:rPr>
              <a:t>pl</a:t>
            </a:r>
            <a:r>
              <a:rPr sz="1200" spc="5" dirty="0">
                <a:latin typeface="Tahoma"/>
                <a:cs typeface="Tahoma"/>
              </a:rPr>
              <a:t>o</a:t>
            </a:r>
            <a:r>
              <a:rPr sz="1200" spc="-5" dirty="0">
                <a:latin typeface="Tahoma"/>
                <a:cs typeface="Tahoma"/>
              </a:rPr>
              <a:t>t</a:t>
            </a:r>
            <a:r>
              <a:rPr sz="1200" spc="-15" dirty="0">
                <a:latin typeface="Tahoma"/>
                <a:cs typeface="Tahoma"/>
              </a:rPr>
              <a:t>(</a:t>
            </a:r>
            <a:r>
              <a:rPr sz="1200" dirty="0">
                <a:latin typeface="Tahoma"/>
                <a:cs typeface="Tahoma"/>
              </a:rPr>
              <a:t>iris$</a:t>
            </a:r>
            <a:r>
              <a:rPr sz="1200" spc="-15" dirty="0">
                <a:latin typeface="Tahoma"/>
                <a:cs typeface="Tahoma"/>
              </a:rPr>
              <a:t>S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10" dirty="0">
                <a:latin typeface="Tahoma"/>
                <a:cs typeface="Tahoma"/>
              </a:rPr>
              <a:t>pa</a:t>
            </a:r>
            <a:r>
              <a:rPr sz="1200" dirty="0">
                <a:latin typeface="Tahoma"/>
                <a:cs typeface="Tahoma"/>
              </a:rPr>
              <a:t>l.</a:t>
            </a:r>
            <a:r>
              <a:rPr sz="1200" spc="-10" dirty="0">
                <a:latin typeface="Tahoma"/>
                <a:cs typeface="Tahoma"/>
              </a:rPr>
              <a:t>L</a:t>
            </a:r>
            <a:r>
              <a:rPr sz="1200" dirty="0">
                <a:latin typeface="Tahoma"/>
                <a:cs typeface="Tahoma"/>
              </a:rPr>
              <a:t>engt</a:t>
            </a:r>
            <a:r>
              <a:rPr sz="1200" spc="-20" dirty="0">
                <a:latin typeface="Tahoma"/>
                <a:cs typeface="Tahoma"/>
              </a:rPr>
              <a:t>h</a:t>
            </a:r>
            <a:r>
              <a:rPr sz="1200" dirty="0">
                <a:latin typeface="Tahoma"/>
                <a:cs typeface="Tahoma"/>
              </a:rPr>
              <a:t>)</a:t>
            </a:r>
          </a:p>
          <a:p>
            <a:pPr marL="12700">
              <a:lnSpc>
                <a:spcPct val="150000"/>
              </a:lnSpc>
              <a:spcBef>
                <a:spcPts val="840"/>
              </a:spcBef>
            </a:pPr>
            <a:r>
              <a:rPr sz="1200" dirty="0">
                <a:latin typeface="Tahoma"/>
                <a:cs typeface="Tahoma"/>
              </a:rPr>
              <a:t>&gt;r</a:t>
            </a:r>
            <a:r>
              <a:rPr sz="1200" spc="-10" dirty="0">
                <a:latin typeface="Tahoma"/>
                <a:cs typeface="Tahoma"/>
              </a:rPr>
              <a:t>u</a:t>
            </a:r>
            <a:r>
              <a:rPr sz="1200" dirty="0">
                <a:latin typeface="Tahoma"/>
                <a:cs typeface="Tahoma"/>
              </a:rPr>
              <a:t>g(iris$S</a:t>
            </a:r>
            <a:r>
              <a:rPr sz="1200" spc="-10" dirty="0">
                <a:latin typeface="Tahoma"/>
                <a:cs typeface="Tahoma"/>
              </a:rPr>
              <a:t>e</a:t>
            </a:r>
            <a:r>
              <a:rPr sz="1200" dirty="0">
                <a:latin typeface="Tahoma"/>
                <a:cs typeface="Tahoma"/>
              </a:rPr>
              <a:t>pal</a:t>
            </a:r>
            <a:r>
              <a:rPr sz="1200" spc="-5" dirty="0">
                <a:latin typeface="Tahoma"/>
                <a:cs typeface="Tahoma"/>
              </a:rPr>
              <a:t>.</a:t>
            </a:r>
            <a:r>
              <a:rPr sz="1200" dirty="0">
                <a:latin typeface="Tahoma"/>
                <a:cs typeface="Tahoma"/>
              </a:rPr>
              <a:t>Lengt</a:t>
            </a:r>
            <a:r>
              <a:rPr sz="1200" spc="-20" dirty="0">
                <a:latin typeface="Tahoma"/>
                <a:cs typeface="Tahoma"/>
              </a:rPr>
              <a:t>h</a:t>
            </a:r>
            <a:r>
              <a:rPr sz="1200" spc="-10" dirty="0">
                <a:latin typeface="Tahoma"/>
                <a:cs typeface="Tahoma"/>
              </a:rPr>
              <a:t>,</a:t>
            </a:r>
            <a:r>
              <a:rPr sz="1200" spc="-5" dirty="0">
                <a:latin typeface="Tahoma"/>
                <a:cs typeface="Tahoma"/>
              </a:rPr>
              <a:t>sid</a:t>
            </a:r>
            <a:r>
              <a:rPr sz="1200" spc="5" dirty="0">
                <a:latin typeface="Tahoma"/>
                <a:cs typeface="Tahoma"/>
              </a:rPr>
              <a:t>e</a:t>
            </a:r>
            <a:r>
              <a:rPr sz="1200" spc="-15" dirty="0">
                <a:latin typeface="Tahoma"/>
                <a:cs typeface="Tahoma"/>
              </a:rPr>
              <a:t>=</a:t>
            </a:r>
            <a:r>
              <a:rPr sz="1200" dirty="0">
                <a:latin typeface="Tahoma"/>
                <a:cs typeface="Tahoma"/>
              </a:rPr>
              <a:t>2)</a:t>
            </a:r>
          </a:p>
          <a:p>
            <a:pPr>
              <a:lnSpc>
                <a:spcPct val="150000"/>
              </a:lnSpc>
              <a:spcBef>
                <a:spcPts val="23"/>
              </a:spcBef>
            </a:pPr>
            <a:endParaRPr sz="1200" dirty="0"/>
          </a:p>
          <a:p>
            <a:pPr>
              <a:lnSpc>
                <a:spcPct val="150000"/>
              </a:lnSpc>
            </a:pPr>
            <a:endParaRPr sz="1200" dirty="0"/>
          </a:p>
          <a:p>
            <a:pPr marL="12700">
              <a:lnSpc>
                <a:spcPct val="150000"/>
              </a:lnSpc>
            </a:pPr>
            <a:r>
              <a:rPr sz="1200" dirty="0">
                <a:latin typeface="Tahoma"/>
                <a:cs typeface="Tahoma"/>
              </a:rPr>
              <a:t>Adds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 ru</a:t>
            </a:r>
            <a:r>
              <a:rPr sz="1200" dirty="0">
                <a:latin typeface="Tahoma"/>
                <a:cs typeface="Tahoma"/>
              </a:rPr>
              <a:t>g </a:t>
            </a:r>
            <a:r>
              <a:rPr sz="1200" spc="-10" dirty="0">
                <a:latin typeface="Tahoma"/>
                <a:cs typeface="Tahoma"/>
              </a:rPr>
              <a:t>r</a:t>
            </a:r>
            <a:r>
              <a:rPr sz="1200" dirty="0">
                <a:latin typeface="Tahoma"/>
                <a:cs typeface="Tahoma"/>
              </a:rPr>
              <a:t>epre</a:t>
            </a:r>
            <a:r>
              <a:rPr sz="1200" spc="-5" dirty="0">
                <a:latin typeface="Tahoma"/>
                <a:cs typeface="Tahoma"/>
              </a:rPr>
              <a:t>sentati</a:t>
            </a:r>
            <a:r>
              <a:rPr sz="1200" spc="5" dirty="0">
                <a:latin typeface="Tahoma"/>
                <a:cs typeface="Tahoma"/>
              </a:rPr>
              <a:t>o</a:t>
            </a:r>
            <a:r>
              <a:rPr sz="1200" dirty="0">
                <a:latin typeface="Tahoma"/>
                <a:cs typeface="Tahoma"/>
              </a:rPr>
              <a:t>n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(</a:t>
            </a:r>
            <a:r>
              <a:rPr sz="1200" spc="10" dirty="0">
                <a:latin typeface="Tahoma"/>
                <a:cs typeface="Tahoma"/>
              </a:rPr>
              <a:t>1</a:t>
            </a:r>
            <a:r>
              <a:rPr sz="1200" spc="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d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plo</a:t>
            </a:r>
            <a:r>
              <a:rPr sz="1200" spc="-5" dirty="0">
                <a:latin typeface="Tahoma"/>
                <a:cs typeface="Tahoma"/>
              </a:rPr>
              <a:t>t</a:t>
            </a:r>
            <a:r>
              <a:rPr sz="1200" dirty="0">
                <a:latin typeface="Tahoma"/>
                <a:cs typeface="Tahoma"/>
              </a:rPr>
              <a:t>)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th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data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</a:t>
            </a:r>
            <a:r>
              <a:rPr sz="1200" dirty="0">
                <a:latin typeface="Tahoma"/>
                <a:cs typeface="Tahoma"/>
              </a:rPr>
              <a:t>o</a:t>
            </a:r>
            <a:r>
              <a:rPr sz="1200" spc="-5" dirty="0">
                <a:latin typeface="Tahoma"/>
                <a:cs typeface="Tahoma"/>
              </a:rPr>
              <a:t> th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plo</a:t>
            </a:r>
            <a:r>
              <a:rPr sz="1200" spc="-5" dirty="0">
                <a:latin typeface="Tahoma"/>
                <a:cs typeface="Tahoma"/>
              </a:rPr>
              <a:t>t.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514908" y="177291"/>
            <a:ext cx="494067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600" spc="-5" dirty="0">
                <a:solidFill>
                  <a:srgbClr val="252525"/>
                </a:solidFill>
                <a:cs typeface="Calibri"/>
              </a:rPr>
              <a:t>Basic graphs in R </a:t>
            </a:r>
            <a:endParaRPr sz="2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6085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196" y="971550"/>
            <a:ext cx="2900680" cy="630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art</a:t>
            </a:r>
            <a:r>
              <a:rPr sz="1400" b="1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15" dirty="0">
                <a:solidFill>
                  <a:srgbClr val="006FC0"/>
                </a:solidFill>
                <a:latin typeface="Tahoma"/>
                <a:cs typeface="Tahoma"/>
              </a:rPr>
              <a:t>3</a:t>
            </a:r>
            <a:r>
              <a:rPr sz="1400" b="1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Custom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zin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g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Grap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ts val="1750"/>
              </a:lnSpc>
              <a:spcBef>
                <a:spcPts val="38"/>
              </a:spcBef>
            </a:pPr>
            <a:endParaRPr sz="1200" dirty="0"/>
          </a:p>
          <a:p>
            <a:pPr marL="472440" indent="-304800">
              <a:lnSpc>
                <a:spcPct val="100000"/>
              </a:lnSpc>
              <a:buSzPct val="166666"/>
              <a:buFont typeface="Wingdings" panose="05000000000000000000" pitchFamily="2" charset="2"/>
              <a:buChar char="ü"/>
              <a:tabLst>
                <a:tab pos="473075" algn="l"/>
              </a:tabLst>
            </a:pPr>
            <a:r>
              <a:rPr sz="1200" dirty="0">
                <a:solidFill>
                  <a:srgbClr val="0070C0"/>
                </a:solidFill>
                <a:latin typeface="Tahoma"/>
                <a:cs typeface="Tahoma"/>
              </a:rPr>
              <a:t>M</a:t>
            </a:r>
            <a:r>
              <a:rPr sz="1200" spc="-5" dirty="0">
                <a:solidFill>
                  <a:srgbClr val="0070C0"/>
                </a:solidFill>
                <a:latin typeface="Tahoma"/>
                <a:cs typeface="Tahoma"/>
              </a:rPr>
              <a:t>ultiple</a:t>
            </a:r>
            <a:r>
              <a:rPr sz="1200" spc="-25" dirty="0">
                <a:solidFill>
                  <a:srgbClr val="0070C0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0070C0"/>
                </a:solidFill>
                <a:latin typeface="Tahoma"/>
                <a:cs typeface="Tahoma"/>
              </a:rPr>
              <a:t>gr</a:t>
            </a:r>
            <a:r>
              <a:rPr sz="1200" spc="-10" dirty="0">
                <a:solidFill>
                  <a:srgbClr val="0070C0"/>
                </a:solidFill>
                <a:latin typeface="Tahoma"/>
                <a:cs typeface="Tahoma"/>
              </a:rPr>
              <a:t>aphs</a:t>
            </a:r>
            <a:r>
              <a:rPr sz="1200" spc="-25" dirty="0">
                <a:solidFill>
                  <a:srgbClr val="0070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70C0"/>
                </a:solidFill>
                <a:latin typeface="Tahoma"/>
                <a:cs typeface="Tahoma"/>
              </a:rPr>
              <a:t>on</a:t>
            </a:r>
            <a:r>
              <a:rPr sz="1200" spc="-20" dirty="0">
                <a:solidFill>
                  <a:srgbClr val="0070C0"/>
                </a:solidFill>
                <a:latin typeface="Tahoma"/>
                <a:cs typeface="Tahoma"/>
              </a:rPr>
              <a:t> s</a:t>
            </a:r>
            <a:r>
              <a:rPr sz="1200" spc="-10" dirty="0">
                <a:solidFill>
                  <a:srgbClr val="0070C0"/>
                </a:solidFill>
                <a:latin typeface="Tahoma"/>
                <a:cs typeface="Tahoma"/>
              </a:rPr>
              <a:t>a</a:t>
            </a:r>
            <a:r>
              <a:rPr sz="1200" spc="-20" dirty="0">
                <a:solidFill>
                  <a:srgbClr val="0070C0"/>
                </a:solidFill>
                <a:latin typeface="Tahoma"/>
                <a:cs typeface="Tahoma"/>
              </a:rPr>
              <a:t>m</a:t>
            </a:r>
            <a:r>
              <a:rPr sz="1200" spc="-10" dirty="0">
                <a:solidFill>
                  <a:srgbClr val="0070C0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0070C0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0070C0"/>
                </a:solidFill>
                <a:latin typeface="Tahoma"/>
                <a:cs typeface="Tahoma"/>
              </a:rPr>
              <a:t>s</a:t>
            </a:r>
            <a:r>
              <a:rPr sz="1200" dirty="0">
                <a:solidFill>
                  <a:srgbClr val="0070C0"/>
                </a:solidFill>
                <a:latin typeface="Tahoma"/>
                <a:cs typeface="Tahoma"/>
              </a:rPr>
              <a:t>c</a:t>
            </a:r>
            <a:r>
              <a:rPr sz="1200" spc="-15" dirty="0">
                <a:solidFill>
                  <a:srgbClr val="0070C0"/>
                </a:solidFill>
                <a:latin typeface="Tahoma"/>
                <a:cs typeface="Tahoma"/>
              </a:rPr>
              <a:t>ree</a:t>
            </a:r>
            <a:r>
              <a:rPr sz="1200" dirty="0">
                <a:solidFill>
                  <a:srgbClr val="0070C0"/>
                </a:solidFill>
                <a:latin typeface="Tahoma"/>
                <a:cs typeface="Tahoma"/>
              </a:rPr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196" y="1854164"/>
            <a:ext cx="2351405" cy="2477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sz="1200" spc="-10" dirty="0">
                <a:latin typeface="Tahoma"/>
                <a:cs typeface="Tahoma"/>
              </a:rPr>
              <a:t>p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r(</a:t>
            </a:r>
            <a:r>
              <a:rPr sz="1200" dirty="0">
                <a:latin typeface="Tahoma"/>
                <a:cs typeface="Tahoma"/>
              </a:rPr>
              <a:t>mfro</a:t>
            </a:r>
            <a:r>
              <a:rPr sz="1200" spc="-10" dirty="0">
                <a:latin typeface="Tahoma"/>
                <a:cs typeface="Tahoma"/>
              </a:rPr>
              <a:t>w=c(3,2))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50000"/>
              </a:lnSpc>
              <a:spcBef>
                <a:spcPts val="720"/>
              </a:spcBef>
            </a:pPr>
            <a:r>
              <a:rPr sz="1200" spc="-10" dirty="0">
                <a:latin typeface="Tahoma"/>
                <a:cs typeface="Tahoma"/>
              </a:rPr>
              <a:t>&gt;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</a:t>
            </a:r>
            <a:r>
              <a:rPr sz="1200" spc="-10" dirty="0">
                <a:latin typeface="Tahoma"/>
                <a:cs typeface="Tahoma"/>
              </a:rPr>
              <a:t>unf</a:t>
            </a:r>
            <a:r>
              <a:rPr sz="1200" spc="-5" dirty="0">
                <a:latin typeface="Tahoma"/>
                <a:cs typeface="Tahoma"/>
              </a:rPr>
              <a:t>l</a:t>
            </a:r>
            <a:r>
              <a:rPr sz="1200" dirty="0">
                <a:latin typeface="Tahoma"/>
                <a:cs typeface="Tahoma"/>
              </a:rPr>
              <a:t>o</a:t>
            </a:r>
            <a:r>
              <a:rPr sz="1200" spc="-10" dirty="0">
                <a:latin typeface="Tahoma"/>
                <a:cs typeface="Tahoma"/>
              </a:rPr>
              <a:t>w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10" dirty="0">
                <a:latin typeface="Tahoma"/>
                <a:cs typeface="Tahoma"/>
              </a:rPr>
              <a:t>rplot</a:t>
            </a:r>
            <a:r>
              <a:rPr sz="1200" spc="-5" dirty="0">
                <a:latin typeface="Tahoma"/>
                <a:cs typeface="Tahoma"/>
              </a:rPr>
              <a:t>(iris$</a:t>
            </a:r>
            <a:r>
              <a:rPr sz="1200" dirty="0">
                <a:latin typeface="Tahoma"/>
                <a:cs typeface="Tahoma"/>
              </a:rPr>
              <a:t>Se</a:t>
            </a:r>
            <a:r>
              <a:rPr sz="1200" spc="-10" dirty="0">
                <a:latin typeface="Tahoma"/>
                <a:cs typeface="Tahoma"/>
              </a:rPr>
              <a:t>p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l.Leng</a:t>
            </a:r>
            <a:r>
              <a:rPr sz="1200" spc="-15" dirty="0">
                <a:latin typeface="Tahoma"/>
                <a:cs typeface="Tahoma"/>
              </a:rPr>
              <a:t>t</a:t>
            </a:r>
            <a:r>
              <a:rPr sz="1200" spc="-10" dirty="0">
                <a:latin typeface="Tahoma"/>
                <a:cs typeface="Tahoma"/>
              </a:rPr>
              <a:t>h)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50000"/>
              </a:lnSpc>
              <a:spcBef>
                <a:spcPts val="720"/>
              </a:spcBef>
            </a:pPr>
            <a:r>
              <a:rPr sz="1200" spc="-10" dirty="0">
                <a:latin typeface="Tahoma"/>
                <a:cs typeface="Tahoma"/>
              </a:rPr>
              <a:t>&gt;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pl</a:t>
            </a:r>
            <a:r>
              <a:rPr sz="1200" spc="-20" dirty="0">
                <a:latin typeface="Tahoma"/>
                <a:cs typeface="Tahoma"/>
              </a:rPr>
              <a:t>o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spc="-5" dirty="0">
                <a:latin typeface="Tahoma"/>
                <a:cs typeface="Tahoma"/>
              </a:rPr>
              <a:t>(iris$</a:t>
            </a:r>
            <a:r>
              <a:rPr sz="1200" dirty="0">
                <a:latin typeface="Tahoma"/>
                <a:cs typeface="Tahoma"/>
              </a:rPr>
              <a:t>Se</a:t>
            </a:r>
            <a:r>
              <a:rPr sz="1200" spc="-10" dirty="0">
                <a:latin typeface="Tahoma"/>
                <a:cs typeface="Tahoma"/>
              </a:rPr>
              <a:t>p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l.Leng</a:t>
            </a:r>
            <a:r>
              <a:rPr sz="1200" spc="-15" dirty="0">
                <a:latin typeface="Tahoma"/>
                <a:cs typeface="Tahoma"/>
              </a:rPr>
              <a:t>t</a:t>
            </a:r>
            <a:r>
              <a:rPr sz="1200" spc="-10" dirty="0">
                <a:latin typeface="Tahoma"/>
                <a:cs typeface="Tahoma"/>
              </a:rPr>
              <a:t>h)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50000"/>
              </a:lnSpc>
              <a:spcBef>
                <a:spcPts val="720"/>
              </a:spcBef>
            </a:pPr>
            <a:r>
              <a:rPr sz="1200" spc="-10" dirty="0">
                <a:latin typeface="Tahoma"/>
                <a:cs typeface="Tahoma"/>
              </a:rPr>
              <a:t>&gt;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b</a:t>
            </a:r>
            <a:r>
              <a:rPr sz="1200" spc="-20" dirty="0">
                <a:latin typeface="Tahoma"/>
                <a:cs typeface="Tahoma"/>
              </a:rPr>
              <a:t>o</a:t>
            </a:r>
            <a:r>
              <a:rPr sz="1200" dirty="0">
                <a:latin typeface="Tahoma"/>
                <a:cs typeface="Tahoma"/>
              </a:rPr>
              <a:t>x</a:t>
            </a:r>
            <a:r>
              <a:rPr sz="1200" spc="-5" dirty="0">
                <a:latin typeface="Tahoma"/>
                <a:cs typeface="Tahoma"/>
              </a:rPr>
              <a:t>pl</a:t>
            </a:r>
            <a:r>
              <a:rPr sz="1200" spc="-20" dirty="0">
                <a:latin typeface="Tahoma"/>
                <a:cs typeface="Tahoma"/>
              </a:rPr>
              <a:t>o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spc="-5" dirty="0">
                <a:latin typeface="Tahoma"/>
                <a:cs typeface="Tahoma"/>
              </a:rPr>
              <a:t>(iris$</a:t>
            </a:r>
            <a:r>
              <a:rPr sz="1200" dirty="0">
                <a:latin typeface="Tahoma"/>
                <a:cs typeface="Tahoma"/>
              </a:rPr>
              <a:t>Se</a:t>
            </a:r>
            <a:r>
              <a:rPr sz="1200" spc="-10" dirty="0">
                <a:latin typeface="Tahoma"/>
                <a:cs typeface="Tahoma"/>
              </a:rPr>
              <a:t>p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l.Leng</a:t>
            </a:r>
            <a:r>
              <a:rPr sz="1200" spc="-15" dirty="0">
                <a:latin typeface="Tahoma"/>
                <a:cs typeface="Tahoma"/>
              </a:rPr>
              <a:t>t</a:t>
            </a:r>
            <a:r>
              <a:rPr sz="1200" spc="-10" dirty="0">
                <a:latin typeface="Tahoma"/>
                <a:cs typeface="Tahoma"/>
              </a:rPr>
              <a:t>h)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50000"/>
              </a:lnSpc>
              <a:spcBef>
                <a:spcPts val="720"/>
              </a:spcBef>
            </a:pPr>
            <a:r>
              <a:rPr sz="1200" spc="-10" dirty="0">
                <a:latin typeface="Tahoma"/>
                <a:cs typeface="Tahoma"/>
              </a:rPr>
              <a:t>&gt;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pl</a:t>
            </a:r>
            <a:r>
              <a:rPr sz="1200" spc="-20" dirty="0">
                <a:latin typeface="Tahoma"/>
                <a:cs typeface="Tahoma"/>
              </a:rPr>
              <a:t>o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spc="-5" dirty="0">
                <a:latin typeface="Tahoma"/>
                <a:cs typeface="Tahoma"/>
              </a:rPr>
              <a:t>(iris$</a:t>
            </a:r>
            <a:r>
              <a:rPr sz="1200" dirty="0">
                <a:latin typeface="Tahoma"/>
                <a:cs typeface="Tahoma"/>
              </a:rPr>
              <a:t>Se</a:t>
            </a:r>
            <a:r>
              <a:rPr sz="1200" spc="-10" dirty="0">
                <a:latin typeface="Tahoma"/>
                <a:cs typeface="Tahoma"/>
              </a:rPr>
              <a:t>p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l.Leng</a:t>
            </a:r>
            <a:r>
              <a:rPr sz="1200" spc="-15" dirty="0">
                <a:latin typeface="Tahoma"/>
                <a:cs typeface="Tahoma"/>
              </a:rPr>
              <a:t>t</a:t>
            </a:r>
            <a:r>
              <a:rPr sz="1200" spc="-10" dirty="0">
                <a:latin typeface="Tahoma"/>
                <a:cs typeface="Tahoma"/>
              </a:rPr>
              <a:t>h,</a:t>
            </a:r>
            <a:r>
              <a:rPr sz="1200" spc="-15" dirty="0">
                <a:latin typeface="Tahoma"/>
                <a:cs typeface="Tahoma"/>
              </a:rPr>
              <a:t>t</a:t>
            </a:r>
            <a:r>
              <a:rPr sz="1200" spc="-10" dirty="0">
                <a:latin typeface="Tahoma"/>
                <a:cs typeface="Tahoma"/>
              </a:rPr>
              <a:t>ype</a:t>
            </a:r>
            <a:r>
              <a:rPr sz="1200" spc="-5" dirty="0">
                <a:latin typeface="Tahoma"/>
                <a:cs typeface="Tahoma"/>
              </a:rPr>
              <a:t>="l")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50000"/>
              </a:lnSpc>
              <a:spcBef>
                <a:spcPts val="720"/>
              </a:spcBef>
            </a:pPr>
            <a:r>
              <a:rPr sz="1200" spc="-10" dirty="0">
                <a:latin typeface="Tahoma"/>
                <a:cs typeface="Tahoma"/>
              </a:rPr>
              <a:t>&gt;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pl</a:t>
            </a:r>
            <a:r>
              <a:rPr sz="1200" spc="-20" dirty="0">
                <a:latin typeface="Tahoma"/>
                <a:cs typeface="Tahoma"/>
              </a:rPr>
              <a:t>o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spc="-5" dirty="0">
                <a:latin typeface="Tahoma"/>
                <a:cs typeface="Tahoma"/>
              </a:rPr>
              <a:t>(</a:t>
            </a:r>
            <a:r>
              <a:rPr sz="1200" spc="-20" dirty="0">
                <a:latin typeface="Tahoma"/>
                <a:cs typeface="Tahoma"/>
              </a:rPr>
              <a:t>d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10" dirty="0">
                <a:latin typeface="Tahoma"/>
                <a:cs typeface="Tahoma"/>
              </a:rPr>
              <a:t>n</a:t>
            </a:r>
            <a:r>
              <a:rPr sz="1200" spc="-5" dirty="0">
                <a:latin typeface="Tahoma"/>
                <a:cs typeface="Tahoma"/>
              </a:rPr>
              <a:t>sity</a:t>
            </a:r>
            <a:r>
              <a:rPr sz="1200" spc="-15" dirty="0">
                <a:latin typeface="Tahoma"/>
                <a:cs typeface="Tahoma"/>
              </a:rPr>
              <a:t>(</a:t>
            </a:r>
            <a:r>
              <a:rPr sz="1200" spc="-5" dirty="0">
                <a:latin typeface="Tahoma"/>
                <a:cs typeface="Tahoma"/>
              </a:rPr>
              <a:t>iris$</a:t>
            </a:r>
            <a:r>
              <a:rPr sz="1200" dirty="0">
                <a:latin typeface="Tahoma"/>
                <a:cs typeface="Tahoma"/>
              </a:rPr>
              <a:t>Se</a:t>
            </a:r>
            <a:r>
              <a:rPr sz="1200" spc="-10" dirty="0">
                <a:latin typeface="Tahoma"/>
                <a:cs typeface="Tahoma"/>
              </a:rPr>
              <a:t>p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l.Leng</a:t>
            </a:r>
            <a:r>
              <a:rPr sz="1200" spc="-15" dirty="0">
                <a:latin typeface="Tahoma"/>
                <a:cs typeface="Tahoma"/>
              </a:rPr>
              <a:t>t</a:t>
            </a:r>
            <a:r>
              <a:rPr sz="1200" spc="-10" dirty="0">
                <a:latin typeface="Tahoma"/>
                <a:cs typeface="Tahoma"/>
              </a:rPr>
              <a:t>h))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50000"/>
              </a:lnSpc>
              <a:spcBef>
                <a:spcPts val="720"/>
              </a:spcBef>
            </a:pPr>
            <a:r>
              <a:rPr sz="1200" spc="-10" dirty="0">
                <a:latin typeface="Tahoma"/>
                <a:cs typeface="Tahoma"/>
              </a:rPr>
              <a:t>&gt;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his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spc="-5" dirty="0">
                <a:latin typeface="Tahoma"/>
                <a:cs typeface="Tahoma"/>
              </a:rPr>
              <a:t>(iris$</a:t>
            </a:r>
            <a:r>
              <a:rPr sz="1200" dirty="0">
                <a:latin typeface="Tahoma"/>
                <a:cs typeface="Tahoma"/>
              </a:rPr>
              <a:t>Se</a:t>
            </a:r>
            <a:r>
              <a:rPr sz="1200" spc="-10" dirty="0">
                <a:latin typeface="Tahoma"/>
                <a:cs typeface="Tahoma"/>
              </a:rPr>
              <a:t>p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l.Leng</a:t>
            </a:r>
            <a:r>
              <a:rPr sz="1200" spc="-15" dirty="0">
                <a:latin typeface="Tahoma"/>
                <a:cs typeface="Tahoma"/>
              </a:rPr>
              <a:t>t</a:t>
            </a:r>
            <a:r>
              <a:rPr sz="1200" spc="-10" dirty="0">
                <a:latin typeface="Tahoma"/>
                <a:cs typeface="Tahoma"/>
              </a:rPr>
              <a:t>h)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47821" y="1066419"/>
            <a:ext cx="5114925" cy="30293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514908" y="177291"/>
            <a:ext cx="494067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600" spc="-5" dirty="0">
                <a:solidFill>
                  <a:srgbClr val="252525"/>
                </a:solidFill>
                <a:cs typeface="Calibri"/>
              </a:rPr>
              <a:t>Customizing Graphs</a:t>
            </a:r>
          </a:p>
        </p:txBody>
      </p:sp>
    </p:spTree>
    <p:extLst>
      <p:ext uri="{BB962C8B-B14F-4D97-AF65-F5344CB8AC3E}">
        <p14:creationId xmlns:p14="http://schemas.microsoft.com/office/powerpoint/2010/main" val="459809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47821" y="1066419"/>
            <a:ext cx="5114925" cy="30293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3196" y="968768"/>
            <a:ext cx="2900680" cy="630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art</a:t>
            </a:r>
            <a:r>
              <a:rPr sz="1400" b="1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15" dirty="0" smtClean="0">
                <a:solidFill>
                  <a:srgbClr val="006FC0"/>
                </a:solidFill>
                <a:latin typeface="Tahoma"/>
                <a:cs typeface="Tahoma"/>
              </a:rPr>
              <a:t>3</a:t>
            </a:r>
            <a:r>
              <a:rPr lang="en-US" sz="1400" b="1" spc="-15" dirty="0" smtClean="0">
                <a:solidFill>
                  <a:srgbClr val="006FC0"/>
                </a:solidFill>
                <a:latin typeface="Tahoma"/>
                <a:cs typeface="Tahoma"/>
              </a:rPr>
              <a:t> :</a:t>
            </a:r>
            <a:r>
              <a:rPr sz="1400" b="1" spc="5" dirty="0" smtClean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Custom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zin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g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Grap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ts val="1750"/>
              </a:lnSpc>
              <a:spcBef>
                <a:spcPts val="38"/>
              </a:spcBef>
            </a:pPr>
            <a:endParaRPr sz="1200" dirty="0"/>
          </a:p>
          <a:p>
            <a:pPr marL="472440" indent="-304800">
              <a:lnSpc>
                <a:spcPct val="100000"/>
              </a:lnSpc>
              <a:buSzPct val="166666"/>
              <a:buFont typeface="Wingdings" panose="05000000000000000000" pitchFamily="2" charset="2"/>
              <a:buChar char="ü"/>
              <a:tabLst>
                <a:tab pos="473075" algn="l"/>
              </a:tabLst>
            </a:pPr>
            <a:r>
              <a:rPr sz="1200" dirty="0">
                <a:solidFill>
                  <a:srgbClr val="0070C0"/>
                </a:solidFill>
                <a:latin typeface="Tahoma"/>
                <a:cs typeface="Tahoma"/>
              </a:rPr>
              <a:t>M</a:t>
            </a:r>
            <a:r>
              <a:rPr sz="1200" spc="-5" dirty="0">
                <a:solidFill>
                  <a:srgbClr val="0070C0"/>
                </a:solidFill>
                <a:latin typeface="Tahoma"/>
                <a:cs typeface="Tahoma"/>
              </a:rPr>
              <a:t>ultiple</a:t>
            </a:r>
            <a:r>
              <a:rPr sz="1200" spc="-25" dirty="0">
                <a:solidFill>
                  <a:srgbClr val="0070C0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0070C0"/>
                </a:solidFill>
                <a:latin typeface="Tahoma"/>
                <a:cs typeface="Tahoma"/>
              </a:rPr>
              <a:t>gr</a:t>
            </a:r>
            <a:r>
              <a:rPr sz="1200" spc="-10" dirty="0">
                <a:solidFill>
                  <a:srgbClr val="0070C0"/>
                </a:solidFill>
                <a:latin typeface="Tahoma"/>
                <a:cs typeface="Tahoma"/>
              </a:rPr>
              <a:t>aphs</a:t>
            </a:r>
            <a:r>
              <a:rPr sz="1200" spc="-25" dirty="0">
                <a:solidFill>
                  <a:srgbClr val="0070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70C0"/>
                </a:solidFill>
                <a:latin typeface="Tahoma"/>
                <a:cs typeface="Tahoma"/>
              </a:rPr>
              <a:t>on</a:t>
            </a:r>
            <a:r>
              <a:rPr sz="1200" spc="-20" dirty="0">
                <a:solidFill>
                  <a:srgbClr val="0070C0"/>
                </a:solidFill>
                <a:latin typeface="Tahoma"/>
                <a:cs typeface="Tahoma"/>
              </a:rPr>
              <a:t> s</a:t>
            </a:r>
            <a:r>
              <a:rPr sz="1200" spc="-10" dirty="0">
                <a:solidFill>
                  <a:srgbClr val="0070C0"/>
                </a:solidFill>
                <a:latin typeface="Tahoma"/>
                <a:cs typeface="Tahoma"/>
              </a:rPr>
              <a:t>a</a:t>
            </a:r>
            <a:r>
              <a:rPr sz="1200" spc="-20" dirty="0">
                <a:solidFill>
                  <a:srgbClr val="0070C0"/>
                </a:solidFill>
                <a:latin typeface="Tahoma"/>
                <a:cs typeface="Tahoma"/>
              </a:rPr>
              <a:t>m</a:t>
            </a:r>
            <a:r>
              <a:rPr sz="1200" spc="-10" dirty="0">
                <a:solidFill>
                  <a:srgbClr val="0070C0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0070C0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0070C0"/>
                </a:solidFill>
                <a:latin typeface="Tahoma"/>
                <a:cs typeface="Tahoma"/>
              </a:rPr>
              <a:t>s</a:t>
            </a:r>
            <a:r>
              <a:rPr sz="1200" dirty="0">
                <a:solidFill>
                  <a:srgbClr val="0070C0"/>
                </a:solidFill>
                <a:latin typeface="Tahoma"/>
                <a:cs typeface="Tahoma"/>
              </a:rPr>
              <a:t>c</a:t>
            </a:r>
            <a:r>
              <a:rPr sz="1200" spc="-15" dirty="0">
                <a:solidFill>
                  <a:srgbClr val="0070C0"/>
                </a:solidFill>
                <a:latin typeface="Tahoma"/>
                <a:cs typeface="Tahoma"/>
              </a:rPr>
              <a:t>ree</a:t>
            </a:r>
            <a:r>
              <a:rPr sz="1200" dirty="0">
                <a:solidFill>
                  <a:srgbClr val="0070C0"/>
                </a:solidFill>
                <a:latin typeface="Tahoma"/>
                <a:cs typeface="Tahoma"/>
              </a:rPr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744485"/>
            <a:ext cx="2351405" cy="2477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sz="1200" spc="-10" dirty="0">
                <a:latin typeface="Tahoma"/>
                <a:cs typeface="Tahoma"/>
              </a:rPr>
              <a:t>p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r(</a:t>
            </a:r>
            <a:r>
              <a:rPr sz="1200" dirty="0">
                <a:latin typeface="Tahoma"/>
                <a:cs typeface="Tahoma"/>
              </a:rPr>
              <a:t>mfro</a:t>
            </a:r>
            <a:r>
              <a:rPr sz="1200" spc="-10" dirty="0">
                <a:latin typeface="Tahoma"/>
                <a:cs typeface="Tahoma"/>
              </a:rPr>
              <a:t>w=c(3,2))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50000"/>
              </a:lnSpc>
              <a:spcBef>
                <a:spcPts val="720"/>
              </a:spcBef>
            </a:pPr>
            <a:r>
              <a:rPr sz="1200" spc="-10" dirty="0">
                <a:latin typeface="Tahoma"/>
                <a:cs typeface="Tahoma"/>
              </a:rPr>
              <a:t>&gt;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</a:t>
            </a:r>
            <a:r>
              <a:rPr sz="1200" spc="-10" dirty="0">
                <a:latin typeface="Tahoma"/>
                <a:cs typeface="Tahoma"/>
              </a:rPr>
              <a:t>unf</a:t>
            </a:r>
            <a:r>
              <a:rPr sz="1200" spc="-5" dirty="0">
                <a:latin typeface="Tahoma"/>
                <a:cs typeface="Tahoma"/>
              </a:rPr>
              <a:t>l</a:t>
            </a:r>
            <a:r>
              <a:rPr sz="1200" dirty="0">
                <a:latin typeface="Tahoma"/>
                <a:cs typeface="Tahoma"/>
              </a:rPr>
              <a:t>o</a:t>
            </a:r>
            <a:r>
              <a:rPr sz="1200" spc="-10" dirty="0">
                <a:latin typeface="Tahoma"/>
                <a:cs typeface="Tahoma"/>
              </a:rPr>
              <a:t>w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10" dirty="0">
                <a:latin typeface="Tahoma"/>
                <a:cs typeface="Tahoma"/>
              </a:rPr>
              <a:t>rplot</a:t>
            </a:r>
            <a:r>
              <a:rPr sz="1200" spc="-5" dirty="0">
                <a:latin typeface="Tahoma"/>
                <a:cs typeface="Tahoma"/>
              </a:rPr>
              <a:t>(iris$</a:t>
            </a:r>
            <a:r>
              <a:rPr sz="1200" dirty="0">
                <a:latin typeface="Tahoma"/>
                <a:cs typeface="Tahoma"/>
              </a:rPr>
              <a:t>Se</a:t>
            </a:r>
            <a:r>
              <a:rPr sz="1200" spc="-10" dirty="0">
                <a:latin typeface="Tahoma"/>
                <a:cs typeface="Tahoma"/>
              </a:rPr>
              <a:t>p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l.Leng</a:t>
            </a:r>
            <a:r>
              <a:rPr sz="1200" spc="-15" dirty="0">
                <a:latin typeface="Tahoma"/>
                <a:cs typeface="Tahoma"/>
              </a:rPr>
              <a:t>t</a:t>
            </a:r>
            <a:r>
              <a:rPr sz="1200" spc="-10" dirty="0">
                <a:latin typeface="Tahoma"/>
                <a:cs typeface="Tahoma"/>
              </a:rPr>
              <a:t>h)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50000"/>
              </a:lnSpc>
              <a:spcBef>
                <a:spcPts val="720"/>
              </a:spcBef>
            </a:pPr>
            <a:r>
              <a:rPr sz="1200" spc="-10" dirty="0">
                <a:latin typeface="Tahoma"/>
                <a:cs typeface="Tahoma"/>
              </a:rPr>
              <a:t>&gt;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pl</a:t>
            </a:r>
            <a:r>
              <a:rPr sz="1200" spc="-20" dirty="0">
                <a:latin typeface="Tahoma"/>
                <a:cs typeface="Tahoma"/>
              </a:rPr>
              <a:t>o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spc="-5" dirty="0">
                <a:latin typeface="Tahoma"/>
                <a:cs typeface="Tahoma"/>
              </a:rPr>
              <a:t>(iris$</a:t>
            </a:r>
            <a:r>
              <a:rPr sz="1200" dirty="0">
                <a:latin typeface="Tahoma"/>
                <a:cs typeface="Tahoma"/>
              </a:rPr>
              <a:t>Se</a:t>
            </a:r>
            <a:r>
              <a:rPr sz="1200" spc="-10" dirty="0">
                <a:latin typeface="Tahoma"/>
                <a:cs typeface="Tahoma"/>
              </a:rPr>
              <a:t>p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l.Leng</a:t>
            </a:r>
            <a:r>
              <a:rPr sz="1200" spc="-15" dirty="0">
                <a:latin typeface="Tahoma"/>
                <a:cs typeface="Tahoma"/>
              </a:rPr>
              <a:t>t</a:t>
            </a:r>
            <a:r>
              <a:rPr sz="1200" spc="-10" dirty="0">
                <a:latin typeface="Tahoma"/>
                <a:cs typeface="Tahoma"/>
              </a:rPr>
              <a:t>h)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50000"/>
              </a:lnSpc>
              <a:spcBef>
                <a:spcPts val="720"/>
              </a:spcBef>
            </a:pPr>
            <a:r>
              <a:rPr sz="1200" spc="-10" dirty="0">
                <a:latin typeface="Tahoma"/>
                <a:cs typeface="Tahoma"/>
              </a:rPr>
              <a:t>&gt;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b</a:t>
            </a:r>
            <a:r>
              <a:rPr sz="1200" spc="-20" dirty="0">
                <a:latin typeface="Tahoma"/>
                <a:cs typeface="Tahoma"/>
              </a:rPr>
              <a:t>o</a:t>
            </a:r>
            <a:r>
              <a:rPr sz="1200" dirty="0">
                <a:latin typeface="Tahoma"/>
                <a:cs typeface="Tahoma"/>
              </a:rPr>
              <a:t>x</a:t>
            </a:r>
            <a:r>
              <a:rPr sz="1200" spc="-5" dirty="0">
                <a:latin typeface="Tahoma"/>
                <a:cs typeface="Tahoma"/>
              </a:rPr>
              <a:t>pl</a:t>
            </a:r>
            <a:r>
              <a:rPr sz="1200" spc="-20" dirty="0">
                <a:latin typeface="Tahoma"/>
                <a:cs typeface="Tahoma"/>
              </a:rPr>
              <a:t>o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spc="-5" dirty="0">
                <a:latin typeface="Tahoma"/>
                <a:cs typeface="Tahoma"/>
              </a:rPr>
              <a:t>(iris$</a:t>
            </a:r>
            <a:r>
              <a:rPr sz="1200" dirty="0">
                <a:latin typeface="Tahoma"/>
                <a:cs typeface="Tahoma"/>
              </a:rPr>
              <a:t>Se</a:t>
            </a:r>
            <a:r>
              <a:rPr sz="1200" spc="-10" dirty="0">
                <a:latin typeface="Tahoma"/>
                <a:cs typeface="Tahoma"/>
              </a:rPr>
              <a:t>p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l.Leng</a:t>
            </a:r>
            <a:r>
              <a:rPr sz="1200" spc="-15" dirty="0">
                <a:latin typeface="Tahoma"/>
                <a:cs typeface="Tahoma"/>
              </a:rPr>
              <a:t>t</a:t>
            </a:r>
            <a:r>
              <a:rPr sz="1200" spc="-10" dirty="0">
                <a:latin typeface="Tahoma"/>
                <a:cs typeface="Tahoma"/>
              </a:rPr>
              <a:t>h)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50000"/>
              </a:lnSpc>
              <a:spcBef>
                <a:spcPts val="720"/>
              </a:spcBef>
            </a:pPr>
            <a:r>
              <a:rPr sz="1200" spc="-10" dirty="0">
                <a:latin typeface="Tahoma"/>
                <a:cs typeface="Tahoma"/>
              </a:rPr>
              <a:t>&gt;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pl</a:t>
            </a:r>
            <a:r>
              <a:rPr sz="1200" spc="-20" dirty="0">
                <a:latin typeface="Tahoma"/>
                <a:cs typeface="Tahoma"/>
              </a:rPr>
              <a:t>o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spc="-5" dirty="0">
                <a:latin typeface="Tahoma"/>
                <a:cs typeface="Tahoma"/>
              </a:rPr>
              <a:t>(iris$</a:t>
            </a:r>
            <a:r>
              <a:rPr sz="1200" dirty="0">
                <a:latin typeface="Tahoma"/>
                <a:cs typeface="Tahoma"/>
              </a:rPr>
              <a:t>Se</a:t>
            </a:r>
            <a:r>
              <a:rPr sz="1200" spc="-10" dirty="0">
                <a:latin typeface="Tahoma"/>
                <a:cs typeface="Tahoma"/>
              </a:rPr>
              <a:t>p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l.Leng</a:t>
            </a:r>
            <a:r>
              <a:rPr sz="1200" spc="-15" dirty="0">
                <a:latin typeface="Tahoma"/>
                <a:cs typeface="Tahoma"/>
              </a:rPr>
              <a:t>t</a:t>
            </a:r>
            <a:r>
              <a:rPr sz="1200" spc="-10" dirty="0">
                <a:latin typeface="Tahoma"/>
                <a:cs typeface="Tahoma"/>
              </a:rPr>
              <a:t>h,</a:t>
            </a:r>
            <a:r>
              <a:rPr sz="1200" spc="-15" dirty="0">
                <a:latin typeface="Tahoma"/>
                <a:cs typeface="Tahoma"/>
              </a:rPr>
              <a:t>t</a:t>
            </a:r>
            <a:r>
              <a:rPr sz="1200" spc="-10" dirty="0">
                <a:latin typeface="Tahoma"/>
                <a:cs typeface="Tahoma"/>
              </a:rPr>
              <a:t>ype</a:t>
            </a:r>
            <a:r>
              <a:rPr sz="1200" spc="-5" dirty="0">
                <a:latin typeface="Tahoma"/>
                <a:cs typeface="Tahoma"/>
              </a:rPr>
              <a:t>="l")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50000"/>
              </a:lnSpc>
              <a:spcBef>
                <a:spcPts val="720"/>
              </a:spcBef>
            </a:pPr>
            <a:r>
              <a:rPr sz="1200" spc="-10" dirty="0">
                <a:latin typeface="Tahoma"/>
                <a:cs typeface="Tahoma"/>
              </a:rPr>
              <a:t>&gt;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pl</a:t>
            </a:r>
            <a:r>
              <a:rPr sz="1200" spc="-20" dirty="0">
                <a:latin typeface="Tahoma"/>
                <a:cs typeface="Tahoma"/>
              </a:rPr>
              <a:t>o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spc="-5" dirty="0">
                <a:latin typeface="Tahoma"/>
                <a:cs typeface="Tahoma"/>
              </a:rPr>
              <a:t>(</a:t>
            </a:r>
            <a:r>
              <a:rPr sz="1200" spc="-20" dirty="0">
                <a:latin typeface="Tahoma"/>
                <a:cs typeface="Tahoma"/>
              </a:rPr>
              <a:t>d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10" dirty="0">
                <a:latin typeface="Tahoma"/>
                <a:cs typeface="Tahoma"/>
              </a:rPr>
              <a:t>n</a:t>
            </a:r>
            <a:r>
              <a:rPr sz="1200" spc="-5" dirty="0">
                <a:latin typeface="Tahoma"/>
                <a:cs typeface="Tahoma"/>
              </a:rPr>
              <a:t>sity</a:t>
            </a:r>
            <a:r>
              <a:rPr sz="1200" spc="-15" dirty="0">
                <a:latin typeface="Tahoma"/>
                <a:cs typeface="Tahoma"/>
              </a:rPr>
              <a:t>(</a:t>
            </a:r>
            <a:r>
              <a:rPr sz="1200" spc="-5" dirty="0">
                <a:latin typeface="Tahoma"/>
                <a:cs typeface="Tahoma"/>
              </a:rPr>
              <a:t>iris$</a:t>
            </a:r>
            <a:r>
              <a:rPr sz="1200" dirty="0">
                <a:latin typeface="Tahoma"/>
                <a:cs typeface="Tahoma"/>
              </a:rPr>
              <a:t>Se</a:t>
            </a:r>
            <a:r>
              <a:rPr sz="1200" spc="-10" dirty="0">
                <a:latin typeface="Tahoma"/>
                <a:cs typeface="Tahoma"/>
              </a:rPr>
              <a:t>p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l.Leng</a:t>
            </a:r>
            <a:r>
              <a:rPr sz="1200" spc="-15" dirty="0">
                <a:latin typeface="Tahoma"/>
                <a:cs typeface="Tahoma"/>
              </a:rPr>
              <a:t>t</a:t>
            </a:r>
            <a:r>
              <a:rPr sz="1200" spc="-10" dirty="0">
                <a:latin typeface="Tahoma"/>
                <a:cs typeface="Tahoma"/>
              </a:rPr>
              <a:t>h))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50000"/>
              </a:lnSpc>
              <a:spcBef>
                <a:spcPts val="720"/>
              </a:spcBef>
            </a:pPr>
            <a:r>
              <a:rPr sz="1200" spc="-10" dirty="0">
                <a:latin typeface="Tahoma"/>
                <a:cs typeface="Tahoma"/>
              </a:rPr>
              <a:t>&gt;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his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spc="-5" dirty="0">
                <a:latin typeface="Tahoma"/>
                <a:cs typeface="Tahoma"/>
              </a:rPr>
              <a:t>(iris$</a:t>
            </a:r>
            <a:r>
              <a:rPr sz="1200" dirty="0">
                <a:latin typeface="Tahoma"/>
                <a:cs typeface="Tahoma"/>
              </a:rPr>
              <a:t>Se</a:t>
            </a:r>
            <a:r>
              <a:rPr sz="1200" spc="-10" dirty="0">
                <a:latin typeface="Tahoma"/>
                <a:cs typeface="Tahoma"/>
              </a:rPr>
              <a:t>p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l.Leng</a:t>
            </a:r>
            <a:r>
              <a:rPr sz="1200" spc="-15" dirty="0">
                <a:latin typeface="Tahoma"/>
                <a:cs typeface="Tahoma"/>
              </a:rPr>
              <a:t>t</a:t>
            </a:r>
            <a:r>
              <a:rPr sz="1200" spc="-10" dirty="0">
                <a:latin typeface="Tahoma"/>
                <a:cs typeface="Tahoma"/>
              </a:rPr>
              <a:t>h)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11932" y="1746758"/>
            <a:ext cx="1955672" cy="6244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42157" y="1969135"/>
            <a:ext cx="327660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Tahoma"/>
                <a:cs typeface="Tahoma"/>
              </a:rPr>
              <a:t>???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514908" y="177291"/>
            <a:ext cx="494067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600" spc="-5" dirty="0">
                <a:solidFill>
                  <a:srgbClr val="252525"/>
                </a:solidFill>
                <a:cs typeface="Calibri"/>
              </a:rPr>
              <a:t>Customizing Graphs</a:t>
            </a:r>
          </a:p>
        </p:txBody>
      </p:sp>
    </p:spTree>
    <p:extLst>
      <p:ext uri="{BB962C8B-B14F-4D97-AF65-F5344CB8AC3E}">
        <p14:creationId xmlns:p14="http://schemas.microsoft.com/office/powerpoint/2010/main" val="132064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47821" y="1066419"/>
            <a:ext cx="5114925" cy="30293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3196" y="968768"/>
            <a:ext cx="2900680" cy="630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art</a:t>
            </a:r>
            <a:r>
              <a:rPr sz="1400" b="1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15" dirty="0">
                <a:solidFill>
                  <a:srgbClr val="006FC0"/>
                </a:solidFill>
                <a:latin typeface="Tahoma"/>
                <a:cs typeface="Tahoma"/>
              </a:rPr>
              <a:t>3</a:t>
            </a:r>
            <a:r>
              <a:rPr sz="1400" b="1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1400" b="1" spc="5" dirty="0" smtClean="0">
                <a:solidFill>
                  <a:srgbClr val="006FC0"/>
                </a:solidFill>
                <a:latin typeface="Tahoma"/>
                <a:cs typeface="Tahoma"/>
              </a:rPr>
              <a:t>: </a:t>
            </a:r>
            <a:r>
              <a:rPr sz="1400" spc="-10" dirty="0" smtClean="0">
                <a:solidFill>
                  <a:srgbClr val="006FC0"/>
                </a:solidFill>
                <a:latin typeface="Tahoma"/>
                <a:cs typeface="Tahoma"/>
              </a:rPr>
              <a:t>Custom</a:t>
            </a:r>
            <a:r>
              <a:rPr sz="1400" spc="-20" dirty="0" smtClean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400" spc="-15" dirty="0" smtClean="0">
                <a:solidFill>
                  <a:srgbClr val="006FC0"/>
                </a:solidFill>
                <a:latin typeface="Tahoma"/>
                <a:cs typeface="Tahoma"/>
              </a:rPr>
              <a:t>zin</a:t>
            </a:r>
            <a:r>
              <a:rPr sz="1400" spc="-10" dirty="0" smtClean="0">
                <a:solidFill>
                  <a:srgbClr val="006FC0"/>
                </a:solidFill>
                <a:latin typeface="Tahoma"/>
                <a:cs typeface="Tahoma"/>
              </a:rPr>
              <a:t>g</a:t>
            </a:r>
            <a:r>
              <a:rPr sz="1400" spc="-5" dirty="0" smtClean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Grap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ts val="1750"/>
              </a:lnSpc>
              <a:spcBef>
                <a:spcPts val="38"/>
              </a:spcBef>
            </a:pPr>
            <a:endParaRPr sz="1750" dirty="0"/>
          </a:p>
          <a:p>
            <a:pPr marL="472440" indent="-304800">
              <a:lnSpc>
                <a:spcPct val="100000"/>
              </a:lnSpc>
              <a:buSzPct val="166666"/>
              <a:buFont typeface="Wingdings" panose="05000000000000000000" pitchFamily="2" charset="2"/>
              <a:buChar char="ü"/>
              <a:tabLst>
                <a:tab pos="473075" algn="l"/>
              </a:tabLst>
            </a:pPr>
            <a:r>
              <a:rPr sz="1200" dirty="0">
                <a:solidFill>
                  <a:srgbClr val="0070C0"/>
                </a:solidFill>
                <a:latin typeface="Tahoma"/>
                <a:cs typeface="Tahoma"/>
              </a:rPr>
              <a:t>M</a:t>
            </a:r>
            <a:r>
              <a:rPr sz="1200" spc="-5" dirty="0">
                <a:solidFill>
                  <a:srgbClr val="0070C0"/>
                </a:solidFill>
                <a:latin typeface="Tahoma"/>
                <a:cs typeface="Tahoma"/>
              </a:rPr>
              <a:t>ultiple</a:t>
            </a:r>
            <a:r>
              <a:rPr sz="1200" spc="-25" dirty="0">
                <a:solidFill>
                  <a:srgbClr val="0070C0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0070C0"/>
                </a:solidFill>
                <a:latin typeface="Tahoma"/>
                <a:cs typeface="Tahoma"/>
              </a:rPr>
              <a:t>gr</a:t>
            </a:r>
            <a:r>
              <a:rPr sz="1200" spc="-10" dirty="0">
                <a:solidFill>
                  <a:srgbClr val="0070C0"/>
                </a:solidFill>
                <a:latin typeface="Tahoma"/>
                <a:cs typeface="Tahoma"/>
              </a:rPr>
              <a:t>aphs</a:t>
            </a:r>
            <a:r>
              <a:rPr sz="1200" spc="-25" dirty="0">
                <a:solidFill>
                  <a:srgbClr val="0070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70C0"/>
                </a:solidFill>
                <a:latin typeface="Tahoma"/>
                <a:cs typeface="Tahoma"/>
              </a:rPr>
              <a:t>on</a:t>
            </a:r>
            <a:r>
              <a:rPr sz="1200" spc="-20" dirty="0">
                <a:solidFill>
                  <a:srgbClr val="0070C0"/>
                </a:solidFill>
                <a:latin typeface="Tahoma"/>
                <a:cs typeface="Tahoma"/>
              </a:rPr>
              <a:t> s</a:t>
            </a:r>
            <a:r>
              <a:rPr sz="1200" spc="-10" dirty="0">
                <a:solidFill>
                  <a:srgbClr val="0070C0"/>
                </a:solidFill>
                <a:latin typeface="Tahoma"/>
                <a:cs typeface="Tahoma"/>
              </a:rPr>
              <a:t>a</a:t>
            </a:r>
            <a:r>
              <a:rPr sz="1200" spc="-20" dirty="0">
                <a:solidFill>
                  <a:srgbClr val="0070C0"/>
                </a:solidFill>
                <a:latin typeface="Tahoma"/>
                <a:cs typeface="Tahoma"/>
              </a:rPr>
              <a:t>m</a:t>
            </a:r>
            <a:r>
              <a:rPr sz="1200" spc="-10" dirty="0">
                <a:solidFill>
                  <a:srgbClr val="0070C0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0070C0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0070C0"/>
                </a:solidFill>
                <a:latin typeface="Tahoma"/>
                <a:cs typeface="Tahoma"/>
              </a:rPr>
              <a:t>s</a:t>
            </a:r>
            <a:r>
              <a:rPr sz="1200" dirty="0">
                <a:solidFill>
                  <a:srgbClr val="0070C0"/>
                </a:solidFill>
                <a:latin typeface="Tahoma"/>
                <a:cs typeface="Tahoma"/>
              </a:rPr>
              <a:t>c</a:t>
            </a:r>
            <a:r>
              <a:rPr sz="1200" spc="-15" dirty="0">
                <a:solidFill>
                  <a:srgbClr val="0070C0"/>
                </a:solidFill>
                <a:latin typeface="Tahoma"/>
                <a:cs typeface="Tahoma"/>
              </a:rPr>
              <a:t>ree</a:t>
            </a:r>
            <a:r>
              <a:rPr sz="1200" dirty="0">
                <a:solidFill>
                  <a:srgbClr val="0070C0"/>
                </a:solidFill>
                <a:latin typeface="Tahoma"/>
                <a:cs typeface="Tahoma"/>
              </a:rPr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744485"/>
            <a:ext cx="2351405" cy="2477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sz="1200" spc="-10" dirty="0">
                <a:latin typeface="Tahoma"/>
                <a:cs typeface="Tahoma"/>
              </a:rPr>
              <a:t>p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r(</a:t>
            </a:r>
            <a:r>
              <a:rPr sz="1200" dirty="0">
                <a:latin typeface="Tahoma"/>
                <a:cs typeface="Tahoma"/>
              </a:rPr>
              <a:t>mfro</a:t>
            </a:r>
            <a:r>
              <a:rPr sz="1200" spc="-10" dirty="0">
                <a:latin typeface="Tahoma"/>
                <a:cs typeface="Tahoma"/>
              </a:rPr>
              <a:t>w=c(3,2))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50000"/>
              </a:lnSpc>
              <a:spcBef>
                <a:spcPts val="720"/>
              </a:spcBef>
            </a:pPr>
            <a:r>
              <a:rPr sz="1200" spc="-10" dirty="0">
                <a:latin typeface="Tahoma"/>
                <a:cs typeface="Tahoma"/>
              </a:rPr>
              <a:t>&gt;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</a:t>
            </a:r>
            <a:r>
              <a:rPr sz="1200" spc="-10" dirty="0">
                <a:latin typeface="Tahoma"/>
                <a:cs typeface="Tahoma"/>
              </a:rPr>
              <a:t>unf</a:t>
            </a:r>
            <a:r>
              <a:rPr sz="1200" spc="-5" dirty="0">
                <a:latin typeface="Tahoma"/>
                <a:cs typeface="Tahoma"/>
              </a:rPr>
              <a:t>l</a:t>
            </a:r>
            <a:r>
              <a:rPr sz="1200" dirty="0">
                <a:latin typeface="Tahoma"/>
                <a:cs typeface="Tahoma"/>
              </a:rPr>
              <a:t>o</a:t>
            </a:r>
            <a:r>
              <a:rPr sz="1200" spc="-10" dirty="0">
                <a:latin typeface="Tahoma"/>
                <a:cs typeface="Tahoma"/>
              </a:rPr>
              <a:t>w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10" dirty="0">
                <a:latin typeface="Tahoma"/>
                <a:cs typeface="Tahoma"/>
              </a:rPr>
              <a:t>rplot</a:t>
            </a:r>
            <a:r>
              <a:rPr sz="1200" spc="-5" dirty="0">
                <a:latin typeface="Tahoma"/>
                <a:cs typeface="Tahoma"/>
              </a:rPr>
              <a:t>(iris$</a:t>
            </a:r>
            <a:r>
              <a:rPr sz="1200" dirty="0">
                <a:latin typeface="Tahoma"/>
                <a:cs typeface="Tahoma"/>
              </a:rPr>
              <a:t>Se</a:t>
            </a:r>
            <a:r>
              <a:rPr sz="1200" spc="-10" dirty="0">
                <a:latin typeface="Tahoma"/>
                <a:cs typeface="Tahoma"/>
              </a:rPr>
              <a:t>p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l.Leng</a:t>
            </a:r>
            <a:r>
              <a:rPr sz="1200" spc="-15" dirty="0">
                <a:latin typeface="Tahoma"/>
                <a:cs typeface="Tahoma"/>
              </a:rPr>
              <a:t>t</a:t>
            </a:r>
            <a:r>
              <a:rPr sz="1200" spc="-10" dirty="0">
                <a:latin typeface="Tahoma"/>
                <a:cs typeface="Tahoma"/>
              </a:rPr>
              <a:t>h)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50000"/>
              </a:lnSpc>
              <a:spcBef>
                <a:spcPts val="720"/>
              </a:spcBef>
            </a:pPr>
            <a:r>
              <a:rPr sz="1200" spc="-10" dirty="0">
                <a:latin typeface="Tahoma"/>
                <a:cs typeface="Tahoma"/>
              </a:rPr>
              <a:t>&gt;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pl</a:t>
            </a:r>
            <a:r>
              <a:rPr sz="1200" spc="-20" dirty="0">
                <a:latin typeface="Tahoma"/>
                <a:cs typeface="Tahoma"/>
              </a:rPr>
              <a:t>o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spc="-5" dirty="0">
                <a:latin typeface="Tahoma"/>
                <a:cs typeface="Tahoma"/>
              </a:rPr>
              <a:t>(iris$</a:t>
            </a:r>
            <a:r>
              <a:rPr sz="1200" dirty="0">
                <a:latin typeface="Tahoma"/>
                <a:cs typeface="Tahoma"/>
              </a:rPr>
              <a:t>Se</a:t>
            </a:r>
            <a:r>
              <a:rPr sz="1200" spc="-10" dirty="0">
                <a:latin typeface="Tahoma"/>
                <a:cs typeface="Tahoma"/>
              </a:rPr>
              <a:t>p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l.Leng</a:t>
            </a:r>
            <a:r>
              <a:rPr sz="1200" spc="-15" dirty="0">
                <a:latin typeface="Tahoma"/>
                <a:cs typeface="Tahoma"/>
              </a:rPr>
              <a:t>t</a:t>
            </a:r>
            <a:r>
              <a:rPr sz="1200" spc="-10" dirty="0">
                <a:latin typeface="Tahoma"/>
                <a:cs typeface="Tahoma"/>
              </a:rPr>
              <a:t>h)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50000"/>
              </a:lnSpc>
              <a:spcBef>
                <a:spcPts val="720"/>
              </a:spcBef>
            </a:pPr>
            <a:r>
              <a:rPr sz="1200" spc="-10" dirty="0">
                <a:latin typeface="Tahoma"/>
                <a:cs typeface="Tahoma"/>
              </a:rPr>
              <a:t>&gt;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b</a:t>
            </a:r>
            <a:r>
              <a:rPr sz="1200" spc="-20" dirty="0">
                <a:latin typeface="Tahoma"/>
                <a:cs typeface="Tahoma"/>
              </a:rPr>
              <a:t>o</a:t>
            </a:r>
            <a:r>
              <a:rPr sz="1200" dirty="0">
                <a:latin typeface="Tahoma"/>
                <a:cs typeface="Tahoma"/>
              </a:rPr>
              <a:t>x</a:t>
            </a:r>
            <a:r>
              <a:rPr sz="1200" spc="-5" dirty="0">
                <a:latin typeface="Tahoma"/>
                <a:cs typeface="Tahoma"/>
              </a:rPr>
              <a:t>pl</a:t>
            </a:r>
            <a:r>
              <a:rPr sz="1200" spc="-20" dirty="0">
                <a:latin typeface="Tahoma"/>
                <a:cs typeface="Tahoma"/>
              </a:rPr>
              <a:t>o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spc="-5" dirty="0">
                <a:latin typeface="Tahoma"/>
                <a:cs typeface="Tahoma"/>
              </a:rPr>
              <a:t>(iris$</a:t>
            </a:r>
            <a:r>
              <a:rPr sz="1200" dirty="0">
                <a:latin typeface="Tahoma"/>
                <a:cs typeface="Tahoma"/>
              </a:rPr>
              <a:t>Se</a:t>
            </a:r>
            <a:r>
              <a:rPr sz="1200" spc="-10" dirty="0">
                <a:latin typeface="Tahoma"/>
                <a:cs typeface="Tahoma"/>
              </a:rPr>
              <a:t>p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l.Leng</a:t>
            </a:r>
            <a:r>
              <a:rPr sz="1200" spc="-15" dirty="0">
                <a:latin typeface="Tahoma"/>
                <a:cs typeface="Tahoma"/>
              </a:rPr>
              <a:t>t</a:t>
            </a:r>
            <a:r>
              <a:rPr sz="1200" spc="-10" dirty="0">
                <a:latin typeface="Tahoma"/>
                <a:cs typeface="Tahoma"/>
              </a:rPr>
              <a:t>h)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50000"/>
              </a:lnSpc>
              <a:spcBef>
                <a:spcPts val="720"/>
              </a:spcBef>
            </a:pPr>
            <a:r>
              <a:rPr sz="1200" spc="-10" dirty="0">
                <a:latin typeface="Tahoma"/>
                <a:cs typeface="Tahoma"/>
              </a:rPr>
              <a:t>&gt;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pl</a:t>
            </a:r>
            <a:r>
              <a:rPr sz="1200" spc="-20" dirty="0">
                <a:latin typeface="Tahoma"/>
                <a:cs typeface="Tahoma"/>
              </a:rPr>
              <a:t>o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spc="-5" dirty="0">
                <a:latin typeface="Tahoma"/>
                <a:cs typeface="Tahoma"/>
              </a:rPr>
              <a:t>(iris$</a:t>
            </a:r>
            <a:r>
              <a:rPr sz="1200" dirty="0">
                <a:latin typeface="Tahoma"/>
                <a:cs typeface="Tahoma"/>
              </a:rPr>
              <a:t>Se</a:t>
            </a:r>
            <a:r>
              <a:rPr sz="1200" spc="-10" dirty="0">
                <a:latin typeface="Tahoma"/>
                <a:cs typeface="Tahoma"/>
              </a:rPr>
              <a:t>p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l.Leng</a:t>
            </a:r>
            <a:r>
              <a:rPr sz="1200" spc="-15" dirty="0">
                <a:latin typeface="Tahoma"/>
                <a:cs typeface="Tahoma"/>
              </a:rPr>
              <a:t>t</a:t>
            </a:r>
            <a:r>
              <a:rPr sz="1200" spc="-10" dirty="0">
                <a:latin typeface="Tahoma"/>
                <a:cs typeface="Tahoma"/>
              </a:rPr>
              <a:t>h,</a:t>
            </a:r>
            <a:r>
              <a:rPr sz="1200" spc="-15" dirty="0">
                <a:latin typeface="Tahoma"/>
                <a:cs typeface="Tahoma"/>
              </a:rPr>
              <a:t>t</a:t>
            </a:r>
            <a:r>
              <a:rPr sz="1200" spc="-10" dirty="0">
                <a:latin typeface="Tahoma"/>
                <a:cs typeface="Tahoma"/>
              </a:rPr>
              <a:t>ype</a:t>
            </a:r>
            <a:r>
              <a:rPr sz="1200" spc="-5" dirty="0">
                <a:latin typeface="Tahoma"/>
                <a:cs typeface="Tahoma"/>
              </a:rPr>
              <a:t>="l")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50000"/>
              </a:lnSpc>
              <a:spcBef>
                <a:spcPts val="720"/>
              </a:spcBef>
            </a:pPr>
            <a:r>
              <a:rPr sz="1200" spc="-10" dirty="0">
                <a:latin typeface="Tahoma"/>
                <a:cs typeface="Tahoma"/>
              </a:rPr>
              <a:t>&gt;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pl</a:t>
            </a:r>
            <a:r>
              <a:rPr sz="1200" spc="-20" dirty="0">
                <a:latin typeface="Tahoma"/>
                <a:cs typeface="Tahoma"/>
              </a:rPr>
              <a:t>o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spc="-5" dirty="0">
                <a:latin typeface="Tahoma"/>
                <a:cs typeface="Tahoma"/>
              </a:rPr>
              <a:t>(</a:t>
            </a:r>
            <a:r>
              <a:rPr sz="1200" spc="-20" dirty="0">
                <a:latin typeface="Tahoma"/>
                <a:cs typeface="Tahoma"/>
              </a:rPr>
              <a:t>d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10" dirty="0">
                <a:latin typeface="Tahoma"/>
                <a:cs typeface="Tahoma"/>
              </a:rPr>
              <a:t>n</a:t>
            </a:r>
            <a:r>
              <a:rPr sz="1200" spc="-5" dirty="0">
                <a:latin typeface="Tahoma"/>
                <a:cs typeface="Tahoma"/>
              </a:rPr>
              <a:t>sity</a:t>
            </a:r>
            <a:r>
              <a:rPr sz="1200" spc="-15" dirty="0">
                <a:latin typeface="Tahoma"/>
                <a:cs typeface="Tahoma"/>
              </a:rPr>
              <a:t>(</a:t>
            </a:r>
            <a:r>
              <a:rPr sz="1200" spc="-5" dirty="0">
                <a:latin typeface="Tahoma"/>
                <a:cs typeface="Tahoma"/>
              </a:rPr>
              <a:t>iris$</a:t>
            </a:r>
            <a:r>
              <a:rPr sz="1200" dirty="0">
                <a:latin typeface="Tahoma"/>
                <a:cs typeface="Tahoma"/>
              </a:rPr>
              <a:t>Se</a:t>
            </a:r>
            <a:r>
              <a:rPr sz="1200" spc="-10" dirty="0">
                <a:latin typeface="Tahoma"/>
                <a:cs typeface="Tahoma"/>
              </a:rPr>
              <a:t>p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l.Leng</a:t>
            </a:r>
            <a:r>
              <a:rPr sz="1200" spc="-15" dirty="0">
                <a:latin typeface="Tahoma"/>
                <a:cs typeface="Tahoma"/>
              </a:rPr>
              <a:t>t</a:t>
            </a:r>
            <a:r>
              <a:rPr sz="1200" spc="-10" dirty="0">
                <a:latin typeface="Tahoma"/>
                <a:cs typeface="Tahoma"/>
              </a:rPr>
              <a:t>h))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50000"/>
              </a:lnSpc>
              <a:spcBef>
                <a:spcPts val="720"/>
              </a:spcBef>
            </a:pPr>
            <a:r>
              <a:rPr sz="1200" spc="-10" dirty="0">
                <a:latin typeface="Tahoma"/>
                <a:cs typeface="Tahoma"/>
              </a:rPr>
              <a:t>&gt;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his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spc="-5" dirty="0">
                <a:latin typeface="Tahoma"/>
                <a:cs typeface="Tahoma"/>
              </a:rPr>
              <a:t>(iris$</a:t>
            </a:r>
            <a:r>
              <a:rPr sz="1200" dirty="0">
                <a:latin typeface="Tahoma"/>
                <a:cs typeface="Tahoma"/>
              </a:rPr>
              <a:t>Se</a:t>
            </a:r>
            <a:r>
              <a:rPr sz="1200" spc="-10" dirty="0">
                <a:latin typeface="Tahoma"/>
                <a:cs typeface="Tahoma"/>
              </a:rPr>
              <a:t>p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l.Leng</a:t>
            </a:r>
            <a:r>
              <a:rPr sz="1200" spc="-15" dirty="0">
                <a:latin typeface="Tahoma"/>
                <a:cs typeface="Tahoma"/>
              </a:rPr>
              <a:t>t</a:t>
            </a:r>
            <a:r>
              <a:rPr sz="1200" spc="-10" dirty="0">
                <a:latin typeface="Tahoma"/>
                <a:cs typeface="Tahoma"/>
              </a:rPr>
              <a:t>h)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11932" y="1746758"/>
            <a:ext cx="1955672" cy="6244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42157" y="1949590"/>
            <a:ext cx="1230630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ahoma"/>
                <a:cs typeface="Tahoma"/>
              </a:rPr>
              <a:t>Over</a:t>
            </a:r>
            <a:r>
              <a:rPr sz="1400" b="1" spc="-10" dirty="0">
                <a:latin typeface="Tahoma"/>
                <a:cs typeface="Tahoma"/>
              </a:rPr>
              <a:t>-</a:t>
            </a:r>
            <a:r>
              <a:rPr sz="1400" b="1" dirty="0">
                <a:latin typeface="Tahoma"/>
                <a:cs typeface="Tahoma"/>
              </a:rPr>
              <a:t>pl</a:t>
            </a:r>
            <a:r>
              <a:rPr sz="1400" b="1" spc="-10" dirty="0">
                <a:latin typeface="Tahoma"/>
                <a:cs typeface="Tahoma"/>
              </a:rPr>
              <a:t>o</a:t>
            </a:r>
            <a:r>
              <a:rPr sz="1400" b="1" dirty="0">
                <a:latin typeface="Tahoma"/>
                <a:cs typeface="Tahoma"/>
              </a:rPr>
              <a:t>t</a:t>
            </a:r>
            <a:r>
              <a:rPr sz="1400" b="1" spc="5" dirty="0">
                <a:latin typeface="Tahoma"/>
                <a:cs typeface="Tahoma"/>
              </a:rPr>
              <a:t>t</a:t>
            </a:r>
            <a:r>
              <a:rPr sz="1400" b="1" dirty="0">
                <a:latin typeface="Tahoma"/>
                <a:cs typeface="Tahoma"/>
              </a:rPr>
              <a:t>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514908" y="177291"/>
            <a:ext cx="494067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600" spc="-5" dirty="0">
                <a:solidFill>
                  <a:srgbClr val="252525"/>
                </a:solidFill>
                <a:cs typeface="Calibri"/>
              </a:rPr>
              <a:t>Customizing Graphs</a:t>
            </a:r>
          </a:p>
        </p:txBody>
      </p:sp>
    </p:spTree>
    <p:extLst>
      <p:ext uri="{BB962C8B-B14F-4D97-AF65-F5344CB8AC3E}">
        <p14:creationId xmlns:p14="http://schemas.microsoft.com/office/powerpoint/2010/main" val="3805577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971550"/>
            <a:ext cx="2785110" cy="643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art</a:t>
            </a:r>
            <a:r>
              <a:rPr sz="1400" b="1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15" dirty="0" smtClean="0">
                <a:solidFill>
                  <a:srgbClr val="006FC0"/>
                </a:solidFill>
                <a:latin typeface="Tahoma"/>
                <a:cs typeface="Tahoma"/>
              </a:rPr>
              <a:t>3</a:t>
            </a:r>
            <a:r>
              <a:rPr lang="en-US" sz="1400" b="1" spc="-15" dirty="0" smtClean="0">
                <a:solidFill>
                  <a:srgbClr val="006FC0"/>
                </a:solidFill>
                <a:latin typeface="Tahoma"/>
                <a:cs typeface="Tahoma"/>
              </a:rPr>
              <a:t> :</a:t>
            </a:r>
            <a:r>
              <a:rPr sz="1400" b="1" spc="5" dirty="0" smtClean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Custom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zin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g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Grap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ts val="1800"/>
              </a:lnSpc>
              <a:spcBef>
                <a:spcPts val="64"/>
              </a:spcBef>
            </a:pPr>
            <a:endParaRPr sz="1200" dirty="0"/>
          </a:p>
          <a:p>
            <a:pPr marL="396240" indent="-316865">
              <a:lnSpc>
                <a:spcPct val="100000"/>
              </a:lnSpc>
              <a:buSzPct val="164285"/>
              <a:buFont typeface="Wingdings" panose="05000000000000000000" pitchFamily="2" charset="2"/>
              <a:buChar char="ü"/>
              <a:tabLst>
                <a:tab pos="396875" algn="l"/>
              </a:tabLst>
            </a:pPr>
            <a:r>
              <a:rPr sz="1200" dirty="0">
                <a:latin typeface="Tahoma"/>
                <a:cs typeface="Tahoma"/>
              </a:rPr>
              <a:t>X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Axis,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Y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Axis,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Title,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Color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9393" y="1741706"/>
            <a:ext cx="3981235" cy="2026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200000"/>
              </a:lnSpc>
            </a:pPr>
            <a:r>
              <a:rPr sz="1200" spc="-10" dirty="0">
                <a:latin typeface="Tahoma"/>
                <a:cs typeface="Tahoma"/>
              </a:rPr>
              <a:t>p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r(</a:t>
            </a:r>
            <a:r>
              <a:rPr sz="1200" dirty="0">
                <a:latin typeface="Tahoma"/>
                <a:cs typeface="Tahoma"/>
              </a:rPr>
              <a:t>mfro</a:t>
            </a:r>
            <a:r>
              <a:rPr sz="1200" spc="-10" dirty="0">
                <a:latin typeface="Tahoma"/>
                <a:cs typeface="Tahoma"/>
              </a:rPr>
              <a:t>w=c(1,2))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200000"/>
              </a:lnSpc>
              <a:spcBef>
                <a:spcPts val="720"/>
              </a:spcBef>
            </a:pPr>
            <a:r>
              <a:rPr sz="1200" spc="-10" dirty="0">
                <a:latin typeface="Tahoma"/>
                <a:cs typeface="Tahoma"/>
              </a:rPr>
              <a:t>&gt;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pl</a:t>
            </a:r>
            <a:r>
              <a:rPr sz="1200" spc="-20" dirty="0">
                <a:latin typeface="Tahoma"/>
                <a:cs typeface="Tahoma"/>
              </a:rPr>
              <a:t>o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dirty="0">
                <a:latin typeface="Tahoma"/>
                <a:cs typeface="Tahoma"/>
              </a:rPr>
              <a:t>(m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spc="-5" dirty="0">
                <a:latin typeface="Tahoma"/>
                <a:cs typeface="Tahoma"/>
              </a:rPr>
              <a:t>c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r</a:t>
            </a:r>
            <a:r>
              <a:rPr sz="1200" dirty="0">
                <a:latin typeface="Tahoma"/>
                <a:cs typeface="Tahoma"/>
              </a:rPr>
              <a:t>s</a:t>
            </a:r>
            <a:r>
              <a:rPr sz="1200" spc="-10" dirty="0">
                <a:latin typeface="Tahoma"/>
                <a:cs typeface="Tahoma"/>
              </a:rPr>
              <a:t>$mp</a:t>
            </a:r>
            <a:r>
              <a:rPr sz="1200" spc="-20" dirty="0">
                <a:latin typeface="Tahoma"/>
                <a:cs typeface="Tahoma"/>
              </a:rPr>
              <a:t>g</a:t>
            </a:r>
            <a:r>
              <a:rPr sz="1200" spc="-10" dirty="0">
                <a:latin typeface="Tahoma"/>
                <a:cs typeface="Tahoma"/>
              </a:rPr>
              <a:t>,</a:t>
            </a:r>
            <a:r>
              <a:rPr sz="1200" dirty="0">
                <a:latin typeface="Tahoma"/>
                <a:cs typeface="Tahoma"/>
              </a:rPr>
              <a:t>m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spc="-5" dirty="0">
                <a:latin typeface="Tahoma"/>
                <a:cs typeface="Tahoma"/>
              </a:rPr>
              <a:t>c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r</a:t>
            </a:r>
            <a:r>
              <a:rPr sz="1200" dirty="0">
                <a:latin typeface="Tahoma"/>
                <a:cs typeface="Tahoma"/>
              </a:rPr>
              <a:t>s</a:t>
            </a:r>
            <a:r>
              <a:rPr sz="1200" spc="-10" dirty="0">
                <a:latin typeface="Tahoma"/>
                <a:cs typeface="Tahoma"/>
              </a:rPr>
              <a:t>$cyl</a:t>
            </a:r>
            <a:r>
              <a:rPr sz="1200" dirty="0">
                <a:latin typeface="Tahoma"/>
                <a:cs typeface="Tahoma"/>
              </a:rPr>
              <a:t>,</a:t>
            </a:r>
            <a:r>
              <a:rPr sz="1200" b="1" spc="-20" dirty="0">
                <a:latin typeface="Tahoma"/>
                <a:cs typeface="Tahoma"/>
              </a:rPr>
              <a:t>m</a:t>
            </a:r>
            <a:r>
              <a:rPr sz="1200" b="1" spc="-10" dirty="0">
                <a:latin typeface="Tahoma"/>
                <a:cs typeface="Tahoma"/>
              </a:rPr>
              <a:t>ai</a:t>
            </a:r>
            <a:r>
              <a:rPr sz="1200" b="1" spc="-15" dirty="0">
                <a:latin typeface="Tahoma"/>
                <a:cs typeface="Tahoma"/>
              </a:rPr>
              <a:t>n</a:t>
            </a:r>
            <a:r>
              <a:rPr sz="1200" dirty="0">
                <a:latin typeface="Tahoma"/>
                <a:cs typeface="Tahoma"/>
              </a:rPr>
              <a:t>="Ex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mple</a:t>
            </a:r>
            <a:r>
              <a:rPr sz="1200" spc="45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T</a:t>
            </a:r>
            <a:r>
              <a:rPr sz="1200" spc="-5" dirty="0">
                <a:latin typeface="Tahoma"/>
                <a:cs typeface="Tahoma"/>
              </a:rPr>
              <a:t>itle",</a:t>
            </a:r>
            <a:r>
              <a:rPr sz="1200" b="1" dirty="0">
                <a:latin typeface="Tahoma"/>
                <a:cs typeface="Tahoma"/>
              </a:rPr>
              <a:t>co</a:t>
            </a:r>
            <a:r>
              <a:rPr sz="1200" b="1" spc="-5" dirty="0">
                <a:latin typeface="Tahoma"/>
                <a:cs typeface="Tahoma"/>
              </a:rPr>
              <a:t>l</a:t>
            </a:r>
            <a:r>
              <a:rPr sz="1200" spc="-10" dirty="0">
                <a:latin typeface="Tahoma"/>
                <a:cs typeface="Tahoma"/>
              </a:rPr>
              <a:t>="blue</a:t>
            </a:r>
            <a:r>
              <a:rPr sz="1200" spc="-5" dirty="0">
                <a:latin typeface="Tahoma"/>
                <a:cs typeface="Tahoma"/>
              </a:rPr>
              <a:t>",</a:t>
            </a:r>
            <a:r>
              <a:rPr sz="1200" b="1" spc="-10" dirty="0">
                <a:latin typeface="Tahoma"/>
                <a:cs typeface="Tahoma"/>
              </a:rPr>
              <a:t>xla</a:t>
            </a:r>
            <a:r>
              <a:rPr sz="1200" b="1" spc="-15" dirty="0">
                <a:latin typeface="Tahoma"/>
                <a:cs typeface="Tahoma"/>
              </a:rPr>
              <a:t>b</a:t>
            </a:r>
            <a:r>
              <a:rPr sz="1200" spc="-10" dirty="0">
                <a:latin typeface="Tahoma"/>
                <a:cs typeface="Tahoma"/>
              </a:rPr>
              <a:t>="Mile</a:t>
            </a:r>
            <a:r>
              <a:rPr sz="1200" dirty="0">
                <a:latin typeface="Tahoma"/>
                <a:cs typeface="Tahoma"/>
              </a:rPr>
              <a:t>s</a:t>
            </a:r>
            <a:r>
              <a:rPr sz="1200" spc="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per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G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llon",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yla</a:t>
            </a:r>
            <a:r>
              <a:rPr sz="1200" b="1" spc="-15" dirty="0">
                <a:latin typeface="Tahoma"/>
                <a:cs typeface="Tahoma"/>
              </a:rPr>
              <a:t>b</a:t>
            </a:r>
            <a:r>
              <a:rPr sz="1200" dirty="0">
                <a:latin typeface="Tahoma"/>
                <a:cs typeface="Tahoma"/>
              </a:rPr>
              <a:t>="N</a:t>
            </a:r>
            <a:r>
              <a:rPr sz="1200" spc="-10" dirty="0">
                <a:latin typeface="Tahoma"/>
                <a:cs typeface="Tahoma"/>
              </a:rPr>
              <a:t>umbe</a:t>
            </a:r>
            <a:r>
              <a:rPr sz="1200" dirty="0">
                <a:latin typeface="Tahoma"/>
                <a:cs typeface="Tahoma"/>
              </a:rPr>
              <a:t>r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Cyli</a:t>
            </a:r>
            <a:r>
              <a:rPr sz="1200" dirty="0">
                <a:latin typeface="Tahoma"/>
                <a:cs typeface="Tahoma"/>
              </a:rPr>
              <a:t>nder</a:t>
            </a:r>
            <a:r>
              <a:rPr sz="1200" spc="5" dirty="0">
                <a:latin typeface="Tahoma"/>
                <a:cs typeface="Tahoma"/>
              </a:rPr>
              <a:t>s</a:t>
            </a:r>
            <a:r>
              <a:rPr sz="1200" spc="-5" dirty="0">
                <a:latin typeface="Tahoma"/>
                <a:cs typeface="Tahoma"/>
              </a:rPr>
              <a:t>")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200000"/>
              </a:lnSpc>
              <a:spcBef>
                <a:spcPts val="720"/>
              </a:spcBef>
            </a:pPr>
            <a:r>
              <a:rPr sz="1200" spc="-10" dirty="0">
                <a:latin typeface="Tahoma"/>
                <a:cs typeface="Tahoma"/>
              </a:rPr>
              <a:t>&gt;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pl</a:t>
            </a:r>
            <a:r>
              <a:rPr sz="1200" spc="-20" dirty="0">
                <a:latin typeface="Tahoma"/>
                <a:cs typeface="Tahoma"/>
              </a:rPr>
              <a:t>o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dirty="0">
                <a:latin typeface="Tahoma"/>
                <a:cs typeface="Tahoma"/>
              </a:rPr>
              <a:t>(m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spc="-5" dirty="0">
                <a:latin typeface="Tahoma"/>
                <a:cs typeface="Tahoma"/>
              </a:rPr>
              <a:t>c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r</a:t>
            </a:r>
            <a:r>
              <a:rPr sz="1200" dirty="0">
                <a:latin typeface="Tahoma"/>
                <a:cs typeface="Tahoma"/>
              </a:rPr>
              <a:t>s</a:t>
            </a:r>
            <a:r>
              <a:rPr sz="1200" spc="-10" dirty="0">
                <a:latin typeface="Tahoma"/>
                <a:cs typeface="Tahoma"/>
              </a:rPr>
              <a:t>$mp</a:t>
            </a:r>
            <a:r>
              <a:rPr sz="1200" spc="-20" dirty="0">
                <a:latin typeface="Tahoma"/>
                <a:cs typeface="Tahoma"/>
              </a:rPr>
              <a:t>g</a:t>
            </a:r>
            <a:r>
              <a:rPr sz="1200" spc="-10" dirty="0">
                <a:latin typeface="Tahoma"/>
                <a:cs typeface="Tahoma"/>
              </a:rPr>
              <a:t>,</a:t>
            </a:r>
            <a:r>
              <a:rPr sz="1200" dirty="0">
                <a:latin typeface="Tahoma"/>
                <a:cs typeface="Tahoma"/>
              </a:rPr>
              <a:t>m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spc="-5" dirty="0">
                <a:latin typeface="Tahoma"/>
                <a:cs typeface="Tahoma"/>
              </a:rPr>
              <a:t>c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r</a:t>
            </a:r>
            <a:r>
              <a:rPr sz="1200" dirty="0">
                <a:latin typeface="Tahoma"/>
                <a:cs typeface="Tahoma"/>
              </a:rPr>
              <a:t>s</a:t>
            </a:r>
            <a:r>
              <a:rPr sz="1200" spc="-10" dirty="0">
                <a:latin typeface="Tahoma"/>
                <a:cs typeface="Tahoma"/>
              </a:rPr>
              <a:t>$cyl)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08560" y="1415314"/>
            <a:ext cx="4336542" cy="2858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514908" y="177291"/>
            <a:ext cx="494067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600" spc="-5" dirty="0">
                <a:solidFill>
                  <a:srgbClr val="252525"/>
                </a:solidFill>
                <a:cs typeface="Calibri"/>
              </a:rPr>
              <a:t>Customizing Graphs</a:t>
            </a:r>
          </a:p>
        </p:txBody>
      </p:sp>
    </p:spTree>
    <p:extLst>
      <p:ext uri="{BB962C8B-B14F-4D97-AF65-F5344CB8AC3E}">
        <p14:creationId xmlns:p14="http://schemas.microsoft.com/office/powerpoint/2010/main" val="3117070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690" y="971550"/>
            <a:ext cx="2785110" cy="643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1400" b="1" spc="-1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</a:t>
            </a:r>
            <a:r>
              <a:rPr sz="1400" b="1" spc="-3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b="1" spc="-15" dirty="0" smtClean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sz="1400" b="1" spc="-15" dirty="0" smtClean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  <a:r>
              <a:rPr sz="1400" b="1" spc="5" dirty="0" smtClean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</a:t>
            </a:r>
            <a:r>
              <a:rPr sz="1400" spc="-2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1400" spc="-15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zin</a:t>
            </a:r>
            <a:r>
              <a:rPr sz="1400" spc="-1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sz="1400" spc="-5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Grap</a:t>
            </a:r>
            <a:r>
              <a:rPr sz="1400" spc="5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140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800"/>
              </a:lnSpc>
              <a:spcBef>
                <a:spcPts val="64"/>
              </a:spcBef>
            </a:pP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96240" indent="-316865">
              <a:lnSpc>
                <a:spcPct val="100000"/>
              </a:lnSpc>
              <a:buSzPct val="164285"/>
              <a:buFont typeface="Wingdings" panose="05000000000000000000" pitchFamily="2" charset="2"/>
              <a:buChar char="ü"/>
              <a:tabLst>
                <a:tab pos="396875" algn="l"/>
              </a:tabLst>
            </a:pP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</a:t>
            </a: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659" y="1930791"/>
            <a:ext cx="2410460" cy="793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50100"/>
              </a:lnSpc>
            </a:pPr>
            <a:r>
              <a:rPr sz="1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sz="12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variation</a:t>
            </a: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</a:t>
            </a:r>
            <a:r>
              <a:rPr sz="12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yourse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lf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</a:t>
            </a:r>
            <a:r>
              <a:rPr sz="12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r(</a:t>
            </a:r>
            <a:r>
              <a:rPr sz="1200" b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="y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llow</a:t>
            </a:r>
            <a:r>
              <a:rPr sz="1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</a:t>
            </a:r>
            <a:r>
              <a:rPr sz="12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</a:t>
            </a:r>
            <a:r>
              <a:rPr sz="12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$mp</a:t>
            </a:r>
            <a:r>
              <a:rPr sz="12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~mtc</a:t>
            </a:r>
            <a:r>
              <a:rPr sz="1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r)</a:t>
            </a: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62400" y="1023023"/>
            <a:ext cx="4823840" cy="3097403"/>
          </a:xfrm>
          <a:prstGeom prst="rect">
            <a:avLst/>
          </a:prstGeom>
          <a:blipFill>
            <a:blip r:embed="rId2" cstate="print">
              <a:biLevel thresh="75000"/>
            </a:blip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514908" y="177291"/>
            <a:ext cx="494067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600" spc="-5" dirty="0">
                <a:solidFill>
                  <a:srgbClr val="252525"/>
                </a:solidFill>
                <a:cs typeface="Calibri"/>
              </a:rPr>
              <a:t>Customizing Graphs</a:t>
            </a:r>
          </a:p>
        </p:txBody>
      </p:sp>
    </p:spTree>
    <p:extLst>
      <p:ext uri="{BB962C8B-B14F-4D97-AF65-F5344CB8AC3E}">
        <p14:creationId xmlns:p14="http://schemas.microsoft.com/office/powerpoint/2010/main" val="1694836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396" y="863472"/>
            <a:ext cx="4580890" cy="3380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art</a:t>
            </a:r>
            <a:r>
              <a:rPr sz="1400" b="1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15" dirty="0" smtClean="0">
                <a:solidFill>
                  <a:srgbClr val="006FC0"/>
                </a:solidFill>
                <a:latin typeface="Tahoma"/>
                <a:cs typeface="Tahoma"/>
              </a:rPr>
              <a:t>3</a:t>
            </a:r>
            <a:r>
              <a:rPr lang="en-US" sz="1400" b="1" spc="-15" dirty="0" smtClean="0">
                <a:solidFill>
                  <a:srgbClr val="006FC0"/>
                </a:solidFill>
                <a:latin typeface="Tahoma"/>
                <a:cs typeface="Tahoma"/>
              </a:rPr>
              <a:t> :</a:t>
            </a:r>
            <a:r>
              <a:rPr sz="1400" b="1" spc="5" dirty="0" smtClean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Custom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zin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g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Grap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endParaRPr sz="1400" dirty="0">
              <a:latin typeface="Tahoma"/>
              <a:cs typeface="Tahoma"/>
            </a:endParaRPr>
          </a:p>
          <a:p>
            <a:pPr marL="383540" indent="-316865">
              <a:lnSpc>
                <a:spcPct val="100000"/>
              </a:lnSpc>
              <a:spcBef>
                <a:spcPts val="1265"/>
              </a:spcBef>
              <a:buSzPct val="164285"/>
              <a:buFont typeface="Wingdings" panose="05000000000000000000" pitchFamily="2" charset="2"/>
              <a:buChar char="ü"/>
              <a:tabLst>
                <a:tab pos="384175" algn="l"/>
              </a:tabLst>
            </a:pPr>
            <a:r>
              <a:rPr sz="1200" dirty="0">
                <a:latin typeface="Tahoma"/>
                <a:cs typeface="Tahoma"/>
              </a:rPr>
              <a:t>Use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Color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Pa</a:t>
            </a:r>
            <a:r>
              <a:rPr sz="1200" dirty="0">
                <a:latin typeface="Tahoma"/>
                <a:cs typeface="Tahoma"/>
              </a:rPr>
              <a:t>l</a:t>
            </a:r>
            <a:r>
              <a:rPr sz="1200" spc="5" dirty="0">
                <a:latin typeface="Tahoma"/>
                <a:cs typeface="Tahoma"/>
              </a:rPr>
              <a:t>e</a:t>
            </a:r>
            <a:r>
              <a:rPr sz="1200" spc="-5" dirty="0">
                <a:latin typeface="Tahoma"/>
                <a:cs typeface="Tahoma"/>
              </a:rPr>
              <a:t>ttes</a:t>
            </a:r>
            <a:endParaRPr sz="1200" dirty="0">
              <a:latin typeface="Tahoma"/>
              <a:cs typeface="Tahoma"/>
            </a:endParaRPr>
          </a:p>
          <a:p>
            <a:pPr marL="278765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latin typeface="Tahoma"/>
                <a:cs typeface="Tahoma"/>
              </a:rPr>
              <a:t>&gt; p</a:t>
            </a:r>
            <a:r>
              <a:rPr sz="1200" spc="-5" dirty="0">
                <a:latin typeface="Tahoma"/>
                <a:cs typeface="Tahoma"/>
              </a:rPr>
              <a:t>ar(mfr</a:t>
            </a:r>
            <a:r>
              <a:rPr sz="1200" dirty="0">
                <a:latin typeface="Tahoma"/>
                <a:cs typeface="Tahoma"/>
              </a:rPr>
              <a:t>ow=</a:t>
            </a:r>
            <a:r>
              <a:rPr sz="1200" spc="-10" dirty="0">
                <a:latin typeface="Tahoma"/>
                <a:cs typeface="Tahoma"/>
              </a:rPr>
              <a:t>c</a:t>
            </a:r>
            <a:r>
              <a:rPr sz="1200" dirty="0">
                <a:latin typeface="Tahoma"/>
                <a:cs typeface="Tahoma"/>
              </a:rPr>
              <a:t>(</a:t>
            </a:r>
            <a:r>
              <a:rPr sz="1200" spc="-10" dirty="0">
                <a:latin typeface="Tahoma"/>
                <a:cs typeface="Tahoma"/>
              </a:rPr>
              <a:t>3</a:t>
            </a:r>
            <a:r>
              <a:rPr sz="1200" dirty="0">
                <a:latin typeface="Tahoma"/>
                <a:cs typeface="Tahoma"/>
              </a:rPr>
              <a:t>,2</a:t>
            </a:r>
            <a:r>
              <a:rPr sz="1200" spc="-5" dirty="0">
                <a:latin typeface="Tahoma"/>
                <a:cs typeface="Tahoma"/>
              </a:rPr>
              <a:t>)</a:t>
            </a:r>
            <a:r>
              <a:rPr sz="1200" dirty="0">
                <a:latin typeface="Tahoma"/>
                <a:cs typeface="Tahoma"/>
              </a:rPr>
              <a:t>)</a:t>
            </a:r>
          </a:p>
          <a:p>
            <a:pPr marL="370205">
              <a:lnSpc>
                <a:spcPct val="100000"/>
              </a:lnSpc>
              <a:spcBef>
                <a:spcPts val="660"/>
              </a:spcBef>
            </a:pPr>
            <a:r>
              <a:rPr sz="1200" dirty="0">
                <a:latin typeface="Tahoma"/>
                <a:cs typeface="Tahoma"/>
              </a:rPr>
              <a:t>&gt;</a:t>
            </a:r>
            <a:r>
              <a:rPr sz="1200" spc="-10" dirty="0">
                <a:latin typeface="Tahoma"/>
                <a:cs typeface="Tahoma"/>
              </a:rPr>
              <a:t> h</a:t>
            </a:r>
            <a:r>
              <a:rPr sz="1200" dirty="0">
                <a:latin typeface="Tahoma"/>
                <a:cs typeface="Tahoma"/>
              </a:rPr>
              <a:t>ist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dirty="0">
                <a:latin typeface="Tahoma"/>
                <a:cs typeface="Tahoma"/>
              </a:rPr>
              <a:t>V</a:t>
            </a:r>
            <a:r>
              <a:rPr sz="1200" spc="-5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De</a:t>
            </a:r>
            <a:r>
              <a:rPr sz="1200" spc="-5" dirty="0">
                <a:latin typeface="Tahoma"/>
                <a:cs typeface="Tahoma"/>
              </a:rPr>
              <a:t>aths</a:t>
            </a:r>
            <a:r>
              <a:rPr sz="1200" dirty="0">
                <a:latin typeface="Tahoma"/>
                <a:cs typeface="Tahoma"/>
              </a:rPr>
              <a:t>,</a:t>
            </a:r>
            <a:r>
              <a:rPr sz="1200" spc="-10" dirty="0">
                <a:latin typeface="Tahoma"/>
                <a:cs typeface="Tahoma"/>
              </a:rPr>
              <a:t>c</a:t>
            </a:r>
            <a:r>
              <a:rPr sz="1200" dirty="0">
                <a:latin typeface="Tahoma"/>
                <a:cs typeface="Tahoma"/>
              </a:rPr>
              <a:t>ol</a:t>
            </a:r>
            <a:r>
              <a:rPr sz="1200" spc="-5" dirty="0">
                <a:latin typeface="Tahoma"/>
                <a:cs typeface="Tahoma"/>
              </a:rPr>
              <a:t>=</a:t>
            </a:r>
            <a:r>
              <a:rPr sz="1200" spc="-10" dirty="0">
                <a:latin typeface="Tahoma"/>
                <a:cs typeface="Tahoma"/>
              </a:rPr>
              <a:t>he</a:t>
            </a:r>
            <a:r>
              <a:rPr sz="1200" spc="-5" dirty="0">
                <a:latin typeface="Tahoma"/>
                <a:cs typeface="Tahoma"/>
              </a:rPr>
              <a:t>at.co</a:t>
            </a:r>
            <a:r>
              <a:rPr sz="1200" dirty="0">
                <a:latin typeface="Tahoma"/>
                <a:cs typeface="Tahoma"/>
              </a:rPr>
              <a:t>lo</a:t>
            </a:r>
            <a:r>
              <a:rPr sz="1200" spc="-10" dirty="0">
                <a:latin typeface="Tahoma"/>
                <a:cs typeface="Tahoma"/>
              </a:rPr>
              <a:t>r</a:t>
            </a:r>
            <a:r>
              <a:rPr sz="1200" spc="-5" dirty="0">
                <a:latin typeface="Tahoma"/>
                <a:cs typeface="Tahoma"/>
              </a:rPr>
              <a:t>s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spc="-5" dirty="0">
                <a:latin typeface="Tahoma"/>
                <a:cs typeface="Tahoma"/>
              </a:rPr>
              <a:t>7)</a:t>
            </a:r>
            <a:r>
              <a:rPr sz="1200" dirty="0">
                <a:latin typeface="Tahoma"/>
                <a:cs typeface="Tahoma"/>
              </a:rPr>
              <a:t>,</a:t>
            </a:r>
            <a:r>
              <a:rPr sz="1200" spc="-5" dirty="0">
                <a:latin typeface="Tahoma"/>
                <a:cs typeface="Tahoma"/>
              </a:rPr>
              <a:t>ma</a:t>
            </a:r>
            <a:r>
              <a:rPr sz="1200" dirty="0">
                <a:latin typeface="Tahoma"/>
                <a:cs typeface="Tahoma"/>
              </a:rPr>
              <a:t>i</a:t>
            </a:r>
            <a:r>
              <a:rPr sz="1200" spc="-10" dirty="0">
                <a:latin typeface="Tahoma"/>
                <a:cs typeface="Tahoma"/>
              </a:rPr>
              <a:t>n</a:t>
            </a:r>
            <a:r>
              <a:rPr sz="1200" dirty="0">
                <a:latin typeface="Tahoma"/>
                <a:cs typeface="Tahoma"/>
              </a:rPr>
              <a:t>="</a:t>
            </a:r>
            <a:r>
              <a:rPr sz="1200" spc="-10" dirty="0">
                <a:latin typeface="Tahoma"/>
                <a:cs typeface="Tahoma"/>
              </a:rPr>
              <a:t>c</a:t>
            </a:r>
            <a:r>
              <a:rPr sz="1200" dirty="0">
                <a:latin typeface="Tahoma"/>
                <a:cs typeface="Tahoma"/>
              </a:rPr>
              <a:t>ol</a:t>
            </a:r>
            <a:r>
              <a:rPr sz="1200" spc="-5" dirty="0">
                <a:latin typeface="Tahoma"/>
                <a:cs typeface="Tahoma"/>
              </a:rPr>
              <a:t>=</a:t>
            </a:r>
            <a:r>
              <a:rPr sz="1200" spc="-10" dirty="0">
                <a:latin typeface="Tahoma"/>
                <a:cs typeface="Tahoma"/>
              </a:rPr>
              <a:t>he</a:t>
            </a:r>
            <a:r>
              <a:rPr sz="1200" spc="-5" dirty="0">
                <a:latin typeface="Tahoma"/>
                <a:cs typeface="Tahoma"/>
              </a:rPr>
              <a:t>at.co</a:t>
            </a:r>
            <a:r>
              <a:rPr sz="1200" dirty="0">
                <a:latin typeface="Tahoma"/>
                <a:cs typeface="Tahoma"/>
              </a:rPr>
              <a:t>lo</a:t>
            </a:r>
            <a:r>
              <a:rPr sz="1200" spc="-10" dirty="0">
                <a:latin typeface="Tahoma"/>
                <a:cs typeface="Tahoma"/>
              </a:rPr>
              <a:t>r</a:t>
            </a:r>
            <a:r>
              <a:rPr sz="1200" spc="-5" dirty="0">
                <a:latin typeface="Tahoma"/>
                <a:cs typeface="Tahoma"/>
              </a:rPr>
              <a:t>s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spc="-5" dirty="0">
                <a:latin typeface="Tahoma"/>
                <a:cs typeface="Tahoma"/>
              </a:rPr>
              <a:t>7)")</a:t>
            </a:r>
            <a:endParaRPr sz="1200" dirty="0">
              <a:latin typeface="Tahoma"/>
              <a:cs typeface="Tahoma"/>
            </a:endParaRPr>
          </a:p>
          <a:p>
            <a:pPr marL="370205">
              <a:lnSpc>
                <a:spcPct val="100000"/>
              </a:lnSpc>
              <a:spcBef>
                <a:spcPts val="660"/>
              </a:spcBef>
            </a:pPr>
            <a:r>
              <a:rPr sz="1200" dirty="0">
                <a:latin typeface="Tahoma"/>
                <a:cs typeface="Tahoma"/>
              </a:rPr>
              <a:t>&gt;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h</a:t>
            </a:r>
            <a:r>
              <a:rPr sz="1200" dirty="0">
                <a:latin typeface="Tahoma"/>
                <a:cs typeface="Tahoma"/>
              </a:rPr>
              <a:t>ist(VA</a:t>
            </a:r>
            <a:r>
              <a:rPr sz="1200" spc="-10" dirty="0">
                <a:latin typeface="Tahoma"/>
                <a:cs typeface="Tahoma"/>
              </a:rPr>
              <a:t>D</a:t>
            </a:r>
            <a:r>
              <a:rPr sz="1200" spc="-5" dirty="0">
                <a:latin typeface="Tahoma"/>
                <a:cs typeface="Tahoma"/>
              </a:rPr>
              <a:t>eaths,c</a:t>
            </a:r>
            <a:r>
              <a:rPr sz="1200" dirty="0">
                <a:latin typeface="Tahoma"/>
                <a:cs typeface="Tahoma"/>
              </a:rPr>
              <a:t>ol=ter</a:t>
            </a:r>
            <a:r>
              <a:rPr sz="1200" spc="-10" dirty="0">
                <a:latin typeface="Tahoma"/>
                <a:cs typeface="Tahoma"/>
              </a:rPr>
              <a:t>r</a:t>
            </a:r>
            <a:r>
              <a:rPr sz="1200" spc="-5" dirty="0">
                <a:latin typeface="Tahoma"/>
                <a:cs typeface="Tahoma"/>
              </a:rPr>
              <a:t>a</a:t>
            </a:r>
            <a:r>
              <a:rPr sz="1200" dirty="0">
                <a:latin typeface="Tahoma"/>
                <a:cs typeface="Tahoma"/>
              </a:rPr>
              <a:t>i</a:t>
            </a:r>
            <a:r>
              <a:rPr sz="1200" spc="-5" dirty="0">
                <a:latin typeface="Tahoma"/>
                <a:cs typeface="Tahoma"/>
              </a:rPr>
              <a:t>n</a:t>
            </a:r>
            <a:r>
              <a:rPr sz="1200" dirty="0">
                <a:latin typeface="Tahoma"/>
                <a:cs typeface="Tahoma"/>
              </a:rPr>
              <a:t>.</a:t>
            </a:r>
            <a:r>
              <a:rPr sz="1200" spc="-5" dirty="0">
                <a:latin typeface="Tahoma"/>
                <a:cs typeface="Tahoma"/>
              </a:rPr>
              <a:t>c</a:t>
            </a:r>
            <a:r>
              <a:rPr sz="1200" dirty="0">
                <a:latin typeface="Tahoma"/>
                <a:cs typeface="Tahoma"/>
              </a:rPr>
              <a:t>olors</a:t>
            </a:r>
            <a:r>
              <a:rPr sz="1200" spc="-5" dirty="0">
                <a:latin typeface="Tahoma"/>
                <a:cs typeface="Tahoma"/>
              </a:rPr>
              <a:t>(</a:t>
            </a:r>
            <a:r>
              <a:rPr sz="1200" dirty="0">
                <a:latin typeface="Tahoma"/>
                <a:cs typeface="Tahoma"/>
              </a:rPr>
              <a:t>7</a:t>
            </a:r>
            <a:r>
              <a:rPr sz="1200" spc="-10" dirty="0">
                <a:latin typeface="Tahoma"/>
                <a:cs typeface="Tahoma"/>
              </a:rPr>
              <a:t>)</a:t>
            </a:r>
            <a:r>
              <a:rPr sz="1200" dirty="0">
                <a:latin typeface="Tahoma"/>
                <a:cs typeface="Tahoma"/>
              </a:rPr>
              <a:t>,m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dirty="0">
                <a:latin typeface="Tahoma"/>
                <a:cs typeface="Tahoma"/>
              </a:rPr>
              <a:t>i</a:t>
            </a:r>
            <a:r>
              <a:rPr sz="1200" spc="-5" dirty="0">
                <a:latin typeface="Tahoma"/>
                <a:cs typeface="Tahoma"/>
              </a:rPr>
              <a:t>n</a:t>
            </a:r>
            <a:r>
              <a:rPr sz="1200" dirty="0">
                <a:latin typeface="Tahoma"/>
                <a:cs typeface="Tahoma"/>
              </a:rPr>
              <a:t>="</a:t>
            </a:r>
            <a:r>
              <a:rPr sz="1200" spc="-5" dirty="0">
                <a:latin typeface="Tahoma"/>
                <a:cs typeface="Tahoma"/>
              </a:rPr>
              <a:t>c</a:t>
            </a:r>
            <a:r>
              <a:rPr sz="1200" dirty="0">
                <a:latin typeface="Tahoma"/>
                <a:cs typeface="Tahoma"/>
              </a:rPr>
              <a:t>ol=ter</a:t>
            </a:r>
            <a:r>
              <a:rPr sz="1200" spc="-10" dirty="0">
                <a:latin typeface="Tahoma"/>
                <a:cs typeface="Tahoma"/>
              </a:rPr>
              <a:t>r</a:t>
            </a:r>
            <a:r>
              <a:rPr sz="1200" spc="-5" dirty="0">
                <a:latin typeface="Tahoma"/>
                <a:cs typeface="Tahoma"/>
              </a:rPr>
              <a:t>a</a:t>
            </a:r>
            <a:r>
              <a:rPr sz="1200" dirty="0">
                <a:latin typeface="Tahoma"/>
                <a:cs typeface="Tahoma"/>
              </a:rPr>
              <a:t>i</a:t>
            </a:r>
            <a:r>
              <a:rPr sz="1200" spc="-5" dirty="0">
                <a:latin typeface="Tahoma"/>
                <a:cs typeface="Tahoma"/>
              </a:rPr>
              <a:t>n</a:t>
            </a:r>
            <a:r>
              <a:rPr sz="1200" dirty="0">
                <a:latin typeface="Tahoma"/>
                <a:cs typeface="Tahoma"/>
              </a:rPr>
              <a:t>.</a:t>
            </a:r>
            <a:r>
              <a:rPr sz="1200" spc="-5" dirty="0">
                <a:latin typeface="Tahoma"/>
                <a:cs typeface="Tahoma"/>
              </a:rPr>
              <a:t>c</a:t>
            </a:r>
            <a:r>
              <a:rPr sz="1200" dirty="0">
                <a:latin typeface="Tahoma"/>
                <a:cs typeface="Tahoma"/>
              </a:rPr>
              <a:t>olors</a:t>
            </a:r>
            <a:r>
              <a:rPr sz="1200" spc="-5" dirty="0">
                <a:latin typeface="Tahoma"/>
                <a:cs typeface="Tahoma"/>
              </a:rPr>
              <a:t>(</a:t>
            </a:r>
            <a:r>
              <a:rPr sz="1200" dirty="0">
                <a:latin typeface="Tahoma"/>
                <a:cs typeface="Tahoma"/>
              </a:rPr>
              <a:t>7</a:t>
            </a:r>
            <a:r>
              <a:rPr sz="1200" spc="-10" dirty="0">
                <a:latin typeface="Tahoma"/>
                <a:cs typeface="Tahoma"/>
              </a:rPr>
              <a:t>)</a:t>
            </a:r>
            <a:r>
              <a:rPr sz="1200" spc="-5" dirty="0">
                <a:latin typeface="Tahoma"/>
                <a:cs typeface="Tahoma"/>
              </a:rPr>
              <a:t>")</a:t>
            </a:r>
            <a:endParaRPr sz="1200" dirty="0">
              <a:latin typeface="Tahoma"/>
              <a:cs typeface="Tahoma"/>
            </a:endParaRPr>
          </a:p>
          <a:p>
            <a:pPr marL="370205">
              <a:lnSpc>
                <a:spcPct val="100000"/>
              </a:lnSpc>
              <a:spcBef>
                <a:spcPts val="660"/>
              </a:spcBef>
            </a:pPr>
            <a:r>
              <a:rPr sz="1200" dirty="0">
                <a:latin typeface="Tahoma"/>
                <a:cs typeface="Tahoma"/>
              </a:rPr>
              <a:t>&gt;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h</a:t>
            </a:r>
            <a:r>
              <a:rPr sz="1200" dirty="0">
                <a:latin typeface="Tahoma"/>
                <a:cs typeface="Tahoma"/>
              </a:rPr>
              <a:t>ist(VA</a:t>
            </a:r>
            <a:r>
              <a:rPr sz="1200" spc="-10" dirty="0">
                <a:latin typeface="Tahoma"/>
                <a:cs typeface="Tahoma"/>
              </a:rPr>
              <a:t>D</a:t>
            </a:r>
            <a:r>
              <a:rPr sz="1200" spc="-5" dirty="0">
                <a:latin typeface="Tahoma"/>
                <a:cs typeface="Tahoma"/>
              </a:rPr>
              <a:t>eaths,c</a:t>
            </a:r>
            <a:r>
              <a:rPr sz="1200" dirty="0">
                <a:latin typeface="Tahoma"/>
                <a:cs typeface="Tahoma"/>
              </a:rPr>
              <a:t>ol=topo.</a:t>
            </a:r>
            <a:r>
              <a:rPr sz="1200" spc="-5" dirty="0">
                <a:latin typeface="Tahoma"/>
                <a:cs typeface="Tahoma"/>
              </a:rPr>
              <a:t>c</a:t>
            </a:r>
            <a:r>
              <a:rPr sz="1200" dirty="0">
                <a:latin typeface="Tahoma"/>
                <a:cs typeface="Tahoma"/>
              </a:rPr>
              <a:t>olors</a:t>
            </a:r>
            <a:r>
              <a:rPr sz="1200" spc="-5" dirty="0">
                <a:latin typeface="Tahoma"/>
                <a:cs typeface="Tahoma"/>
              </a:rPr>
              <a:t>(</a:t>
            </a:r>
            <a:r>
              <a:rPr sz="1200" dirty="0">
                <a:latin typeface="Tahoma"/>
                <a:cs typeface="Tahoma"/>
              </a:rPr>
              <a:t>8</a:t>
            </a:r>
            <a:r>
              <a:rPr sz="1200" spc="-10" dirty="0">
                <a:latin typeface="Tahoma"/>
                <a:cs typeface="Tahoma"/>
              </a:rPr>
              <a:t>)</a:t>
            </a:r>
            <a:r>
              <a:rPr sz="1200" dirty="0">
                <a:latin typeface="Tahoma"/>
                <a:cs typeface="Tahoma"/>
              </a:rPr>
              <a:t>,m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dirty="0">
                <a:latin typeface="Tahoma"/>
                <a:cs typeface="Tahoma"/>
              </a:rPr>
              <a:t>i</a:t>
            </a:r>
            <a:r>
              <a:rPr sz="1200" spc="-5" dirty="0">
                <a:latin typeface="Tahoma"/>
                <a:cs typeface="Tahoma"/>
              </a:rPr>
              <a:t>n</a:t>
            </a:r>
            <a:r>
              <a:rPr sz="1200" dirty="0">
                <a:latin typeface="Tahoma"/>
                <a:cs typeface="Tahoma"/>
              </a:rPr>
              <a:t>="</a:t>
            </a:r>
            <a:r>
              <a:rPr sz="1200" spc="-5" dirty="0">
                <a:latin typeface="Tahoma"/>
                <a:cs typeface="Tahoma"/>
              </a:rPr>
              <a:t>c</a:t>
            </a:r>
            <a:r>
              <a:rPr sz="1200" dirty="0">
                <a:latin typeface="Tahoma"/>
                <a:cs typeface="Tahoma"/>
              </a:rPr>
              <a:t>ol=topo.</a:t>
            </a:r>
            <a:r>
              <a:rPr sz="1200" spc="-5" dirty="0">
                <a:latin typeface="Tahoma"/>
                <a:cs typeface="Tahoma"/>
              </a:rPr>
              <a:t>c</a:t>
            </a:r>
            <a:r>
              <a:rPr sz="1200" dirty="0">
                <a:latin typeface="Tahoma"/>
                <a:cs typeface="Tahoma"/>
              </a:rPr>
              <a:t>olors</a:t>
            </a:r>
            <a:r>
              <a:rPr sz="1200" spc="-5" dirty="0">
                <a:latin typeface="Tahoma"/>
                <a:cs typeface="Tahoma"/>
              </a:rPr>
              <a:t>(</a:t>
            </a:r>
            <a:r>
              <a:rPr sz="1200" dirty="0">
                <a:latin typeface="Tahoma"/>
                <a:cs typeface="Tahoma"/>
              </a:rPr>
              <a:t>8</a:t>
            </a:r>
            <a:r>
              <a:rPr sz="1200" spc="-10" dirty="0">
                <a:latin typeface="Tahoma"/>
                <a:cs typeface="Tahoma"/>
              </a:rPr>
              <a:t>)</a:t>
            </a:r>
            <a:r>
              <a:rPr sz="1200" spc="-5" dirty="0">
                <a:latin typeface="Tahoma"/>
                <a:cs typeface="Tahoma"/>
              </a:rPr>
              <a:t>")</a:t>
            </a:r>
            <a:endParaRPr sz="1200" dirty="0">
              <a:latin typeface="Tahoma"/>
              <a:cs typeface="Tahoma"/>
            </a:endParaRPr>
          </a:p>
          <a:p>
            <a:pPr marL="370205">
              <a:lnSpc>
                <a:spcPct val="100000"/>
              </a:lnSpc>
              <a:spcBef>
                <a:spcPts val="660"/>
              </a:spcBef>
            </a:pPr>
            <a:r>
              <a:rPr sz="1200" dirty="0">
                <a:latin typeface="Tahoma"/>
                <a:cs typeface="Tahoma"/>
              </a:rPr>
              <a:t>&gt;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h</a:t>
            </a:r>
            <a:r>
              <a:rPr sz="1200" dirty="0">
                <a:latin typeface="Tahoma"/>
                <a:cs typeface="Tahoma"/>
              </a:rPr>
              <a:t>ist(VA</a:t>
            </a:r>
            <a:r>
              <a:rPr sz="1200" spc="-10" dirty="0">
                <a:latin typeface="Tahoma"/>
                <a:cs typeface="Tahoma"/>
              </a:rPr>
              <a:t>D</a:t>
            </a:r>
            <a:r>
              <a:rPr sz="1200" spc="-5" dirty="0">
                <a:latin typeface="Tahoma"/>
                <a:cs typeface="Tahoma"/>
              </a:rPr>
              <a:t>eaths,c</a:t>
            </a:r>
            <a:r>
              <a:rPr sz="1200" dirty="0">
                <a:latin typeface="Tahoma"/>
                <a:cs typeface="Tahoma"/>
              </a:rPr>
              <a:t>ol=</a:t>
            </a:r>
            <a:r>
              <a:rPr sz="1200" spc="-5" dirty="0">
                <a:latin typeface="Tahoma"/>
                <a:cs typeface="Tahoma"/>
              </a:rPr>
              <a:t>cm</a:t>
            </a:r>
            <a:r>
              <a:rPr sz="1200" dirty="0">
                <a:latin typeface="Tahoma"/>
                <a:cs typeface="Tahoma"/>
              </a:rPr>
              <a:t>.</a:t>
            </a:r>
            <a:r>
              <a:rPr sz="1200" spc="-5" dirty="0">
                <a:latin typeface="Tahoma"/>
                <a:cs typeface="Tahoma"/>
              </a:rPr>
              <a:t>c</a:t>
            </a:r>
            <a:r>
              <a:rPr sz="1200" dirty="0">
                <a:latin typeface="Tahoma"/>
                <a:cs typeface="Tahoma"/>
              </a:rPr>
              <a:t>olors</a:t>
            </a:r>
            <a:r>
              <a:rPr sz="1200" spc="-5" dirty="0">
                <a:latin typeface="Tahoma"/>
                <a:cs typeface="Tahoma"/>
              </a:rPr>
              <a:t>(</a:t>
            </a:r>
            <a:r>
              <a:rPr sz="1200" dirty="0">
                <a:latin typeface="Tahoma"/>
                <a:cs typeface="Tahoma"/>
              </a:rPr>
              <a:t>8</a:t>
            </a:r>
            <a:r>
              <a:rPr sz="1200" spc="-10" dirty="0">
                <a:latin typeface="Tahoma"/>
                <a:cs typeface="Tahoma"/>
              </a:rPr>
              <a:t>)</a:t>
            </a:r>
            <a:r>
              <a:rPr sz="1200" dirty="0">
                <a:latin typeface="Tahoma"/>
                <a:cs typeface="Tahoma"/>
              </a:rPr>
              <a:t>,m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dirty="0">
                <a:latin typeface="Tahoma"/>
                <a:cs typeface="Tahoma"/>
              </a:rPr>
              <a:t>i</a:t>
            </a:r>
            <a:r>
              <a:rPr sz="1200" spc="-5" dirty="0">
                <a:latin typeface="Tahoma"/>
                <a:cs typeface="Tahoma"/>
              </a:rPr>
              <a:t>n</a:t>
            </a:r>
            <a:r>
              <a:rPr sz="1200" dirty="0">
                <a:latin typeface="Tahoma"/>
                <a:cs typeface="Tahoma"/>
              </a:rPr>
              <a:t>="</a:t>
            </a:r>
            <a:r>
              <a:rPr sz="1200" spc="-5" dirty="0">
                <a:latin typeface="Tahoma"/>
                <a:cs typeface="Tahoma"/>
              </a:rPr>
              <a:t>c</a:t>
            </a:r>
            <a:r>
              <a:rPr sz="1200" dirty="0">
                <a:latin typeface="Tahoma"/>
                <a:cs typeface="Tahoma"/>
              </a:rPr>
              <a:t>ol=</a:t>
            </a:r>
            <a:r>
              <a:rPr sz="1200" spc="-5" dirty="0">
                <a:latin typeface="Tahoma"/>
                <a:cs typeface="Tahoma"/>
              </a:rPr>
              <a:t>cm</a:t>
            </a:r>
            <a:r>
              <a:rPr sz="1200" dirty="0">
                <a:latin typeface="Tahoma"/>
                <a:cs typeface="Tahoma"/>
              </a:rPr>
              <a:t>.</a:t>
            </a:r>
            <a:r>
              <a:rPr sz="1200" spc="-5" dirty="0">
                <a:latin typeface="Tahoma"/>
                <a:cs typeface="Tahoma"/>
              </a:rPr>
              <a:t>c</a:t>
            </a:r>
            <a:r>
              <a:rPr sz="1200" dirty="0">
                <a:latin typeface="Tahoma"/>
                <a:cs typeface="Tahoma"/>
              </a:rPr>
              <a:t>olors</a:t>
            </a:r>
            <a:r>
              <a:rPr sz="1200" spc="-5" dirty="0">
                <a:latin typeface="Tahoma"/>
                <a:cs typeface="Tahoma"/>
              </a:rPr>
              <a:t>(</a:t>
            </a:r>
            <a:r>
              <a:rPr sz="1200" dirty="0">
                <a:latin typeface="Tahoma"/>
                <a:cs typeface="Tahoma"/>
              </a:rPr>
              <a:t>8</a:t>
            </a:r>
            <a:r>
              <a:rPr sz="1200" spc="-10" dirty="0">
                <a:latin typeface="Tahoma"/>
                <a:cs typeface="Tahoma"/>
              </a:rPr>
              <a:t>)</a:t>
            </a:r>
            <a:r>
              <a:rPr sz="1200" spc="-5" dirty="0">
                <a:latin typeface="Tahoma"/>
                <a:cs typeface="Tahoma"/>
              </a:rPr>
              <a:t>")</a:t>
            </a:r>
            <a:endParaRPr sz="1200" dirty="0">
              <a:latin typeface="Tahoma"/>
              <a:cs typeface="Tahoma"/>
            </a:endParaRPr>
          </a:p>
          <a:p>
            <a:pPr marL="370205">
              <a:lnSpc>
                <a:spcPct val="100000"/>
              </a:lnSpc>
              <a:spcBef>
                <a:spcPts val="660"/>
              </a:spcBef>
            </a:pPr>
            <a:r>
              <a:rPr sz="1200" dirty="0">
                <a:latin typeface="Tahoma"/>
                <a:cs typeface="Tahoma"/>
              </a:rPr>
              <a:t>&gt;</a:t>
            </a:r>
            <a:r>
              <a:rPr sz="1200" spc="-10" dirty="0">
                <a:latin typeface="Tahoma"/>
                <a:cs typeface="Tahoma"/>
              </a:rPr>
              <a:t> h</a:t>
            </a:r>
            <a:r>
              <a:rPr sz="1200" dirty="0">
                <a:latin typeface="Tahoma"/>
                <a:cs typeface="Tahoma"/>
              </a:rPr>
              <a:t>ist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dirty="0">
                <a:latin typeface="Tahoma"/>
                <a:cs typeface="Tahoma"/>
              </a:rPr>
              <a:t>V</a:t>
            </a:r>
            <a:r>
              <a:rPr sz="1200" spc="-5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De</a:t>
            </a:r>
            <a:r>
              <a:rPr sz="1200" spc="-5" dirty="0">
                <a:latin typeface="Tahoma"/>
                <a:cs typeface="Tahoma"/>
              </a:rPr>
              <a:t>aths</a:t>
            </a:r>
            <a:r>
              <a:rPr sz="1200" dirty="0">
                <a:latin typeface="Tahoma"/>
                <a:cs typeface="Tahoma"/>
              </a:rPr>
              <a:t>,</a:t>
            </a:r>
            <a:r>
              <a:rPr sz="1200" spc="-10" dirty="0">
                <a:latin typeface="Tahoma"/>
                <a:cs typeface="Tahoma"/>
              </a:rPr>
              <a:t>c</a:t>
            </a:r>
            <a:r>
              <a:rPr sz="1200" dirty="0">
                <a:latin typeface="Tahoma"/>
                <a:cs typeface="Tahoma"/>
              </a:rPr>
              <a:t>ol</a:t>
            </a:r>
            <a:r>
              <a:rPr sz="1200" spc="-5" dirty="0">
                <a:latin typeface="Tahoma"/>
                <a:cs typeface="Tahoma"/>
              </a:rPr>
              <a:t>=</a:t>
            </a:r>
            <a:r>
              <a:rPr sz="1200" spc="-10" dirty="0">
                <a:latin typeface="Tahoma"/>
                <a:cs typeface="Tahoma"/>
              </a:rPr>
              <a:t>cm</a:t>
            </a:r>
            <a:r>
              <a:rPr sz="1200" dirty="0">
                <a:latin typeface="Tahoma"/>
                <a:cs typeface="Tahoma"/>
              </a:rPr>
              <a:t>.</a:t>
            </a:r>
            <a:r>
              <a:rPr sz="1200" spc="-10" dirty="0">
                <a:latin typeface="Tahoma"/>
                <a:cs typeface="Tahoma"/>
              </a:rPr>
              <a:t>c</a:t>
            </a:r>
            <a:r>
              <a:rPr sz="1200" dirty="0">
                <a:latin typeface="Tahoma"/>
                <a:cs typeface="Tahoma"/>
              </a:rPr>
              <a:t>olo</a:t>
            </a:r>
            <a:r>
              <a:rPr sz="1200" spc="-10" dirty="0">
                <a:latin typeface="Tahoma"/>
                <a:cs typeface="Tahoma"/>
              </a:rPr>
              <a:t>r</a:t>
            </a:r>
            <a:r>
              <a:rPr sz="1200" spc="-5" dirty="0">
                <a:latin typeface="Tahoma"/>
                <a:cs typeface="Tahoma"/>
              </a:rPr>
              <a:t>s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spc="-5" dirty="0">
                <a:latin typeface="Tahoma"/>
                <a:cs typeface="Tahoma"/>
              </a:rPr>
              <a:t>10)</a:t>
            </a:r>
            <a:r>
              <a:rPr sz="1200" dirty="0">
                <a:latin typeface="Tahoma"/>
                <a:cs typeface="Tahoma"/>
              </a:rPr>
              <a:t>,</a:t>
            </a:r>
            <a:r>
              <a:rPr sz="1200" spc="-5" dirty="0">
                <a:latin typeface="Tahoma"/>
                <a:cs typeface="Tahoma"/>
              </a:rPr>
              <a:t>ma</a:t>
            </a:r>
            <a:r>
              <a:rPr sz="1200" dirty="0">
                <a:latin typeface="Tahoma"/>
                <a:cs typeface="Tahoma"/>
              </a:rPr>
              <a:t>i</a:t>
            </a:r>
            <a:r>
              <a:rPr sz="1200" spc="-10" dirty="0">
                <a:latin typeface="Tahoma"/>
                <a:cs typeface="Tahoma"/>
              </a:rPr>
              <a:t>n</a:t>
            </a:r>
            <a:r>
              <a:rPr sz="1200" dirty="0">
                <a:latin typeface="Tahoma"/>
                <a:cs typeface="Tahoma"/>
              </a:rPr>
              <a:t>="</a:t>
            </a:r>
            <a:r>
              <a:rPr sz="1200" spc="-10" dirty="0">
                <a:latin typeface="Tahoma"/>
                <a:cs typeface="Tahoma"/>
              </a:rPr>
              <a:t>c</a:t>
            </a:r>
            <a:r>
              <a:rPr sz="1200" dirty="0">
                <a:latin typeface="Tahoma"/>
                <a:cs typeface="Tahoma"/>
              </a:rPr>
              <a:t>ol</a:t>
            </a:r>
            <a:r>
              <a:rPr sz="1200" spc="-5" dirty="0">
                <a:latin typeface="Tahoma"/>
                <a:cs typeface="Tahoma"/>
              </a:rPr>
              <a:t>=</a:t>
            </a:r>
            <a:r>
              <a:rPr sz="1200" spc="-10" dirty="0">
                <a:latin typeface="Tahoma"/>
                <a:cs typeface="Tahoma"/>
              </a:rPr>
              <a:t>cm</a:t>
            </a:r>
            <a:r>
              <a:rPr sz="1200" dirty="0">
                <a:latin typeface="Tahoma"/>
                <a:cs typeface="Tahoma"/>
              </a:rPr>
              <a:t>.</a:t>
            </a:r>
            <a:r>
              <a:rPr sz="1200" spc="-10" dirty="0">
                <a:latin typeface="Tahoma"/>
                <a:cs typeface="Tahoma"/>
              </a:rPr>
              <a:t>c</a:t>
            </a:r>
            <a:r>
              <a:rPr sz="1200" dirty="0">
                <a:latin typeface="Tahoma"/>
                <a:cs typeface="Tahoma"/>
              </a:rPr>
              <a:t>olo</a:t>
            </a:r>
            <a:r>
              <a:rPr sz="1200" spc="-10" dirty="0">
                <a:latin typeface="Tahoma"/>
                <a:cs typeface="Tahoma"/>
              </a:rPr>
              <a:t>r</a:t>
            </a:r>
            <a:r>
              <a:rPr sz="1200" spc="-5" dirty="0">
                <a:latin typeface="Tahoma"/>
                <a:cs typeface="Tahoma"/>
              </a:rPr>
              <a:t>s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spc="-5" dirty="0">
                <a:latin typeface="Tahoma"/>
                <a:cs typeface="Tahoma"/>
              </a:rPr>
              <a:t>10)")</a:t>
            </a:r>
            <a:endParaRPr sz="1200" dirty="0">
              <a:latin typeface="Tahoma"/>
              <a:cs typeface="Tahoma"/>
            </a:endParaRPr>
          </a:p>
          <a:p>
            <a:pPr marL="370205">
              <a:lnSpc>
                <a:spcPct val="100000"/>
              </a:lnSpc>
              <a:spcBef>
                <a:spcPts val="660"/>
              </a:spcBef>
            </a:pPr>
            <a:r>
              <a:rPr sz="1200" dirty="0">
                <a:latin typeface="Tahoma"/>
                <a:cs typeface="Tahoma"/>
              </a:rPr>
              <a:t>&gt;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h</a:t>
            </a:r>
            <a:r>
              <a:rPr sz="1200" dirty="0">
                <a:latin typeface="Tahoma"/>
                <a:cs typeface="Tahoma"/>
              </a:rPr>
              <a:t>ist(VA</a:t>
            </a:r>
            <a:r>
              <a:rPr sz="1200" spc="-10" dirty="0">
                <a:latin typeface="Tahoma"/>
                <a:cs typeface="Tahoma"/>
              </a:rPr>
              <a:t>D</a:t>
            </a:r>
            <a:r>
              <a:rPr sz="1200" spc="-5" dirty="0">
                <a:latin typeface="Tahoma"/>
                <a:cs typeface="Tahoma"/>
              </a:rPr>
              <a:t>eaths,c</a:t>
            </a:r>
            <a:r>
              <a:rPr sz="1200" dirty="0">
                <a:latin typeface="Tahoma"/>
                <a:cs typeface="Tahoma"/>
              </a:rPr>
              <a:t>ol=r</a:t>
            </a:r>
            <a:r>
              <a:rPr sz="1200" spc="-5" dirty="0">
                <a:latin typeface="Tahoma"/>
                <a:cs typeface="Tahoma"/>
              </a:rPr>
              <a:t>a</a:t>
            </a:r>
            <a:r>
              <a:rPr sz="1200" dirty="0">
                <a:latin typeface="Tahoma"/>
                <a:cs typeface="Tahoma"/>
              </a:rPr>
              <a:t>i</a:t>
            </a:r>
            <a:r>
              <a:rPr sz="1200" spc="-5" dirty="0">
                <a:latin typeface="Tahoma"/>
                <a:cs typeface="Tahoma"/>
              </a:rPr>
              <a:t>n</a:t>
            </a:r>
            <a:r>
              <a:rPr sz="1200" dirty="0">
                <a:latin typeface="Tahoma"/>
                <a:cs typeface="Tahoma"/>
              </a:rPr>
              <a:t>bow</a:t>
            </a:r>
            <a:r>
              <a:rPr sz="1200" spc="-5" dirty="0">
                <a:latin typeface="Tahoma"/>
                <a:cs typeface="Tahoma"/>
              </a:rPr>
              <a:t>(</a:t>
            </a:r>
            <a:r>
              <a:rPr sz="1200" dirty="0">
                <a:latin typeface="Tahoma"/>
                <a:cs typeface="Tahoma"/>
              </a:rPr>
              <a:t>8</a:t>
            </a:r>
            <a:r>
              <a:rPr sz="1200" spc="-10" dirty="0">
                <a:latin typeface="Tahoma"/>
                <a:cs typeface="Tahoma"/>
              </a:rPr>
              <a:t>)</a:t>
            </a:r>
            <a:r>
              <a:rPr sz="1200" dirty="0">
                <a:latin typeface="Tahoma"/>
                <a:cs typeface="Tahoma"/>
              </a:rPr>
              <a:t>,m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dirty="0">
                <a:latin typeface="Tahoma"/>
                <a:cs typeface="Tahoma"/>
              </a:rPr>
              <a:t>i</a:t>
            </a:r>
            <a:r>
              <a:rPr sz="1200" spc="-5" dirty="0">
                <a:latin typeface="Tahoma"/>
                <a:cs typeface="Tahoma"/>
              </a:rPr>
              <a:t>n</a:t>
            </a:r>
            <a:r>
              <a:rPr sz="1200" dirty="0">
                <a:latin typeface="Tahoma"/>
                <a:cs typeface="Tahoma"/>
              </a:rPr>
              <a:t>="</a:t>
            </a:r>
            <a:r>
              <a:rPr sz="1200" spc="-5" dirty="0">
                <a:latin typeface="Tahoma"/>
                <a:cs typeface="Tahoma"/>
              </a:rPr>
              <a:t>c</a:t>
            </a:r>
            <a:r>
              <a:rPr sz="1200" dirty="0">
                <a:latin typeface="Tahoma"/>
                <a:cs typeface="Tahoma"/>
              </a:rPr>
              <a:t>ol=r</a:t>
            </a:r>
            <a:r>
              <a:rPr sz="1200" spc="-5" dirty="0">
                <a:latin typeface="Tahoma"/>
                <a:cs typeface="Tahoma"/>
              </a:rPr>
              <a:t>a</a:t>
            </a:r>
            <a:r>
              <a:rPr sz="1200" dirty="0">
                <a:latin typeface="Tahoma"/>
                <a:cs typeface="Tahoma"/>
              </a:rPr>
              <a:t>i</a:t>
            </a:r>
            <a:r>
              <a:rPr sz="1200" spc="-5" dirty="0">
                <a:latin typeface="Tahoma"/>
                <a:cs typeface="Tahoma"/>
              </a:rPr>
              <a:t>n</a:t>
            </a:r>
            <a:r>
              <a:rPr sz="1200" dirty="0">
                <a:latin typeface="Tahoma"/>
                <a:cs typeface="Tahoma"/>
              </a:rPr>
              <a:t>bow</a:t>
            </a:r>
            <a:r>
              <a:rPr sz="1200" spc="-5" dirty="0">
                <a:latin typeface="Tahoma"/>
                <a:cs typeface="Tahoma"/>
              </a:rPr>
              <a:t>(</a:t>
            </a:r>
            <a:r>
              <a:rPr sz="1200" dirty="0">
                <a:latin typeface="Tahoma"/>
                <a:cs typeface="Tahoma"/>
              </a:rPr>
              <a:t>8</a:t>
            </a:r>
            <a:r>
              <a:rPr sz="1200" spc="-10" dirty="0">
                <a:latin typeface="Tahoma"/>
                <a:cs typeface="Tahoma"/>
              </a:rPr>
              <a:t>)</a:t>
            </a:r>
            <a:r>
              <a:rPr sz="1200" spc="-5" dirty="0">
                <a:latin typeface="Tahoma"/>
                <a:cs typeface="Tahoma"/>
              </a:rPr>
              <a:t>")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8400" y="4781550"/>
            <a:ext cx="443420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latin typeface="Tahoma"/>
                <a:cs typeface="Tahoma"/>
              </a:rPr>
              <a:t>so</a:t>
            </a:r>
            <a:r>
              <a:rPr sz="1100" b="1" dirty="0">
                <a:latin typeface="Tahoma"/>
                <a:cs typeface="Tahoma"/>
              </a:rPr>
              <a:t>ur</a:t>
            </a:r>
            <a:r>
              <a:rPr sz="1100" b="1" spc="5" dirty="0">
                <a:latin typeface="Tahoma"/>
                <a:cs typeface="Tahoma"/>
              </a:rPr>
              <a:t>c</a:t>
            </a:r>
            <a:r>
              <a:rPr sz="1100" b="1" spc="-5" dirty="0">
                <a:latin typeface="Tahoma"/>
                <a:cs typeface="Tahoma"/>
              </a:rPr>
              <a:t>e</a:t>
            </a:r>
            <a:r>
              <a:rPr sz="1100" b="1" dirty="0">
                <a:latin typeface="Tahoma"/>
                <a:cs typeface="Tahoma"/>
              </a:rPr>
              <a:t>-</a:t>
            </a:r>
            <a:r>
              <a:rPr sz="1100" b="1" spc="-45" dirty="0">
                <a:latin typeface="Tahoma"/>
                <a:cs typeface="Tahoma"/>
              </a:rPr>
              <a:t> </a:t>
            </a:r>
            <a:r>
              <a:rPr sz="1100" u="sng" spc="-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ht</a:t>
            </a:r>
            <a:r>
              <a:rPr sz="1100" u="sng" spc="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t</a:t>
            </a:r>
            <a:r>
              <a:rPr sz="1100" u="sng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p</a:t>
            </a:r>
            <a:r>
              <a:rPr sz="1100" u="sng" spc="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:</a:t>
            </a:r>
            <a:r>
              <a:rPr sz="1100" u="sng" spc="-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//</a:t>
            </a:r>
            <a:r>
              <a:rPr sz="1100" u="sng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de</a:t>
            </a:r>
            <a:r>
              <a:rPr sz="1100" u="sng" spc="-10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c</a:t>
            </a:r>
            <a:r>
              <a:rPr sz="1100" u="sng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isio</a:t>
            </a:r>
            <a:r>
              <a:rPr sz="1100" u="sng" spc="-10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n</a:t>
            </a:r>
            <a:r>
              <a:rPr sz="1100" u="sng" spc="-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stats</a:t>
            </a:r>
            <a:r>
              <a:rPr sz="1100" u="sng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.</a:t>
            </a:r>
            <a:r>
              <a:rPr sz="1100" u="sng" spc="-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c</a:t>
            </a:r>
            <a:r>
              <a:rPr sz="1100" u="sng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om</a:t>
            </a:r>
            <a:r>
              <a:rPr sz="1100" u="sng" spc="-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/</a:t>
            </a:r>
            <a:r>
              <a:rPr sz="1100" u="sng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2</a:t>
            </a:r>
            <a:r>
              <a:rPr sz="1100" u="sng" spc="-10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0</a:t>
            </a:r>
            <a:r>
              <a:rPr sz="1100" u="sng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1</a:t>
            </a:r>
            <a:r>
              <a:rPr sz="1100" u="sng" spc="-10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1</a:t>
            </a:r>
            <a:r>
              <a:rPr sz="1100" u="sng" spc="-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/0</a:t>
            </a:r>
            <a:r>
              <a:rPr sz="1100" u="sng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4</a:t>
            </a:r>
            <a:r>
              <a:rPr sz="1100" u="sng" spc="-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/</a:t>
            </a:r>
            <a:r>
              <a:rPr sz="1100" u="sng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2</a:t>
            </a:r>
            <a:r>
              <a:rPr sz="1100" u="sng" spc="-10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1</a:t>
            </a:r>
            <a:r>
              <a:rPr sz="1100" u="sng" spc="-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/usin</a:t>
            </a:r>
            <a:r>
              <a:rPr sz="1100" u="sng" spc="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g</a:t>
            </a:r>
            <a:r>
              <a:rPr sz="1100" u="sng" spc="-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-c</a:t>
            </a:r>
            <a:r>
              <a:rPr sz="1100" u="sng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olo</a:t>
            </a:r>
            <a:r>
              <a:rPr sz="1100" u="sng" spc="-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r-</a:t>
            </a:r>
            <a:r>
              <a:rPr sz="1100" u="sng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pal</a:t>
            </a:r>
            <a:r>
              <a:rPr sz="1100" u="sng" spc="-10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e</a:t>
            </a:r>
            <a:r>
              <a:rPr sz="1100" u="sng" spc="-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t</a:t>
            </a:r>
            <a:r>
              <a:rPr sz="1100" u="sng" spc="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t</a:t>
            </a:r>
            <a:r>
              <a:rPr sz="1100" u="sng" spc="-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e</a:t>
            </a:r>
            <a:r>
              <a:rPr sz="1100" u="sng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s</a:t>
            </a:r>
            <a:r>
              <a:rPr sz="1100" u="sng" spc="-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-in-r/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06314" y="1130553"/>
            <a:ext cx="3555111" cy="26437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514908" y="177291"/>
            <a:ext cx="494067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600" spc="-5" dirty="0">
                <a:solidFill>
                  <a:srgbClr val="252525"/>
                </a:solidFill>
                <a:cs typeface="Calibri"/>
              </a:rPr>
              <a:t>Customizing Graphs</a:t>
            </a:r>
          </a:p>
        </p:txBody>
      </p:sp>
    </p:spTree>
    <p:extLst>
      <p:ext uri="{BB962C8B-B14F-4D97-AF65-F5344CB8AC3E}">
        <p14:creationId xmlns:p14="http://schemas.microsoft.com/office/powerpoint/2010/main" val="984621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44176"/>
            <a:ext cx="3580765" cy="1779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1400" b="1" spc="-1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</a:t>
            </a:r>
            <a:r>
              <a:rPr sz="1400" b="1" spc="-3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b="1" spc="-15" dirty="0" smtClean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1400" b="1" spc="-15" dirty="0" smtClean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  <a:r>
              <a:rPr sz="1400" b="1" spc="5" dirty="0" smtClean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</a:t>
            </a:r>
            <a:r>
              <a:rPr sz="1400" spc="-5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sz="1400" spc="-5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</a:t>
            </a:r>
            <a:r>
              <a:rPr sz="1400" spc="5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spc="-5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40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sz="1400" spc="-1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Visualizati</a:t>
            </a:r>
            <a:r>
              <a:rPr sz="1400" spc="-25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400" spc="-1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40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800"/>
              </a:lnSpc>
              <a:spcBef>
                <a:spcPts val="20"/>
              </a:spcBef>
            </a:pP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69900" indent="-311150">
              <a:lnSpc>
                <a:spcPct val="100000"/>
              </a:lnSpc>
              <a:buSzPct val="165384"/>
              <a:buFont typeface="Wingdings" panose="05000000000000000000" pitchFamily="2" charset="2"/>
              <a:buChar char="ü"/>
              <a:tabLst>
                <a:tab pos="469900" algn="l"/>
              </a:tabLst>
            </a:pPr>
            <a:r>
              <a:rPr lang="en-US"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2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200" spc="-2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sz="12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</a:t>
            </a:r>
            <a:r>
              <a:rPr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2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</a:t>
            </a:r>
            <a:r>
              <a:rPr sz="1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</a:t>
            </a:r>
            <a:r>
              <a:rPr sz="12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1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entat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sz="12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data</a:t>
            </a: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69900" indent="-311150">
              <a:lnSpc>
                <a:spcPct val="100000"/>
              </a:lnSpc>
              <a:spcBef>
                <a:spcPts val="780"/>
              </a:spcBef>
              <a:buSzPct val="165384"/>
              <a:buFont typeface="Wingdings" panose="05000000000000000000" pitchFamily="2" charset="2"/>
              <a:buChar char="ü"/>
              <a:tabLst>
                <a:tab pos="469900" algn="l"/>
              </a:tabLst>
            </a:pPr>
            <a:r>
              <a:rPr lang="en-US" sz="1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12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2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</a:t>
            </a:r>
            <a:r>
              <a:rPr sz="1200" spc="-2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</a:t>
            </a:r>
            <a:r>
              <a:rPr sz="120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</a:t>
            </a:r>
            <a:r>
              <a:rPr sz="1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ett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sz="12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hs</a:t>
            </a: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69900" indent="-311150">
              <a:lnSpc>
                <a:spcPct val="100000"/>
              </a:lnSpc>
              <a:spcBef>
                <a:spcPts val="780"/>
              </a:spcBef>
              <a:buSzPct val="165384"/>
              <a:buFont typeface="Wingdings" panose="05000000000000000000" pitchFamily="2" charset="2"/>
              <a:buChar char="ü"/>
              <a:tabLst>
                <a:tab pos="469900" algn="l"/>
              </a:tabLst>
            </a:pPr>
            <a:r>
              <a:rPr lang="en-US"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12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ves</a:t>
            </a:r>
            <a:r>
              <a:rPr sz="12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insights</a:t>
            </a: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69900" indent="-311150">
              <a:lnSpc>
                <a:spcPct val="100000"/>
              </a:lnSpc>
              <a:spcBef>
                <a:spcPts val="780"/>
              </a:spcBef>
              <a:buSzPct val="165384"/>
              <a:buFont typeface="Wingdings" panose="05000000000000000000" pitchFamily="2" charset="2"/>
              <a:buChar char="ü"/>
              <a:tabLst>
                <a:tab pos="469900" algn="l"/>
              </a:tabLst>
            </a:pPr>
            <a:r>
              <a:rPr lang="en-US"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12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elps</a:t>
            </a:r>
            <a:r>
              <a:rPr sz="12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</a:t>
            </a:r>
            <a:r>
              <a:rPr sz="1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king</a:t>
            </a: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69900" indent="-311150">
              <a:lnSpc>
                <a:spcPct val="100000"/>
              </a:lnSpc>
              <a:spcBef>
                <a:spcPts val="780"/>
              </a:spcBef>
              <a:buSzPct val="165384"/>
              <a:buFont typeface="Wingdings" panose="05000000000000000000" pitchFamily="2" charset="2"/>
              <a:buChar char="ü"/>
              <a:tabLst>
                <a:tab pos="469900" algn="l"/>
              </a:tabLst>
            </a:pPr>
            <a:r>
              <a:rPr lang="en-US"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2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</a:t>
            </a:r>
            <a:r>
              <a:rPr sz="12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ate</a:t>
            </a:r>
            <a:r>
              <a:rPr sz="1200" spc="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truth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</a:t>
            </a: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4908" y="2952750"/>
            <a:ext cx="8322309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650"/>
              </a:lnSpc>
              <a:spcBef>
                <a:spcPts val="46"/>
              </a:spcBef>
            </a:pPr>
            <a:endParaRPr sz="1200" dirty="0"/>
          </a:p>
          <a:p>
            <a:pPr algn="just">
              <a:lnSpc>
                <a:spcPts val="1300"/>
              </a:lnSpc>
            </a:pPr>
            <a:endParaRPr sz="1200" dirty="0"/>
          </a:p>
          <a:p>
            <a:pPr marL="12700" algn="just">
              <a:lnSpc>
                <a:spcPct val="100000"/>
              </a:lnSpc>
            </a:pP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Why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a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Visualizati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n?</a:t>
            </a:r>
            <a:endParaRPr sz="1400" dirty="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459"/>
              </a:spcBef>
            </a:pPr>
            <a:r>
              <a:rPr sz="1200" spc="-15" dirty="0">
                <a:latin typeface="Tahoma"/>
                <a:cs typeface="Tahoma"/>
              </a:rPr>
              <a:t>"</a:t>
            </a:r>
            <a:r>
              <a:rPr sz="1200" b="1" spc="-15" dirty="0">
                <a:latin typeface="Tahoma"/>
                <a:cs typeface="Tahoma"/>
              </a:rPr>
              <a:t>L</a:t>
            </a:r>
            <a:r>
              <a:rPr sz="1200" b="1" dirty="0">
                <a:latin typeface="Tahoma"/>
                <a:cs typeface="Tahoma"/>
              </a:rPr>
              <a:t>i</a:t>
            </a:r>
            <a:r>
              <a:rPr sz="1200" b="1" spc="-10" dirty="0">
                <a:latin typeface="Tahoma"/>
                <a:cs typeface="Tahoma"/>
              </a:rPr>
              <a:t>es</a:t>
            </a:r>
            <a:r>
              <a:rPr sz="1200" spc="-5" dirty="0">
                <a:latin typeface="Tahoma"/>
                <a:cs typeface="Tahoma"/>
              </a:rPr>
              <a:t>,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d</a:t>
            </a:r>
            <a:r>
              <a:rPr sz="1200" spc="-5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mned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lies,</a:t>
            </a:r>
            <a:r>
              <a:rPr sz="1200" b="1" spc="-5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and statisti</a:t>
            </a:r>
            <a:r>
              <a:rPr sz="1200" b="1" spc="-15" dirty="0">
                <a:latin typeface="Tahoma"/>
                <a:cs typeface="Tahoma"/>
              </a:rPr>
              <a:t>c</a:t>
            </a:r>
            <a:r>
              <a:rPr sz="1200" b="1" dirty="0">
                <a:latin typeface="Tahoma"/>
                <a:cs typeface="Tahoma"/>
              </a:rPr>
              <a:t>s</a:t>
            </a:r>
            <a:r>
              <a:rPr sz="1200" spc="-10" dirty="0">
                <a:latin typeface="Tahoma"/>
                <a:cs typeface="Tahoma"/>
              </a:rPr>
              <a:t>"</a:t>
            </a:r>
            <a:r>
              <a:rPr sz="1200" spc="-5" dirty="0">
                <a:latin typeface="Tahoma"/>
                <a:cs typeface="Tahoma"/>
              </a:rPr>
              <a:t> is 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phra</a:t>
            </a:r>
            <a:r>
              <a:rPr sz="1200" spc="-15" dirty="0">
                <a:latin typeface="Tahoma"/>
                <a:cs typeface="Tahoma"/>
              </a:rPr>
              <a:t>s</a:t>
            </a:r>
            <a:r>
              <a:rPr sz="1200" spc="-10" dirty="0">
                <a:latin typeface="Tahoma"/>
                <a:cs typeface="Tahoma"/>
              </a:rPr>
              <a:t>e</a:t>
            </a:r>
            <a:r>
              <a:rPr sz="1200" spc="-5" dirty="0">
                <a:latin typeface="Tahoma"/>
                <a:cs typeface="Tahoma"/>
              </a:rPr>
              <a:t> d</a:t>
            </a:r>
            <a:r>
              <a:rPr sz="1200" spc="-15" dirty="0">
                <a:latin typeface="Tahoma"/>
                <a:cs typeface="Tahoma"/>
              </a:rPr>
              <a:t>esc</a:t>
            </a:r>
            <a:r>
              <a:rPr sz="1200" spc="-5" dirty="0">
                <a:latin typeface="Tahoma"/>
                <a:cs typeface="Tahoma"/>
              </a:rPr>
              <a:t>rib</a:t>
            </a:r>
            <a:r>
              <a:rPr sz="1200" spc="-10" dirty="0">
                <a:latin typeface="Tahoma"/>
                <a:cs typeface="Tahoma"/>
              </a:rPr>
              <a:t>ing </a:t>
            </a:r>
            <a:r>
              <a:rPr sz="1200" spc="-15" dirty="0">
                <a:latin typeface="Tahoma"/>
                <a:cs typeface="Tahoma"/>
              </a:rPr>
              <a:t>th</a:t>
            </a:r>
            <a:r>
              <a:rPr sz="1200" spc="-10" dirty="0">
                <a:latin typeface="Tahoma"/>
                <a:cs typeface="Tahoma"/>
              </a:rPr>
              <a:t>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pe</a:t>
            </a:r>
            <a:r>
              <a:rPr sz="1200" spc="-15" dirty="0">
                <a:latin typeface="Tahoma"/>
                <a:cs typeface="Tahoma"/>
              </a:rPr>
              <a:t>rsuasiv</a:t>
            </a:r>
            <a:r>
              <a:rPr sz="1200" spc="-10" dirty="0">
                <a:latin typeface="Tahoma"/>
                <a:cs typeface="Tahoma"/>
              </a:rPr>
              <a:t>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p</a:t>
            </a:r>
            <a:r>
              <a:rPr sz="1200" spc="-5" dirty="0">
                <a:latin typeface="Tahoma"/>
                <a:cs typeface="Tahoma"/>
              </a:rPr>
              <a:t>o</a:t>
            </a:r>
            <a:r>
              <a:rPr sz="1200" spc="-15" dirty="0">
                <a:latin typeface="Tahoma"/>
                <a:cs typeface="Tahoma"/>
              </a:rPr>
              <a:t>we</a:t>
            </a:r>
            <a:r>
              <a:rPr sz="1200" spc="-5" dirty="0">
                <a:latin typeface="Tahoma"/>
                <a:cs typeface="Tahoma"/>
              </a:rPr>
              <a:t>r</a:t>
            </a:r>
            <a:r>
              <a:rPr sz="1200" spc="-10" dirty="0">
                <a:latin typeface="Tahoma"/>
                <a:cs typeface="Tahoma"/>
              </a:rPr>
              <a:t> of n</a:t>
            </a:r>
            <a:r>
              <a:rPr sz="1200" spc="-15" dirty="0">
                <a:latin typeface="Tahoma"/>
                <a:cs typeface="Tahoma"/>
              </a:rPr>
              <a:t>um</a:t>
            </a:r>
            <a:r>
              <a:rPr sz="1200" spc="-5" dirty="0">
                <a:latin typeface="Tahoma"/>
                <a:cs typeface="Tahoma"/>
              </a:rPr>
              <a:t>b</a:t>
            </a:r>
            <a:r>
              <a:rPr sz="1200" spc="-15" dirty="0">
                <a:latin typeface="Tahoma"/>
                <a:cs typeface="Tahoma"/>
              </a:rPr>
              <a:t>ers</a:t>
            </a:r>
            <a:r>
              <a:rPr sz="1200" spc="-5" dirty="0">
                <a:latin typeface="Tahoma"/>
                <a:cs typeface="Tahoma"/>
              </a:rPr>
              <a:t>,</a:t>
            </a:r>
            <a:r>
              <a:rPr sz="1200" spc="-10" dirty="0">
                <a:latin typeface="Tahoma"/>
                <a:cs typeface="Tahoma"/>
              </a:rPr>
              <a:t> p</a:t>
            </a:r>
            <a:r>
              <a:rPr sz="1200" spc="-5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rti</a:t>
            </a:r>
            <a:r>
              <a:rPr sz="1200" spc="-5" dirty="0">
                <a:latin typeface="Tahoma"/>
                <a:cs typeface="Tahoma"/>
              </a:rPr>
              <a:t>c</a:t>
            </a:r>
            <a:r>
              <a:rPr sz="1200" spc="-10" dirty="0">
                <a:latin typeface="Tahoma"/>
                <a:cs typeface="Tahoma"/>
              </a:rPr>
              <a:t>ularly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th</a:t>
            </a:r>
            <a:r>
              <a:rPr sz="1200" spc="-10" dirty="0">
                <a:latin typeface="Tahoma"/>
                <a:cs typeface="Tahoma"/>
              </a:rPr>
              <a:t>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u</a:t>
            </a:r>
            <a:r>
              <a:rPr sz="1200" spc="-20" dirty="0">
                <a:latin typeface="Tahoma"/>
                <a:cs typeface="Tahoma"/>
              </a:rPr>
              <a:t>s</a:t>
            </a:r>
            <a:r>
              <a:rPr sz="1200" spc="-10" dirty="0">
                <a:latin typeface="Tahoma"/>
                <a:cs typeface="Tahoma"/>
              </a:rPr>
              <a:t>e</a:t>
            </a:r>
            <a:endParaRPr sz="1200" dirty="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780"/>
              </a:spcBef>
            </a:pPr>
            <a:r>
              <a:rPr sz="1200" spc="-10" dirty="0">
                <a:latin typeface="Tahoma"/>
                <a:cs typeface="Tahoma"/>
              </a:rPr>
              <a:t>of</a:t>
            </a:r>
            <a:r>
              <a:rPr sz="1200" spc="-15" dirty="0">
                <a:latin typeface="Tahoma"/>
                <a:cs typeface="Tahoma"/>
              </a:rPr>
              <a:t> st</a:t>
            </a:r>
            <a:r>
              <a:rPr sz="1200" spc="-5" dirty="0">
                <a:latin typeface="Tahoma"/>
                <a:cs typeface="Tahoma"/>
              </a:rPr>
              <a:t>atistics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to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bol</a:t>
            </a:r>
            <a:r>
              <a:rPr sz="1200" spc="-15" dirty="0">
                <a:latin typeface="Tahoma"/>
                <a:cs typeface="Tahoma"/>
              </a:rPr>
              <a:t>ste</a:t>
            </a:r>
            <a:r>
              <a:rPr sz="1200" spc="-5" dirty="0">
                <a:latin typeface="Tahoma"/>
                <a:cs typeface="Tahoma"/>
              </a:rPr>
              <a:t>r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wea</a:t>
            </a:r>
            <a:r>
              <a:rPr sz="1200" spc="-10" dirty="0">
                <a:latin typeface="Tahoma"/>
                <a:cs typeface="Tahoma"/>
              </a:rPr>
              <a:t>k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arg</a:t>
            </a:r>
            <a:r>
              <a:rPr sz="1200" spc="-15" dirty="0">
                <a:latin typeface="Tahoma"/>
                <a:cs typeface="Tahoma"/>
              </a:rPr>
              <a:t>u</a:t>
            </a:r>
            <a:r>
              <a:rPr sz="1200" spc="-10" dirty="0">
                <a:latin typeface="Tahoma"/>
                <a:cs typeface="Tahoma"/>
              </a:rPr>
              <a:t>ment</a:t>
            </a:r>
            <a:endParaRPr sz="1200" dirty="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780"/>
              </a:spcBef>
            </a:pPr>
            <a:r>
              <a:rPr sz="1200" spc="-10" dirty="0">
                <a:latin typeface="Tahoma"/>
                <a:cs typeface="Tahoma"/>
              </a:rPr>
              <a:t>Cue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to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An</a:t>
            </a:r>
            <a:r>
              <a:rPr sz="1200" spc="-20" dirty="0">
                <a:latin typeface="Tahoma"/>
                <a:cs typeface="Tahoma"/>
              </a:rPr>
              <a:t>s</a:t>
            </a:r>
            <a:r>
              <a:rPr sz="1200" spc="-15" dirty="0">
                <a:latin typeface="Tahoma"/>
                <a:cs typeface="Tahoma"/>
              </a:rPr>
              <a:t>c</a:t>
            </a:r>
            <a:r>
              <a:rPr sz="1200" spc="-5" dirty="0">
                <a:latin typeface="Tahoma"/>
                <a:cs typeface="Tahoma"/>
              </a:rPr>
              <a:t>o</a:t>
            </a:r>
            <a:r>
              <a:rPr sz="1200" spc="-15" dirty="0">
                <a:latin typeface="Tahoma"/>
                <a:cs typeface="Tahoma"/>
              </a:rPr>
              <a:t>m</a:t>
            </a:r>
            <a:r>
              <a:rPr sz="1200" spc="-5" dirty="0">
                <a:latin typeface="Tahoma"/>
                <a:cs typeface="Tahoma"/>
              </a:rPr>
              <a:t>be</a:t>
            </a:r>
            <a:r>
              <a:rPr sz="1200" spc="-10" dirty="0">
                <a:latin typeface="Tahoma"/>
                <a:cs typeface="Tahoma"/>
              </a:rPr>
              <a:t>-Ca</a:t>
            </a:r>
            <a:r>
              <a:rPr sz="1200" spc="-15" dirty="0">
                <a:latin typeface="Tahoma"/>
                <a:cs typeface="Tahoma"/>
              </a:rPr>
              <a:t>s</a:t>
            </a:r>
            <a:r>
              <a:rPr sz="1200" spc="-10" dirty="0">
                <a:latin typeface="Tahoma"/>
                <a:cs typeface="Tahoma"/>
              </a:rPr>
              <a:t>e</a:t>
            </a:r>
            <a:r>
              <a:rPr sz="1200" spc="-15" dirty="0">
                <a:latin typeface="Tahoma"/>
                <a:cs typeface="Tahoma"/>
              </a:rPr>
              <a:t> St</a:t>
            </a:r>
            <a:r>
              <a:rPr sz="1200" spc="-20" dirty="0">
                <a:latin typeface="Tahoma"/>
                <a:cs typeface="Tahoma"/>
              </a:rPr>
              <a:t>u</a:t>
            </a:r>
            <a:r>
              <a:rPr sz="1200" spc="-10" dirty="0">
                <a:latin typeface="Tahoma"/>
                <a:cs typeface="Tahoma"/>
              </a:rPr>
              <a:t>dy</a:t>
            </a:r>
            <a:endParaRPr sz="1200" dirty="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680"/>
              </a:spcBef>
            </a:pPr>
            <a:r>
              <a:rPr sz="1200" spc="-10" dirty="0">
                <a:latin typeface="Tahoma"/>
                <a:cs typeface="Tahoma"/>
              </a:rPr>
              <a:t>Sourc</a:t>
            </a:r>
            <a:r>
              <a:rPr sz="1200" spc="-5" dirty="0">
                <a:latin typeface="Tahoma"/>
                <a:cs typeface="Tahoma"/>
              </a:rPr>
              <a:t>e-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Ans</a:t>
            </a:r>
            <a:r>
              <a:rPr sz="1200" spc="-15" dirty="0">
                <a:latin typeface="Tahoma"/>
                <a:cs typeface="Tahoma"/>
              </a:rPr>
              <a:t>c</a:t>
            </a:r>
            <a:r>
              <a:rPr sz="1200" spc="-10" dirty="0">
                <a:latin typeface="Tahoma"/>
                <a:cs typeface="Tahoma"/>
              </a:rPr>
              <a:t>ombe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(1</a:t>
            </a:r>
            <a:r>
              <a:rPr sz="1200" spc="-15" dirty="0">
                <a:latin typeface="Tahoma"/>
                <a:cs typeface="Tahoma"/>
              </a:rPr>
              <a:t>973</a:t>
            </a:r>
            <a:r>
              <a:rPr sz="1200" spc="-5" dirty="0">
                <a:latin typeface="Tahoma"/>
                <a:cs typeface="Tahoma"/>
              </a:rPr>
              <a:t>)</a:t>
            </a:r>
            <a:r>
              <a:rPr sz="1200" spc="55" dirty="0">
                <a:latin typeface="Tahoma"/>
                <a:cs typeface="Tahoma"/>
              </a:rPr>
              <a:t> </a:t>
            </a:r>
            <a:r>
              <a:rPr sz="1200" u="sng" spc="-1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h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ttp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://www.s</a:t>
            </a:r>
            <a:r>
              <a:rPr sz="1200" u="sng" spc="-1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j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su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.ed</a:t>
            </a:r>
            <a:r>
              <a:rPr sz="1200" u="sng" spc="-1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u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/</a:t>
            </a:r>
            <a:r>
              <a:rPr sz="1200" u="sng" spc="-1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f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a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c</a:t>
            </a:r>
            <a:r>
              <a:rPr sz="1200" u="sng" spc="-1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u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l</a:t>
            </a:r>
            <a:r>
              <a:rPr sz="1200" u="sng" spc="0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t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y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/ge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r</a:t>
            </a:r>
            <a:r>
              <a:rPr sz="1200" u="sng" spc="0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s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tma</a:t>
            </a:r>
            <a:r>
              <a:rPr sz="1200" u="sng" spc="-1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n</a:t>
            </a:r>
            <a:r>
              <a:rPr sz="1200" u="sng" spc="0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/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St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atP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ri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m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er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/</a:t>
            </a:r>
            <a:r>
              <a:rPr sz="1200" u="sng" spc="0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a</a:t>
            </a:r>
            <a:r>
              <a:rPr sz="1200" u="sng" spc="-1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n</a:t>
            </a:r>
            <a:r>
              <a:rPr sz="1200" u="sng" spc="0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s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combe</a:t>
            </a:r>
            <a:r>
              <a:rPr sz="1200" u="sng" spc="-1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1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97</a:t>
            </a:r>
            <a:r>
              <a:rPr sz="1200" u="sng" spc="-1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3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.pdf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8836" y="145917"/>
            <a:ext cx="465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>
                <a:solidFill>
                  <a:srgbClr val="262626"/>
                </a:solidFill>
              </a:rPr>
              <a:t>Data Visualization In R</a:t>
            </a:r>
            <a:endParaRPr lang="en-IN" sz="28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397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964123"/>
            <a:ext cx="4922178" cy="3978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art</a:t>
            </a:r>
            <a:r>
              <a:rPr sz="1400" b="1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15" dirty="0">
                <a:solidFill>
                  <a:srgbClr val="006FC0"/>
                </a:solidFill>
                <a:latin typeface="Tahoma"/>
                <a:cs typeface="Tahoma"/>
              </a:rPr>
              <a:t>3</a:t>
            </a:r>
            <a:r>
              <a:rPr sz="1400" b="1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1400" b="1" spc="5" dirty="0" smtClean="0">
                <a:solidFill>
                  <a:srgbClr val="006FC0"/>
                </a:solidFill>
                <a:latin typeface="Tahoma"/>
                <a:cs typeface="Tahoma"/>
              </a:rPr>
              <a:t>: </a:t>
            </a:r>
            <a:r>
              <a:rPr sz="1400" spc="-10" dirty="0" smtClean="0">
                <a:solidFill>
                  <a:srgbClr val="006FC0"/>
                </a:solidFill>
                <a:latin typeface="Tahoma"/>
                <a:cs typeface="Tahoma"/>
              </a:rPr>
              <a:t>Custom</a:t>
            </a:r>
            <a:r>
              <a:rPr sz="1400" spc="-20" dirty="0" smtClean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400" spc="-15" dirty="0" smtClean="0">
                <a:solidFill>
                  <a:srgbClr val="006FC0"/>
                </a:solidFill>
                <a:latin typeface="Tahoma"/>
                <a:cs typeface="Tahoma"/>
              </a:rPr>
              <a:t>zin</a:t>
            </a:r>
            <a:r>
              <a:rPr sz="1400" spc="-10" dirty="0" smtClean="0">
                <a:solidFill>
                  <a:srgbClr val="006FC0"/>
                </a:solidFill>
                <a:latin typeface="Tahoma"/>
                <a:cs typeface="Tahoma"/>
              </a:rPr>
              <a:t>g</a:t>
            </a:r>
            <a:r>
              <a:rPr sz="1400" spc="-5" dirty="0" smtClean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Grap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endParaRPr sz="1400" dirty="0">
              <a:latin typeface="Tahoma"/>
              <a:cs typeface="Tahoma"/>
            </a:endParaRPr>
          </a:p>
          <a:p>
            <a:pPr marL="378460" indent="-317500">
              <a:lnSpc>
                <a:spcPct val="150000"/>
              </a:lnSpc>
              <a:spcBef>
                <a:spcPts val="1340"/>
              </a:spcBef>
              <a:buSzPct val="164285"/>
              <a:buFont typeface="Wingdings" panose="05000000000000000000" pitchFamily="2" charset="2"/>
              <a:buChar char="ü"/>
              <a:tabLst>
                <a:tab pos="378460" algn="l"/>
              </a:tabLst>
            </a:pPr>
            <a:r>
              <a:rPr sz="1200" dirty="0">
                <a:latin typeface="Tahoma"/>
                <a:cs typeface="Tahoma"/>
              </a:rPr>
              <a:t>Use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Color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Pa</a:t>
            </a:r>
            <a:r>
              <a:rPr sz="1200" dirty="0">
                <a:latin typeface="Tahoma"/>
                <a:cs typeface="Tahoma"/>
              </a:rPr>
              <a:t>l</a:t>
            </a:r>
            <a:r>
              <a:rPr sz="1200" spc="5" dirty="0">
                <a:latin typeface="Tahoma"/>
                <a:cs typeface="Tahoma"/>
              </a:rPr>
              <a:t>e</a:t>
            </a:r>
            <a:r>
              <a:rPr sz="1200" spc="-5" dirty="0">
                <a:latin typeface="Tahoma"/>
                <a:cs typeface="Tahoma"/>
              </a:rPr>
              <a:t>tte</a:t>
            </a:r>
            <a:r>
              <a:rPr sz="1200" dirty="0">
                <a:latin typeface="Tahoma"/>
                <a:cs typeface="Tahoma"/>
              </a:rPr>
              <a:t>s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in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RCol</a:t>
            </a:r>
            <a:r>
              <a:rPr sz="1200" spc="5" dirty="0">
                <a:latin typeface="Tahoma"/>
                <a:cs typeface="Tahoma"/>
              </a:rPr>
              <a:t>o</a:t>
            </a:r>
            <a:r>
              <a:rPr sz="1200" spc="-5" dirty="0">
                <a:latin typeface="Tahoma"/>
                <a:cs typeface="Tahoma"/>
              </a:rPr>
              <a:t>rBre</a:t>
            </a:r>
            <a:r>
              <a:rPr sz="1200" spc="5" dirty="0">
                <a:latin typeface="Tahoma"/>
                <a:cs typeface="Tahoma"/>
              </a:rPr>
              <a:t>w</a:t>
            </a:r>
            <a:r>
              <a:rPr sz="1200" dirty="0">
                <a:latin typeface="Tahoma"/>
                <a:cs typeface="Tahoma"/>
              </a:rPr>
              <a:t>er</a:t>
            </a:r>
          </a:p>
          <a:p>
            <a:pPr marL="302260">
              <a:lnSpc>
                <a:spcPct val="150000"/>
              </a:lnSpc>
              <a:spcBef>
                <a:spcPts val="730"/>
              </a:spcBef>
            </a:pPr>
            <a:r>
              <a:rPr sz="1200" dirty="0">
                <a:latin typeface="Tahoma"/>
                <a:cs typeface="Tahoma"/>
              </a:rPr>
              <a:t>&gt;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libr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ry(RC</a:t>
            </a:r>
            <a:r>
              <a:rPr sz="1200" dirty="0">
                <a:latin typeface="Tahoma"/>
                <a:cs typeface="Tahoma"/>
              </a:rPr>
              <a:t>olor</a:t>
            </a:r>
            <a:r>
              <a:rPr sz="1200" spc="-5" dirty="0">
                <a:latin typeface="Tahoma"/>
                <a:cs typeface="Tahoma"/>
              </a:rPr>
              <a:t>Br</a:t>
            </a:r>
            <a:r>
              <a:rPr sz="1200" spc="-10" dirty="0">
                <a:latin typeface="Tahoma"/>
                <a:cs typeface="Tahoma"/>
              </a:rPr>
              <a:t>e</a:t>
            </a:r>
            <a:r>
              <a:rPr sz="1200" spc="-5" dirty="0">
                <a:latin typeface="Tahoma"/>
                <a:cs typeface="Tahoma"/>
              </a:rPr>
              <a:t>w</a:t>
            </a:r>
            <a:r>
              <a:rPr sz="1200" spc="-10" dirty="0">
                <a:latin typeface="Tahoma"/>
                <a:cs typeface="Tahoma"/>
              </a:rPr>
              <a:t>e</a:t>
            </a:r>
            <a:r>
              <a:rPr sz="1200" spc="-5" dirty="0">
                <a:latin typeface="Tahoma"/>
                <a:cs typeface="Tahoma"/>
              </a:rPr>
              <a:t>r)</a:t>
            </a:r>
            <a:endParaRPr sz="1200" dirty="0">
              <a:latin typeface="Tahoma"/>
              <a:cs typeface="Tahoma"/>
            </a:endParaRPr>
          </a:p>
          <a:p>
            <a:pPr marL="274320">
              <a:lnSpc>
                <a:spcPct val="150000"/>
              </a:lnSpc>
              <a:spcBef>
                <a:spcPts val="660"/>
              </a:spcBef>
            </a:pPr>
            <a:r>
              <a:rPr sz="1200" dirty="0">
                <a:latin typeface="Tahoma"/>
                <a:cs typeface="Tahoma"/>
              </a:rPr>
              <a:t>&gt; p</a:t>
            </a:r>
            <a:r>
              <a:rPr sz="1200" spc="-5" dirty="0">
                <a:latin typeface="Tahoma"/>
                <a:cs typeface="Tahoma"/>
              </a:rPr>
              <a:t>ar</a:t>
            </a:r>
            <a:r>
              <a:rPr sz="1200" spc="-10" dirty="0">
                <a:latin typeface="Tahoma"/>
                <a:cs typeface="Tahoma"/>
              </a:rPr>
              <a:t>(m</a:t>
            </a:r>
            <a:r>
              <a:rPr sz="1200" spc="-5" dirty="0">
                <a:latin typeface="Tahoma"/>
                <a:cs typeface="Tahoma"/>
              </a:rPr>
              <a:t>fro</a:t>
            </a:r>
            <a:r>
              <a:rPr sz="1200" spc="-10" dirty="0">
                <a:latin typeface="Tahoma"/>
                <a:cs typeface="Tahoma"/>
              </a:rPr>
              <a:t>w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10" dirty="0">
                <a:latin typeface="Tahoma"/>
                <a:cs typeface="Tahoma"/>
              </a:rPr>
              <a:t>c</a:t>
            </a:r>
            <a:r>
              <a:rPr sz="1200" spc="-5" dirty="0">
                <a:latin typeface="Tahoma"/>
                <a:cs typeface="Tahoma"/>
              </a:rPr>
              <a:t>(2</a:t>
            </a:r>
            <a:r>
              <a:rPr sz="1200" dirty="0">
                <a:latin typeface="Tahoma"/>
                <a:cs typeface="Tahoma"/>
              </a:rPr>
              <a:t>,</a:t>
            </a:r>
            <a:r>
              <a:rPr sz="1200" spc="-5" dirty="0">
                <a:latin typeface="Tahoma"/>
                <a:cs typeface="Tahoma"/>
              </a:rPr>
              <a:t>3)</a:t>
            </a:r>
            <a:r>
              <a:rPr sz="1200" dirty="0">
                <a:latin typeface="Tahoma"/>
                <a:cs typeface="Tahoma"/>
              </a:rPr>
              <a:t>)</a:t>
            </a:r>
          </a:p>
          <a:p>
            <a:pPr marL="274320">
              <a:lnSpc>
                <a:spcPct val="150000"/>
              </a:lnSpc>
              <a:spcBef>
                <a:spcPts val="660"/>
              </a:spcBef>
            </a:pPr>
            <a:r>
              <a:rPr sz="1200" dirty="0">
                <a:latin typeface="Tahoma"/>
                <a:cs typeface="Tahoma"/>
              </a:rPr>
              <a:t>&gt; 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h</a:t>
            </a:r>
            <a:r>
              <a:rPr sz="1200" dirty="0">
                <a:latin typeface="Tahoma"/>
                <a:cs typeface="Tahoma"/>
              </a:rPr>
              <a:t>ist(VA</a:t>
            </a:r>
            <a:r>
              <a:rPr sz="1200" spc="-10" dirty="0">
                <a:latin typeface="Tahoma"/>
                <a:cs typeface="Tahoma"/>
              </a:rPr>
              <a:t>D</a:t>
            </a:r>
            <a:r>
              <a:rPr sz="1200" spc="-5" dirty="0">
                <a:latin typeface="Tahoma"/>
                <a:cs typeface="Tahoma"/>
              </a:rPr>
              <a:t>eaths,c</a:t>
            </a:r>
            <a:r>
              <a:rPr sz="1200" dirty="0">
                <a:latin typeface="Tahoma"/>
                <a:cs typeface="Tahoma"/>
              </a:rPr>
              <a:t>ol=br</a:t>
            </a:r>
            <a:r>
              <a:rPr sz="1200" spc="-5" dirty="0">
                <a:latin typeface="Tahoma"/>
                <a:cs typeface="Tahoma"/>
              </a:rPr>
              <a:t>ew</a:t>
            </a:r>
            <a:r>
              <a:rPr sz="1200" spc="-10" dirty="0">
                <a:latin typeface="Tahoma"/>
                <a:cs typeface="Tahoma"/>
              </a:rPr>
              <a:t>e</a:t>
            </a:r>
            <a:r>
              <a:rPr sz="1200" spc="-5" dirty="0">
                <a:latin typeface="Tahoma"/>
                <a:cs typeface="Tahoma"/>
              </a:rPr>
              <a:t>r.pal(</a:t>
            </a:r>
            <a:r>
              <a:rPr sz="1200" dirty="0">
                <a:latin typeface="Tahoma"/>
                <a:cs typeface="Tahoma"/>
              </a:rPr>
              <a:t>3,"S</a:t>
            </a:r>
            <a:r>
              <a:rPr sz="1200" spc="-10" dirty="0">
                <a:latin typeface="Tahoma"/>
                <a:cs typeface="Tahoma"/>
              </a:rPr>
              <a:t>e</a:t>
            </a:r>
            <a:r>
              <a:rPr sz="1200" spc="-5" dirty="0">
                <a:latin typeface="Tahoma"/>
                <a:cs typeface="Tahoma"/>
              </a:rPr>
              <a:t>t3"),ma</a:t>
            </a:r>
            <a:r>
              <a:rPr sz="1200" dirty="0">
                <a:latin typeface="Tahoma"/>
                <a:cs typeface="Tahoma"/>
              </a:rPr>
              <a:t>i</a:t>
            </a:r>
            <a:r>
              <a:rPr sz="1200" spc="-5" dirty="0">
                <a:latin typeface="Tahoma"/>
                <a:cs typeface="Tahoma"/>
              </a:rPr>
              <a:t>n</a:t>
            </a:r>
            <a:r>
              <a:rPr sz="1200" dirty="0">
                <a:latin typeface="Tahoma"/>
                <a:cs typeface="Tahoma"/>
              </a:rPr>
              <a:t>="S</a:t>
            </a:r>
            <a:r>
              <a:rPr sz="1200" spc="-10" dirty="0">
                <a:latin typeface="Tahoma"/>
                <a:cs typeface="Tahoma"/>
              </a:rPr>
              <a:t>e</a:t>
            </a:r>
            <a:r>
              <a:rPr sz="1200" spc="-5" dirty="0">
                <a:latin typeface="Tahoma"/>
                <a:cs typeface="Tahoma"/>
              </a:rPr>
              <a:t>t</a:t>
            </a:r>
            <a:r>
              <a:rPr sz="1200" dirty="0">
                <a:latin typeface="Tahoma"/>
                <a:cs typeface="Tahoma"/>
              </a:rPr>
              <a:t>3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3 </a:t>
            </a:r>
            <a:r>
              <a:rPr sz="1200" spc="-10" dirty="0">
                <a:latin typeface="Tahoma"/>
                <a:cs typeface="Tahoma"/>
              </a:rPr>
              <a:t>c</a:t>
            </a:r>
            <a:r>
              <a:rPr sz="1200" dirty="0">
                <a:latin typeface="Tahoma"/>
                <a:cs typeface="Tahoma"/>
              </a:rPr>
              <a:t>olors")</a:t>
            </a:r>
          </a:p>
          <a:p>
            <a:pPr marL="274320">
              <a:lnSpc>
                <a:spcPct val="150000"/>
              </a:lnSpc>
              <a:spcBef>
                <a:spcPts val="660"/>
              </a:spcBef>
            </a:pPr>
            <a:r>
              <a:rPr sz="1200" dirty="0">
                <a:latin typeface="Tahoma"/>
                <a:cs typeface="Tahoma"/>
              </a:rPr>
              <a:t>&gt; 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h</a:t>
            </a:r>
            <a:r>
              <a:rPr sz="1200" dirty="0">
                <a:latin typeface="Tahoma"/>
                <a:cs typeface="Tahoma"/>
              </a:rPr>
              <a:t>ist(VA</a:t>
            </a:r>
            <a:r>
              <a:rPr sz="1200" spc="-10" dirty="0">
                <a:latin typeface="Tahoma"/>
                <a:cs typeface="Tahoma"/>
              </a:rPr>
              <a:t>D</a:t>
            </a:r>
            <a:r>
              <a:rPr sz="1200" spc="-5" dirty="0">
                <a:latin typeface="Tahoma"/>
                <a:cs typeface="Tahoma"/>
              </a:rPr>
              <a:t>eaths,c</a:t>
            </a:r>
            <a:r>
              <a:rPr sz="1200" dirty="0">
                <a:latin typeface="Tahoma"/>
                <a:cs typeface="Tahoma"/>
              </a:rPr>
              <a:t>ol=br</a:t>
            </a:r>
            <a:r>
              <a:rPr sz="1200" spc="-5" dirty="0">
                <a:latin typeface="Tahoma"/>
                <a:cs typeface="Tahoma"/>
              </a:rPr>
              <a:t>ew</a:t>
            </a:r>
            <a:r>
              <a:rPr sz="1200" spc="-10" dirty="0">
                <a:latin typeface="Tahoma"/>
                <a:cs typeface="Tahoma"/>
              </a:rPr>
              <a:t>e</a:t>
            </a:r>
            <a:r>
              <a:rPr sz="1200" spc="-5" dirty="0">
                <a:latin typeface="Tahoma"/>
                <a:cs typeface="Tahoma"/>
              </a:rPr>
              <a:t>r.pal(</a:t>
            </a:r>
            <a:r>
              <a:rPr sz="1200" dirty="0">
                <a:latin typeface="Tahoma"/>
                <a:cs typeface="Tahoma"/>
              </a:rPr>
              <a:t>3,"S</a:t>
            </a:r>
            <a:r>
              <a:rPr sz="1200" spc="-10" dirty="0">
                <a:latin typeface="Tahoma"/>
                <a:cs typeface="Tahoma"/>
              </a:rPr>
              <a:t>e</a:t>
            </a:r>
            <a:r>
              <a:rPr sz="1200" spc="-5" dirty="0">
                <a:latin typeface="Tahoma"/>
                <a:cs typeface="Tahoma"/>
              </a:rPr>
              <a:t>t2"),ma</a:t>
            </a:r>
            <a:r>
              <a:rPr sz="1200" dirty="0">
                <a:latin typeface="Tahoma"/>
                <a:cs typeface="Tahoma"/>
              </a:rPr>
              <a:t>i</a:t>
            </a:r>
            <a:r>
              <a:rPr sz="1200" spc="-5" dirty="0">
                <a:latin typeface="Tahoma"/>
                <a:cs typeface="Tahoma"/>
              </a:rPr>
              <a:t>n</a:t>
            </a:r>
            <a:r>
              <a:rPr sz="1200" dirty="0">
                <a:latin typeface="Tahoma"/>
                <a:cs typeface="Tahoma"/>
              </a:rPr>
              <a:t>="S</a:t>
            </a:r>
            <a:r>
              <a:rPr sz="1200" spc="-10" dirty="0">
                <a:latin typeface="Tahoma"/>
                <a:cs typeface="Tahoma"/>
              </a:rPr>
              <a:t>e</a:t>
            </a:r>
            <a:r>
              <a:rPr sz="1200" spc="-5" dirty="0">
                <a:latin typeface="Tahoma"/>
                <a:cs typeface="Tahoma"/>
              </a:rPr>
              <a:t>t</a:t>
            </a:r>
            <a:r>
              <a:rPr sz="1200" dirty="0">
                <a:latin typeface="Tahoma"/>
                <a:cs typeface="Tahoma"/>
              </a:rPr>
              <a:t>2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3 </a:t>
            </a:r>
            <a:r>
              <a:rPr sz="1200" spc="-10" dirty="0">
                <a:latin typeface="Tahoma"/>
                <a:cs typeface="Tahoma"/>
              </a:rPr>
              <a:t>c</a:t>
            </a:r>
            <a:r>
              <a:rPr sz="1200" dirty="0">
                <a:latin typeface="Tahoma"/>
                <a:cs typeface="Tahoma"/>
              </a:rPr>
              <a:t>olors")</a:t>
            </a:r>
          </a:p>
          <a:p>
            <a:pPr marL="274320">
              <a:lnSpc>
                <a:spcPct val="150000"/>
              </a:lnSpc>
              <a:spcBef>
                <a:spcPts val="660"/>
              </a:spcBef>
            </a:pPr>
            <a:r>
              <a:rPr sz="1200" dirty="0">
                <a:latin typeface="Tahoma"/>
                <a:cs typeface="Tahoma"/>
              </a:rPr>
              <a:t>&gt; 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h</a:t>
            </a:r>
            <a:r>
              <a:rPr sz="1200" dirty="0">
                <a:latin typeface="Tahoma"/>
                <a:cs typeface="Tahoma"/>
              </a:rPr>
              <a:t>ist(VA</a:t>
            </a:r>
            <a:r>
              <a:rPr sz="1200" spc="-10" dirty="0">
                <a:latin typeface="Tahoma"/>
                <a:cs typeface="Tahoma"/>
              </a:rPr>
              <a:t>D</a:t>
            </a:r>
            <a:r>
              <a:rPr sz="1200" spc="-5" dirty="0">
                <a:latin typeface="Tahoma"/>
                <a:cs typeface="Tahoma"/>
              </a:rPr>
              <a:t>eaths,c</a:t>
            </a:r>
            <a:r>
              <a:rPr sz="1200" dirty="0">
                <a:latin typeface="Tahoma"/>
                <a:cs typeface="Tahoma"/>
              </a:rPr>
              <a:t>ol=br</a:t>
            </a:r>
            <a:r>
              <a:rPr sz="1200" spc="-5" dirty="0">
                <a:latin typeface="Tahoma"/>
                <a:cs typeface="Tahoma"/>
              </a:rPr>
              <a:t>ew</a:t>
            </a:r>
            <a:r>
              <a:rPr sz="1200" spc="-10" dirty="0">
                <a:latin typeface="Tahoma"/>
                <a:cs typeface="Tahoma"/>
              </a:rPr>
              <a:t>e</a:t>
            </a:r>
            <a:r>
              <a:rPr sz="1200" spc="-5" dirty="0">
                <a:latin typeface="Tahoma"/>
                <a:cs typeface="Tahoma"/>
              </a:rPr>
              <a:t>r.pal(</a:t>
            </a:r>
            <a:r>
              <a:rPr sz="1200" dirty="0">
                <a:latin typeface="Tahoma"/>
                <a:cs typeface="Tahoma"/>
              </a:rPr>
              <a:t>3,"S</a:t>
            </a:r>
            <a:r>
              <a:rPr sz="1200" spc="-10" dirty="0">
                <a:latin typeface="Tahoma"/>
                <a:cs typeface="Tahoma"/>
              </a:rPr>
              <a:t>e</a:t>
            </a:r>
            <a:r>
              <a:rPr sz="1200" spc="-5" dirty="0">
                <a:latin typeface="Tahoma"/>
                <a:cs typeface="Tahoma"/>
              </a:rPr>
              <a:t>t1"),ma</a:t>
            </a:r>
            <a:r>
              <a:rPr sz="1200" dirty="0">
                <a:latin typeface="Tahoma"/>
                <a:cs typeface="Tahoma"/>
              </a:rPr>
              <a:t>i</a:t>
            </a:r>
            <a:r>
              <a:rPr sz="1200" spc="-5" dirty="0">
                <a:latin typeface="Tahoma"/>
                <a:cs typeface="Tahoma"/>
              </a:rPr>
              <a:t>n</a:t>
            </a:r>
            <a:r>
              <a:rPr sz="1200" dirty="0">
                <a:latin typeface="Tahoma"/>
                <a:cs typeface="Tahoma"/>
              </a:rPr>
              <a:t>="S</a:t>
            </a:r>
            <a:r>
              <a:rPr sz="1200" spc="-10" dirty="0">
                <a:latin typeface="Tahoma"/>
                <a:cs typeface="Tahoma"/>
              </a:rPr>
              <a:t>e</a:t>
            </a:r>
            <a:r>
              <a:rPr sz="1200" spc="-5" dirty="0">
                <a:latin typeface="Tahoma"/>
                <a:cs typeface="Tahoma"/>
              </a:rPr>
              <a:t>t</a:t>
            </a:r>
            <a:r>
              <a:rPr sz="1200" dirty="0">
                <a:latin typeface="Tahoma"/>
                <a:cs typeface="Tahoma"/>
              </a:rPr>
              <a:t>1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3 </a:t>
            </a:r>
            <a:r>
              <a:rPr sz="1200" spc="-10" dirty="0">
                <a:latin typeface="Tahoma"/>
                <a:cs typeface="Tahoma"/>
              </a:rPr>
              <a:t>c</a:t>
            </a:r>
            <a:r>
              <a:rPr sz="1200" dirty="0">
                <a:latin typeface="Tahoma"/>
                <a:cs typeface="Tahoma"/>
              </a:rPr>
              <a:t>olors")</a:t>
            </a:r>
          </a:p>
          <a:p>
            <a:pPr marL="274320">
              <a:lnSpc>
                <a:spcPct val="150000"/>
              </a:lnSpc>
              <a:spcBef>
                <a:spcPts val="660"/>
              </a:spcBef>
            </a:pPr>
            <a:r>
              <a:rPr sz="1200" dirty="0">
                <a:latin typeface="Tahoma"/>
                <a:cs typeface="Tahoma"/>
              </a:rPr>
              <a:t>&gt;  </a:t>
            </a:r>
            <a:r>
              <a:rPr sz="1200" spc="-5" dirty="0">
                <a:latin typeface="Tahoma"/>
                <a:cs typeface="Tahoma"/>
              </a:rPr>
              <a:t>h</a:t>
            </a:r>
            <a:r>
              <a:rPr sz="1200" dirty="0">
                <a:latin typeface="Tahoma"/>
                <a:cs typeface="Tahoma"/>
              </a:rPr>
              <a:t>ist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dirty="0">
                <a:latin typeface="Tahoma"/>
                <a:cs typeface="Tahoma"/>
              </a:rPr>
              <a:t>V</a:t>
            </a:r>
            <a:r>
              <a:rPr sz="1200" spc="-5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De</a:t>
            </a:r>
            <a:r>
              <a:rPr sz="1200" spc="-5" dirty="0">
                <a:latin typeface="Tahoma"/>
                <a:cs typeface="Tahoma"/>
              </a:rPr>
              <a:t>aths</a:t>
            </a:r>
            <a:r>
              <a:rPr sz="1200" dirty="0">
                <a:latin typeface="Tahoma"/>
                <a:cs typeface="Tahoma"/>
              </a:rPr>
              <a:t>,</a:t>
            </a:r>
            <a:r>
              <a:rPr sz="1200" spc="-10" dirty="0">
                <a:latin typeface="Tahoma"/>
                <a:cs typeface="Tahoma"/>
              </a:rPr>
              <a:t>c</a:t>
            </a:r>
            <a:r>
              <a:rPr sz="1200" dirty="0">
                <a:latin typeface="Tahoma"/>
                <a:cs typeface="Tahoma"/>
              </a:rPr>
              <a:t>ol</a:t>
            </a:r>
            <a:r>
              <a:rPr sz="1200" spc="-5" dirty="0">
                <a:latin typeface="Tahoma"/>
                <a:cs typeface="Tahoma"/>
              </a:rPr>
              <a:t>=</a:t>
            </a:r>
            <a:r>
              <a:rPr sz="1200" dirty="0">
                <a:latin typeface="Tahoma"/>
                <a:cs typeface="Tahoma"/>
              </a:rPr>
              <a:t>br</a:t>
            </a:r>
            <a:r>
              <a:rPr sz="1200" spc="-10" dirty="0">
                <a:latin typeface="Tahoma"/>
                <a:cs typeface="Tahoma"/>
              </a:rPr>
              <a:t>e</a:t>
            </a:r>
            <a:r>
              <a:rPr sz="1200" spc="-5" dirty="0">
                <a:latin typeface="Tahoma"/>
                <a:cs typeface="Tahoma"/>
              </a:rPr>
              <a:t>w</a:t>
            </a:r>
            <a:r>
              <a:rPr sz="1200" spc="-10" dirty="0">
                <a:latin typeface="Tahoma"/>
                <a:cs typeface="Tahoma"/>
              </a:rPr>
              <a:t>e</a:t>
            </a:r>
            <a:r>
              <a:rPr sz="1200" spc="-5" dirty="0">
                <a:latin typeface="Tahoma"/>
                <a:cs typeface="Tahoma"/>
              </a:rPr>
              <a:t>r.p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dirty="0">
                <a:latin typeface="Tahoma"/>
                <a:cs typeface="Tahoma"/>
              </a:rPr>
              <a:t>l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spc="-5" dirty="0">
                <a:latin typeface="Tahoma"/>
                <a:cs typeface="Tahoma"/>
              </a:rPr>
              <a:t>8</a:t>
            </a:r>
            <a:r>
              <a:rPr sz="1200" dirty="0">
                <a:latin typeface="Tahoma"/>
                <a:cs typeface="Tahoma"/>
              </a:rPr>
              <a:t>,"S</a:t>
            </a:r>
            <a:r>
              <a:rPr sz="1200" spc="-15" dirty="0">
                <a:latin typeface="Tahoma"/>
                <a:cs typeface="Tahoma"/>
              </a:rPr>
              <a:t>e</a:t>
            </a:r>
            <a:r>
              <a:rPr sz="1200" spc="-5" dirty="0">
                <a:latin typeface="Tahoma"/>
                <a:cs typeface="Tahoma"/>
              </a:rPr>
              <a:t>t3")</a:t>
            </a:r>
            <a:r>
              <a:rPr sz="1200" dirty="0">
                <a:latin typeface="Tahoma"/>
                <a:cs typeface="Tahoma"/>
              </a:rPr>
              <a:t>,</a:t>
            </a:r>
            <a:r>
              <a:rPr sz="1200" spc="-5" dirty="0">
                <a:latin typeface="Tahoma"/>
                <a:cs typeface="Tahoma"/>
              </a:rPr>
              <a:t>ma</a:t>
            </a:r>
            <a:r>
              <a:rPr sz="1200" dirty="0">
                <a:latin typeface="Tahoma"/>
                <a:cs typeface="Tahoma"/>
              </a:rPr>
              <a:t>i</a:t>
            </a:r>
            <a:r>
              <a:rPr sz="1200" spc="-10" dirty="0">
                <a:latin typeface="Tahoma"/>
                <a:cs typeface="Tahoma"/>
              </a:rPr>
              <a:t>n</a:t>
            </a:r>
            <a:r>
              <a:rPr sz="1200" dirty="0">
                <a:latin typeface="Tahoma"/>
                <a:cs typeface="Tahoma"/>
              </a:rPr>
              <a:t>="</a:t>
            </a:r>
            <a:r>
              <a:rPr sz="1200" spc="-10" dirty="0">
                <a:latin typeface="Tahoma"/>
                <a:cs typeface="Tahoma"/>
              </a:rPr>
              <a:t>Se</a:t>
            </a:r>
            <a:r>
              <a:rPr sz="1200" spc="-5" dirty="0">
                <a:latin typeface="Tahoma"/>
                <a:cs typeface="Tahoma"/>
              </a:rPr>
              <a:t>t</a:t>
            </a:r>
            <a:r>
              <a:rPr sz="1200" dirty="0">
                <a:latin typeface="Tahoma"/>
                <a:cs typeface="Tahoma"/>
              </a:rPr>
              <a:t>3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8</a:t>
            </a:r>
            <a:r>
              <a:rPr sz="1200" spc="-5" dirty="0">
                <a:latin typeface="Tahoma"/>
                <a:cs typeface="Tahoma"/>
              </a:rPr>
              <a:t> c</a:t>
            </a:r>
            <a:r>
              <a:rPr sz="1200" dirty="0">
                <a:latin typeface="Tahoma"/>
                <a:cs typeface="Tahoma"/>
              </a:rPr>
              <a:t>olo</a:t>
            </a:r>
            <a:r>
              <a:rPr sz="1200" spc="-10" dirty="0">
                <a:latin typeface="Tahoma"/>
                <a:cs typeface="Tahoma"/>
              </a:rPr>
              <a:t>r</a:t>
            </a:r>
            <a:r>
              <a:rPr sz="1200" spc="-5" dirty="0">
                <a:latin typeface="Tahoma"/>
                <a:cs typeface="Tahoma"/>
              </a:rPr>
              <a:t>s")</a:t>
            </a:r>
            <a:endParaRPr sz="1200" dirty="0">
              <a:latin typeface="Tahoma"/>
              <a:cs typeface="Tahoma"/>
            </a:endParaRPr>
          </a:p>
          <a:p>
            <a:pPr marL="274320">
              <a:lnSpc>
                <a:spcPct val="150000"/>
              </a:lnSpc>
              <a:spcBef>
                <a:spcPts val="660"/>
              </a:spcBef>
            </a:pPr>
            <a:r>
              <a:rPr sz="1200" dirty="0">
                <a:latin typeface="Tahoma"/>
                <a:cs typeface="Tahoma"/>
              </a:rPr>
              <a:t>&gt; 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h</a:t>
            </a:r>
            <a:r>
              <a:rPr sz="1200" dirty="0">
                <a:latin typeface="Tahoma"/>
                <a:cs typeface="Tahoma"/>
              </a:rPr>
              <a:t>ist(VA</a:t>
            </a:r>
            <a:r>
              <a:rPr sz="1200" spc="-10" dirty="0">
                <a:latin typeface="Tahoma"/>
                <a:cs typeface="Tahoma"/>
              </a:rPr>
              <a:t>D</a:t>
            </a:r>
            <a:r>
              <a:rPr sz="1200" spc="-5" dirty="0">
                <a:latin typeface="Tahoma"/>
                <a:cs typeface="Tahoma"/>
              </a:rPr>
              <a:t>eaths,c</a:t>
            </a:r>
            <a:r>
              <a:rPr sz="1200" dirty="0">
                <a:latin typeface="Tahoma"/>
                <a:cs typeface="Tahoma"/>
              </a:rPr>
              <a:t>ol=br</a:t>
            </a:r>
            <a:r>
              <a:rPr sz="1200" spc="-5" dirty="0">
                <a:latin typeface="Tahoma"/>
                <a:cs typeface="Tahoma"/>
              </a:rPr>
              <a:t>ew</a:t>
            </a:r>
            <a:r>
              <a:rPr sz="1200" spc="-10" dirty="0">
                <a:latin typeface="Tahoma"/>
                <a:cs typeface="Tahoma"/>
              </a:rPr>
              <a:t>e</a:t>
            </a:r>
            <a:r>
              <a:rPr sz="1200" spc="-5" dirty="0">
                <a:latin typeface="Tahoma"/>
                <a:cs typeface="Tahoma"/>
              </a:rPr>
              <a:t>r.pal(</a:t>
            </a:r>
            <a:r>
              <a:rPr sz="1200" dirty="0">
                <a:latin typeface="Tahoma"/>
                <a:cs typeface="Tahoma"/>
              </a:rPr>
              <a:t>8,"</a:t>
            </a:r>
            <a:r>
              <a:rPr sz="1200" spc="-10" dirty="0">
                <a:latin typeface="Tahoma"/>
                <a:cs typeface="Tahoma"/>
              </a:rPr>
              <a:t>G</a:t>
            </a:r>
            <a:r>
              <a:rPr sz="1200" spc="-5" dirty="0">
                <a:latin typeface="Tahoma"/>
                <a:cs typeface="Tahoma"/>
              </a:rPr>
              <a:t>r</a:t>
            </a:r>
            <a:r>
              <a:rPr sz="1200" spc="-10" dirty="0">
                <a:latin typeface="Tahoma"/>
                <a:cs typeface="Tahoma"/>
              </a:rPr>
              <a:t>e</a:t>
            </a:r>
            <a:r>
              <a:rPr sz="1200" dirty="0">
                <a:latin typeface="Tahoma"/>
                <a:cs typeface="Tahoma"/>
              </a:rPr>
              <a:t>ys"),m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dirty="0">
                <a:latin typeface="Tahoma"/>
                <a:cs typeface="Tahoma"/>
              </a:rPr>
              <a:t>i</a:t>
            </a:r>
            <a:r>
              <a:rPr sz="1200" spc="-5" dirty="0">
                <a:latin typeface="Tahoma"/>
                <a:cs typeface="Tahoma"/>
              </a:rPr>
              <a:t>n</a:t>
            </a:r>
            <a:r>
              <a:rPr sz="1200" dirty="0">
                <a:latin typeface="Tahoma"/>
                <a:cs typeface="Tahoma"/>
              </a:rPr>
              <a:t>="G</a:t>
            </a:r>
            <a:r>
              <a:rPr sz="1200" spc="-10" dirty="0">
                <a:latin typeface="Tahoma"/>
                <a:cs typeface="Tahoma"/>
              </a:rPr>
              <a:t>r</a:t>
            </a:r>
            <a:r>
              <a:rPr sz="1200" spc="-5" dirty="0">
                <a:latin typeface="Tahoma"/>
                <a:cs typeface="Tahoma"/>
              </a:rPr>
              <a:t>ey</a:t>
            </a:r>
            <a:r>
              <a:rPr sz="1200" dirty="0">
                <a:latin typeface="Tahoma"/>
                <a:cs typeface="Tahoma"/>
              </a:rPr>
              <a:t>s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8 </a:t>
            </a:r>
            <a:r>
              <a:rPr sz="1200" spc="-10" dirty="0">
                <a:latin typeface="Tahoma"/>
                <a:cs typeface="Tahoma"/>
              </a:rPr>
              <a:t>c</a:t>
            </a:r>
            <a:r>
              <a:rPr sz="1200" dirty="0">
                <a:latin typeface="Tahoma"/>
                <a:cs typeface="Tahoma"/>
              </a:rPr>
              <a:t>olors")</a:t>
            </a:r>
          </a:p>
          <a:p>
            <a:pPr marL="274320">
              <a:lnSpc>
                <a:spcPct val="150000"/>
              </a:lnSpc>
              <a:spcBef>
                <a:spcPts val="660"/>
              </a:spcBef>
            </a:pPr>
            <a:r>
              <a:rPr sz="1200" dirty="0">
                <a:latin typeface="Tahoma"/>
                <a:cs typeface="Tahoma"/>
              </a:rPr>
              <a:t>&gt; 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h</a:t>
            </a:r>
            <a:r>
              <a:rPr sz="1200" dirty="0">
                <a:latin typeface="Tahoma"/>
                <a:cs typeface="Tahoma"/>
              </a:rPr>
              <a:t>ist(VA</a:t>
            </a:r>
            <a:r>
              <a:rPr sz="1200" spc="-10" dirty="0">
                <a:latin typeface="Tahoma"/>
                <a:cs typeface="Tahoma"/>
              </a:rPr>
              <a:t>D</a:t>
            </a:r>
            <a:r>
              <a:rPr sz="1200" spc="-5" dirty="0">
                <a:latin typeface="Tahoma"/>
                <a:cs typeface="Tahoma"/>
              </a:rPr>
              <a:t>eaths,c</a:t>
            </a:r>
            <a:r>
              <a:rPr sz="1200" dirty="0">
                <a:latin typeface="Tahoma"/>
                <a:cs typeface="Tahoma"/>
              </a:rPr>
              <a:t>ol=br</a:t>
            </a:r>
            <a:r>
              <a:rPr sz="1200" spc="-5" dirty="0">
                <a:latin typeface="Tahoma"/>
                <a:cs typeface="Tahoma"/>
              </a:rPr>
              <a:t>ew</a:t>
            </a:r>
            <a:r>
              <a:rPr sz="1200" spc="-10" dirty="0">
                <a:latin typeface="Tahoma"/>
                <a:cs typeface="Tahoma"/>
              </a:rPr>
              <a:t>e</a:t>
            </a:r>
            <a:r>
              <a:rPr sz="1200" spc="-5" dirty="0">
                <a:latin typeface="Tahoma"/>
                <a:cs typeface="Tahoma"/>
              </a:rPr>
              <a:t>r.pal(</a:t>
            </a:r>
            <a:r>
              <a:rPr sz="1200" dirty="0">
                <a:latin typeface="Tahoma"/>
                <a:cs typeface="Tahoma"/>
              </a:rPr>
              <a:t>8,"</a:t>
            </a:r>
            <a:r>
              <a:rPr sz="1200" spc="-10" dirty="0">
                <a:latin typeface="Tahoma"/>
                <a:cs typeface="Tahoma"/>
              </a:rPr>
              <a:t>G</a:t>
            </a:r>
            <a:r>
              <a:rPr sz="1200" spc="-5" dirty="0">
                <a:latin typeface="Tahoma"/>
                <a:cs typeface="Tahoma"/>
              </a:rPr>
              <a:t>r</a:t>
            </a:r>
            <a:r>
              <a:rPr sz="1200" spc="-10" dirty="0">
                <a:latin typeface="Tahoma"/>
                <a:cs typeface="Tahoma"/>
              </a:rPr>
              <a:t>e</a:t>
            </a:r>
            <a:r>
              <a:rPr sz="1200" spc="-5" dirty="0">
                <a:latin typeface="Tahoma"/>
                <a:cs typeface="Tahoma"/>
              </a:rPr>
              <a:t>ens"),ma</a:t>
            </a:r>
            <a:r>
              <a:rPr sz="1200" dirty="0">
                <a:latin typeface="Tahoma"/>
                <a:cs typeface="Tahoma"/>
              </a:rPr>
              <a:t>i</a:t>
            </a:r>
            <a:r>
              <a:rPr sz="1200" spc="-5" dirty="0">
                <a:latin typeface="Tahoma"/>
                <a:cs typeface="Tahoma"/>
              </a:rPr>
              <a:t>n</a:t>
            </a:r>
            <a:r>
              <a:rPr sz="1200" dirty="0">
                <a:latin typeface="Tahoma"/>
                <a:cs typeface="Tahoma"/>
              </a:rPr>
              <a:t>="G</a:t>
            </a:r>
            <a:r>
              <a:rPr sz="1200" spc="-10" dirty="0">
                <a:latin typeface="Tahoma"/>
                <a:cs typeface="Tahoma"/>
              </a:rPr>
              <a:t>r</a:t>
            </a:r>
            <a:r>
              <a:rPr sz="1200" spc="-5" dirty="0">
                <a:latin typeface="Tahoma"/>
                <a:cs typeface="Tahoma"/>
              </a:rPr>
              <a:t>een</a:t>
            </a:r>
            <a:r>
              <a:rPr sz="1200" dirty="0">
                <a:latin typeface="Tahoma"/>
                <a:cs typeface="Tahoma"/>
              </a:rPr>
              <a:t>s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8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</a:t>
            </a:r>
            <a:r>
              <a:rPr sz="1200" dirty="0">
                <a:latin typeface="Tahoma"/>
                <a:cs typeface="Tahoma"/>
              </a:rPr>
              <a:t>olors")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33550" y="4681220"/>
            <a:ext cx="5657850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latin typeface="Tahoma"/>
                <a:cs typeface="Tahoma"/>
              </a:rPr>
              <a:t>so</a:t>
            </a:r>
            <a:r>
              <a:rPr sz="1100" b="1" dirty="0">
                <a:latin typeface="Tahoma"/>
                <a:cs typeface="Tahoma"/>
              </a:rPr>
              <a:t>ur</a:t>
            </a:r>
            <a:r>
              <a:rPr sz="1100" b="1" spc="5" dirty="0">
                <a:latin typeface="Tahoma"/>
                <a:cs typeface="Tahoma"/>
              </a:rPr>
              <a:t>c</a:t>
            </a:r>
            <a:r>
              <a:rPr sz="1100" b="1" spc="-5" dirty="0">
                <a:latin typeface="Tahoma"/>
                <a:cs typeface="Tahoma"/>
              </a:rPr>
              <a:t>e</a:t>
            </a:r>
            <a:r>
              <a:rPr sz="1100" b="1" dirty="0">
                <a:latin typeface="Tahoma"/>
                <a:cs typeface="Tahoma"/>
              </a:rPr>
              <a:t>-</a:t>
            </a:r>
            <a:r>
              <a:rPr sz="1100" b="1" spc="-20" dirty="0">
                <a:latin typeface="Tahoma"/>
                <a:cs typeface="Tahoma"/>
              </a:rPr>
              <a:t> </a:t>
            </a:r>
            <a:r>
              <a:rPr sz="1100" u="sng" spc="-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ht</a:t>
            </a:r>
            <a:r>
              <a:rPr sz="1100" u="sng" spc="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t</a:t>
            </a:r>
            <a:r>
              <a:rPr sz="1100" u="sng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p</a:t>
            </a:r>
            <a:r>
              <a:rPr sz="1100" u="sng" spc="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:</a:t>
            </a:r>
            <a:r>
              <a:rPr sz="1100" u="sng" spc="-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//</a:t>
            </a:r>
            <a:r>
              <a:rPr sz="1100" u="sng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de</a:t>
            </a:r>
            <a:r>
              <a:rPr sz="1100" u="sng" spc="-10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c</a:t>
            </a:r>
            <a:r>
              <a:rPr sz="1100" u="sng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isio</a:t>
            </a:r>
            <a:r>
              <a:rPr sz="1100" u="sng" spc="-10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n</a:t>
            </a:r>
            <a:r>
              <a:rPr sz="1100" u="sng" spc="-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stats</a:t>
            </a:r>
            <a:r>
              <a:rPr sz="1100" u="sng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.</a:t>
            </a:r>
            <a:r>
              <a:rPr sz="1100" u="sng" spc="-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c</a:t>
            </a:r>
            <a:r>
              <a:rPr sz="1100" u="sng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om</a:t>
            </a:r>
            <a:r>
              <a:rPr sz="1100" u="sng" spc="-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/</a:t>
            </a:r>
            <a:r>
              <a:rPr sz="1100" u="sng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2</a:t>
            </a:r>
            <a:r>
              <a:rPr sz="1100" u="sng" spc="-10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0</a:t>
            </a:r>
            <a:r>
              <a:rPr sz="1100" u="sng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1</a:t>
            </a:r>
            <a:r>
              <a:rPr sz="1100" u="sng" spc="-10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2</a:t>
            </a:r>
            <a:r>
              <a:rPr sz="1100" u="sng" spc="-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/0</a:t>
            </a:r>
            <a:r>
              <a:rPr sz="1100" u="sng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4</a:t>
            </a:r>
            <a:r>
              <a:rPr sz="1100" u="sng" spc="-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/</a:t>
            </a:r>
            <a:r>
              <a:rPr sz="1100" u="sng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0</a:t>
            </a:r>
            <a:r>
              <a:rPr sz="1100" u="sng" spc="-10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8</a:t>
            </a:r>
            <a:r>
              <a:rPr sz="1100" u="sng" spc="-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/</a:t>
            </a:r>
            <a:r>
              <a:rPr sz="1100" u="sng" spc="-10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c</a:t>
            </a:r>
            <a:r>
              <a:rPr sz="1100" u="sng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olor</a:t>
            </a:r>
            <a:r>
              <a:rPr sz="1100" u="sng" spc="-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-</a:t>
            </a:r>
            <a:r>
              <a:rPr sz="1100" u="sng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pal</a:t>
            </a:r>
            <a:r>
              <a:rPr sz="1100" u="sng" spc="-10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e</a:t>
            </a:r>
            <a:r>
              <a:rPr sz="1100" u="sng" spc="-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t</a:t>
            </a:r>
            <a:r>
              <a:rPr sz="1100" u="sng" spc="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t</a:t>
            </a:r>
            <a:r>
              <a:rPr sz="1100" u="sng" spc="-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e</a:t>
            </a:r>
            <a:r>
              <a:rPr sz="1100" u="sng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s</a:t>
            </a:r>
            <a:r>
              <a:rPr sz="1100" u="sng" spc="-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-in-r-usin</a:t>
            </a:r>
            <a:r>
              <a:rPr sz="1100" u="sng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g</a:t>
            </a:r>
            <a:r>
              <a:rPr sz="1100" u="sng" spc="-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-r</a:t>
            </a:r>
            <a:r>
              <a:rPr sz="1100" u="sng" spc="-10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c</a:t>
            </a:r>
            <a:r>
              <a:rPr sz="1100" u="sng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olorbr</a:t>
            </a:r>
            <a:r>
              <a:rPr sz="1100" u="sng" spc="-10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e</a:t>
            </a:r>
            <a:r>
              <a:rPr sz="1100" u="sng" spc="-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w</a:t>
            </a:r>
            <a:r>
              <a:rPr sz="1100" u="sng" spc="-10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e</a:t>
            </a:r>
            <a:r>
              <a:rPr sz="1100" u="sng" spc="-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r-rstats/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50787" y="1181528"/>
            <a:ext cx="3264613" cy="24570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514908" y="177291"/>
            <a:ext cx="494067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600" spc="-5" dirty="0">
                <a:solidFill>
                  <a:srgbClr val="252525"/>
                </a:solidFill>
                <a:cs typeface="Calibri"/>
              </a:rPr>
              <a:t>Customizing Graphs</a:t>
            </a:r>
          </a:p>
        </p:txBody>
      </p:sp>
    </p:spTree>
    <p:extLst>
      <p:ext uri="{BB962C8B-B14F-4D97-AF65-F5344CB8AC3E}">
        <p14:creationId xmlns:p14="http://schemas.microsoft.com/office/powerpoint/2010/main" val="431615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191000" y="1047750"/>
            <a:ext cx="4571746" cy="26967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8280" y="971550"/>
            <a:ext cx="3525520" cy="1923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73455" algn="ctr">
              <a:lnSpc>
                <a:spcPct val="250000"/>
              </a:lnSpc>
            </a:pP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art</a:t>
            </a:r>
            <a:r>
              <a:rPr sz="1400" b="1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15" dirty="0">
                <a:solidFill>
                  <a:srgbClr val="006FC0"/>
                </a:solidFill>
                <a:latin typeface="Tahoma"/>
                <a:cs typeface="Tahoma"/>
              </a:rPr>
              <a:t>4</a:t>
            </a:r>
            <a:r>
              <a:rPr sz="1400" b="1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Adva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nced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 smtClean="0">
                <a:solidFill>
                  <a:srgbClr val="006FC0"/>
                </a:solidFill>
                <a:latin typeface="Tahoma"/>
                <a:cs typeface="Tahoma"/>
              </a:rPr>
              <a:t>Gr</a:t>
            </a:r>
            <a:r>
              <a:rPr sz="1400" spc="5" dirty="0" smtClean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10" dirty="0" smtClean="0">
                <a:solidFill>
                  <a:srgbClr val="006FC0"/>
                </a:solidFill>
                <a:latin typeface="Tahoma"/>
                <a:cs typeface="Tahoma"/>
              </a:rPr>
              <a:t>phs</a:t>
            </a:r>
            <a:endParaRPr sz="1200" dirty="0"/>
          </a:p>
          <a:p>
            <a:pPr marL="546100" marR="918210" indent="-317500" algn="ctr">
              <a:lnSpc>
                <a:spcPct val="250000"/>
              </a:lnSpc>
              <a:buSzPct val="164285"/>
              <a:buFont typeface="Wingdings" panose="05000000000000000000" pitchFamily="2" charset="2"/>
              <a:buChar char="ü"/>
              <a:tabLst>
                <a:tab pos="316865" algn="l"/>
                <a:tab pos="546100" algn="l"/>
              </a:tabLst>
            </a:pPr>
            <a:r>
              <a:rPr sz="1200" spc="-10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x</a:t>
            </a:r>
            <a:r>
              <a:rPr sz="1200" dirty="0">
                <a:latin typeface="Arial"/>
                <a:cs typeface="Arial"/>
              </a:rPr>
              <a:t>bin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20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er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plotting</a:t>
            </a:r>
          </a:p>
          <a:p>
            <a:pPr marL="88900" marR="6350" indent="441959">
              <a:lnSpc>
                <a:spcPct val="250000"/>
              </a:lnSpc>
            </a:pPr>
            <a:r>
              <a:rPr sz="1200" dirty="0">
                <a:latin typeface="Arial"/>
                <a:cs typeface="Arial"/>
              </a:rPr>
              <a:t>(</a:t>
            </a:r>
            <a:r>
              <a:rPr sz="1200" spc="-10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any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data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poi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ts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sa</a:t>
            </a:r>
            <a:r>
              <a:rPr sz="1200" spc="-10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e) librar</a:t>
            </a:r>
            <a:r>
              <a:rPr sz="1200" spc="-20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(he</a:t>
            </a:r>
            <a:r>
              <a:rPr sz="1200" spc="-20" dirty="0">
                <a:latin typeface="Arial"/>
                <a:cs typeface="Arial"/>
              </a:rPr>
              <a:t>x</a:t>
            </a:r>
            <a:r>
              <a:rPr sz="1200" dirty="0">
                <a:latin typeface="Arial"/>
                <a:cs typeface="Arial"/>
              </a:rPr>
              <a:t>bin) </a:t>
            </a:r>
            <a:r>
              <a:rPr lang="en-US" sz="1200" dirty="0" smtClean="0">
                <a:latin typeface="Arial"/>
                <a:cs typeface="Arial"/>
              </a:rPr>
              <a:t> </a:t>
            </a:r>
          </a:p>
          <a:p>
            <a:pPr marL="88900" marR="6350" indent="441959">
              <a:lnSpc>
                <a:spcPct val="250000"/>
              </a:lnSpc>
            </a:pPr>
            <a:r>
              <a:rPr sz="1200" dirty="0" smtClean="0">
                <a:latin typeface="Arial"/>
                <a:cs typeface="Arial"/>
              </a:rPr>
              <a:t>plot(</a:t>
            </a:r>
            <a:r>
              <a:rPr sz="1200" dirty="0" err="1" smtClean="0">
                <a:latin typeface="Arial"/>
                <a:cs typeface="Arial"/>
              </a:rPr>
              <a:t>he</a:t>
            </a:r>
            <a:r>
              <a:rPr sz="1200" spc="-20" dirty="0" err="1" smtClean="0">
                <a:latin typeface="Arial"/>
                <a:cs typeface="Arial"/>
              </a:rPr>
              <a:t>x</a:t>
            </a:r>
            <a:r>
              <a:rPr sz="1200" dirty="0" err="1" smtClean="0">
                <a:latin typeface="Arial"/>
                <a:cs typeface="Arial"/>
              </a:rPr>
              <a:t>bin</a:t>
            </a:r>
            <a:r>
              <a:rPr sz="1200" dirty="0" smtClean="0">
                <a:latin typeface="Arial"/>
                <a:cs typeface="Arial"/>
              </a:rPr>
              <a:t>(</a:t>
            </a:r>
            <a:r>
              <a:rPr sz="1200" dirty="0" err="1" smtClean="0">
                <a:latin typeface="Arial"/>
                <a:cs typeface="Arial"/>
              </a:rPr>
              <a:t>iri</a:t>
            </a:r>
            <a:r>
              <a:rPr sz="1200" spc="-10" dirty="0" err="1" smtClean="0">
                <a:latin typeface="Arial"/>
                <a:cs typeface="Arial"/>
              </a:rPr>
              <a:t>s</a:t>
            </a:r>
            <a:r>
              <a:rPr sz="1200" dirty="0" err="1" smtClean="0">
                <a:latin typeface="Arial"/>
                <a:cs typeface="Arial"/>
              </a:rPr>
              <a:t>$Sp</a:t>
            </a:r>
            <a:r>
              <a:rPr sz="1200" spc="-15" dirty="0" err="1" smtClean="0">
                <a:latin typeface="Arial"/>
                <a:cs typeface="Arial"/>
              </a:rPr>
              <a:t>e</a:t>
            </a:r>
            <a:r>
              <a:rPr sz="1200" spc="-10" dirty="0" err="1" smtClean="0">
                <a:latin typeface="Arial"/>
                <a:cs typeface="Arial"/>
              </a:rPr>
              <a:t>c</a:t>
            </a:r>
            <a:r>
              <a:rPr sz="1200" dirty="0" err="1" smtClean="0">
                <a:latin typeface="Arial"/>
                <a:cs typeface="Arial"/>
              </a:rPr>
              <a:t>ie</a:t>
            </a:r>
            <a:r>
              <a:rPr sz="1200" spc="-10" dirty="0" err="1" smtClean="0">
                <a:latin typeface="Arial"/>
                <a:cs typeface="Arial"/>
              </a:rPr>
              <a:t>s</a:t>
            </a:r>
            <a:r>
              <a:rPr sz="1200" dirty="0" err="1" smtClean="0">
                <a:latin typeface="Arial"/>
                <a:cs typeface="Arial"/>
              </a:rPr>
              <a:t>,i</a:t>
            </a:r>
            <a:r>
              <a:rPr sz="1200" spc="-15" dirty="0" err="1" smtClean="0">
                <a:latin typeface="Arial"/>
                <a:cs typeface="Arial"/>
              </a:rPr>
              <a:t>r</a:t>
            </a:r>
            <a:r>
              <a:rPr sz="1200" dirty="0" err="1" smtClean="0">
                <a:latin typeface="Arial"/>
                <a:cs typeface="Arial"/>
              </a:rPr>
              <a:t>is</a:t>
            </a:r>
            <a:r>
              <a:rPr sz="1200" spc="-15" dirty="0" err="1" smtClean="0">
                <a:latin typeface="Arial"/>
                <a:cs typeface="Arial"/>
              </a:rPr>
              <a:t>$</a:t>
            </a:r>
            <a:r>
              <a:rPr sz="1200" dirty="0" err="1" smtClean="0">
                <a:latin typeface="Arial"/>
                <a:cs typeface="Arial"/>
              </a:rPr>
              <a:t>Sep</a:t>
            </a:r>
            <a:r>
              <a:rPr sz="1200" spc="-15" dirty="0" err="1" smtClean="0">
                <a:latin typeface="Arial"/>
                <a:cs typeface="Arial"/>
              </a:rPr>
              <a:t>a</a:t>
            </a:r>
            <a:r>
              <a:rPr sz="1200" dirty="0" err="1" smtClean="0">
                <a:latin typeface="Arial"/>
                <a:cs typeface="Arial"/>
              </a:rPr>
              <a:t>l</a:t>
            </a:r>
            <a:r>
              <a:rPr sz="1200" spc="-10" dirty="0" err="1" smtClean="0">
                <a:latin typeface="Arial"/>
                <a:cs typeface="Arial"/>
              </a:rPr>
              <a:t>.</a:t>
            </a:r>
            <a:r>
              <a:rPr sz="1200" dirty="0" err="1" smtClean="0">
                <a:latin typeface="Arial"/>
                <a:cs typeface="Arial"/>
              </a:rPr>
              <a:t>Le</a:t>
            </a:r>
            <a:r>
              <a:rPr sz="1200" spc="-15" dirty="0" err="1" smtClean="0">
                <a:latin typeface="Arial"/>
                <a:cs typeface="Arial"/>
              </a:rPr>
              <a:t>n</a:t>
            </a:r>
            <a:r>
              <a:rPr sz="1200" dirty="0" err="1" smtClean="0">
                <a:latin typeface="Arial"/>
                <a:cs typeface="Arial"/>
              </a:rPr>
              <a:t>g</a:t>
            </a:r>
            <a:r>
              <a:rPr sz="1200" spc="-10" dirty="0" err="1" smtClean="0">
                <a:latin typeface="Arial"/>
                <a:cs typeface="Arial"/>
              </a:rPr>
              <a:t>t</a:t>
            </a:r>
            <a:r>
              <a:rPr sz="1200" dirty="0" err="1" smtClean="0">
                <a:latin typeface="Arial"/>
                <a:cs typeface="Arial"/>
              </a:rPr>
              <a:t>h</a:t>
            </a:r>
            <a:r>
              <a:rPr sz="1200" spc="-15" dirty="0">
                <a:latin typeface="Arial"/>
                <a:cs typeface="Arial"/>
              </a:rPr>
              <a:t>)</a:t>
            </a:r>
            <a:r>
              <a:rPr sz="1200" dirty="0">
                <a:latin typeface="Arial"/>
                <a:cs typeface="Arial"/>
              </a:rPr>
              <a:t>)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514908" y="177291"/>
            <a:ext cx="494067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600" spc="-5" dirty="0">
                <a:solidFill>
                  <a:srgbClr val="252525"/>
                </a:solidFill>
                <a:cs typeface="Calibri"/>
              </a:rPr>
              <a:t>Advanced Graphs</a:t>
            </a:r>
          </a:p>
        </p:txBody>
      </p:sp>
    </p:spTree>
    <p:extLst>
      <p:ext uri="{BB962C8B-B14F-4D97-AF65-F5344CB8AC3E}">
        <p14:creationId xmlns:p14="http://schemas.microsoft.com/office/powerpoint/2010/main" val="1128767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304871" y="1356187"/>
            <a:ext cx="4232440" cy="2700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-392988" y="959142"/>
            <a:ext cx="4307441" cy="1923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67359" algn="ctr">
              <a:lnSpc>
                <a:spcPct val="250000"/>
              </a:lnSpc>
            </a:pPr>
            <a:r>
              <a:rPr sz="1400" b="1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1400" b="1" spc="-1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</a:t>
            </a:r>
            <a:r>
              <a:rPr sz="1400" b="1" spc="-3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b="1" spc="-15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sz="1400" b="1" spc="5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</a:t>
            </a:r>
            <a:r>
              <a:rPr sz="140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nced</a:t>
            </a:r>
            <a:r>
              <a:rPr sz="1400" spc="-5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5" dirty="0" smtClean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</a:t>
            </a:r>
            <a:r>
              <a:rPr sz="1400" spc="5" dirty="0" smtClean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spc="-10" dirty="0" smtClean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phs</a:t>
            </a: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46100" marR="412115" indent="-317500" algn="ctr">
              <a:lnSpc>
                <a:spcPct val="250000"/>
              </a:lnSpc>
              <a:buSzPct val="164285"/>
              <a:buFont typeface="Wingdings" panose="05000000000000000000" pitchFamily="2" charset="2"/>
              <a:buChar char="ü"/>
              <a:tabLst>
                <a:tab pos="316865" algn="l"/>
                <a:tab pos="546100" algn="l"/>
              </a:tabLst>
            </a:pP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2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sz="12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2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</a:t>
            </a: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plotting</a:t>
            </a:r>
          </a:p>
          <a:p>
            <a:pPr marL="88900" marR="6350" indent="441959">
              <a:lnSpc>
                <a:spcPct val="250000"/>
              </a:lnSpc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</a:t>
            </a:r>
            <a:r>
              <a:rPr sz="12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sz="12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ts</a:t>
            </a:r>
            <a:r>
              <a:rPr sz="12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</a:t>
            </a:r>
            <a:r>
              <a:rPr sz="1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e) librar</a:t>
            </a:r>
            <a:r>
              <a:rPr sz="12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(he</a:t>
            </a:r>
            <a:r>
              <a:rPr sz="12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bin) 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8900" marR="6350" indent="441959">
              <a:lnSpc>
                <a:spcPct val="250000"/>
              </a:lnSpc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plot(</a:t>
            </a:r>
            <a:r>
              <a:rPr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</a:t>
            </a:r>
            <a:r>
              <a:rPr sz="1200" spc="-2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</a:t>
            </a:r>
            <a:r>
              <a:rPr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sz="1200" spc="-1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mt</a:t>
            </a:r>
            <a:r>
              <a:rPr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200" spc="-1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200" spc="-1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</a:t>
            </a:r>
            <a:r>
              <a:rPr sz="1200" spc="-1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1200" spc="-1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sz="1200" spc="-1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,mt</a:t>
            </a:r>
            <a:r>
              <a:rPr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200" spc="-1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200" spc="-1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</a:t>
            </a:r>
            <a:r>
              <a:rPr sz="1200" spc="-1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200" spc="-2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))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514908" y="177291"/>
            <a:ext cx="494067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600" spc="-5" dirty="0">
                <a:solidFill>
                  <a:srgbClr val="252525"/>
                </a:solidFill>
                <a:cs typeface="Calibri"/>
              </a:rPr>
              <a:t>Advanced Graphs</a:t>
            </a:r>
          </a:p>
        </p:txBody>
      </p:sp>
    </p:spTree>
    <p:extLst>
      <p:ext uri="{BB962C8B-B14F-4D97-AF65-F5344CB8AC3E}">
        <p14:creationId xmlns:p14="http://schemas.microsoft.com/office/powerpoint/2010/main" val="3361768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642103" y="1032713"/>
            <a:ext cx="4023613" cy="3332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937895"/>
            <a:ext cx="3688079" cy="21262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200000"/>
              </a:lnSpc>
            </a:pP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art</a:t>
            </a:r>
            <a:r>
              <a:rPr sz="1400" b="1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15" dirty="0" smtClean="0">
                <a:solidFill>
                  <a:srgbClr val="006FC0"/>
                </a:solidFill>
                <a:latin typeface="Tahoma"/>
                <a:cs typeface="Tahoma"/>
              </a:rPr>
              <a:t>4</a:t>
            </a:r>
            <a:r>
              <a:rPr lang="en-US" sz="1400" b="1" spc="-15" dirty="0" smtClean="0">
                <a:solidFill>
                  <a:srgbClr val="006FC0"/>
                </a:solidFill>
                <a:latin typeface="Tahoma"/>
                <a:cs typeface="Tahoma"/>
              </a:rPr>
              <a:t> :</a:t>
            </a:r>
            <a:r>
              <a:rPr sz="1400" b="1" spc="5" dirty="0" smtClean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Adva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nced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Gr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phs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200000"/>
              </a:lnSpc>
              <a:spcBef>
                <a:spcPts val="78"/>
              </a:spcBef>
            </a:pPr>
            <a:endParaRPr sz="1200" dirty="0"/>
          </a:p>
          <a:p>
            <a:pPr marL="546100" indent="-317500">
              <a:lnSpc>
                <a:spcPct val="200000"/>
              </a:lnSpc>
              <a:buSzPct val="164285"/>
              <a:buFont typeface="Wingdings" panose="05000000000000000000" pitchFamily="2" charset="2"/>
              <a:buChar char="ü"/>
              <a:tabLst>
                <a:tab pos="546100" algn="l"/>
              </a:tabLst>
            </a:pPr>
            <a:r>
              <a:rPr sz="1200" dirty="0">
                <a:latin typeface="Tahoma"/>
                <a:cs typeface="Tahoma"/>
              </a:rPr>
              <a:t>T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dirty="0">
                <a:latin typeface="Tahoma"/>
                <a:cs typeface="Tahoma"/>
              </a:rPr>
              <a:t>b</a:t>
            </a:r>
            <a:r>
              <a:rPr sz="1200" spc="5" dirty="0">
                <a:latin typeface="Tahoma"/>
                <a:cs typeface="Tahoma"/>
              </a:rPr>
              <a:t>p</a:t>
            </a:r>
            <a:r>
              <a:rPr sz="1200" dirty="0">
                <a:latin typeface="Tahoma"/>
                <a:cs typeface="Tahoma"/>
              </a:rPr>
              <a:t>l</a:t>
            </a:r>
            <a:r>
              <a:rPr sz="1200" spc="5" dirty="0">
                <a:latin typeface="Tahoma"/>
                <a:cs typeface="Tahoma"/>
              </a:rPr>
              <a:t>o</a:t>
            </a:r>
            <a:r>
              <a:rPr sz="1200" dirty="0">
                <a:latin typeface="Tahoma"/>
                <a:cs typeface="Tahoma"/>
              </a:rPr>
              <a:t>t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fo</a:t>
            </a:r>
            <a:r>
              <a:rPr sz="1200" dirty="0">
                <a:latin typeface="Tahoma"/>
                <a:cs typeface="Tahoma"/>
              </a:rPr>
              <a:t>r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vis</a:t>
            </a:r>
            <a:r>
              <a:rPr sz="1200" spc="-10" dirty="0">
                <a:latin typeface="Tahoma"/>
                <a:cs typeface="Tahoma"/>
              </a:rPr>
              <a:t>ua</a:t>
            </a:r>
            <a:r>
              <a:rPr sz="1200" dirty="0">
                <a:latin typeface="Tahoma"/>
                <a:cs typeface="Tahoma"/>
              </a:rPr>
              <a:t>l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su</a:t>
            </a:r>
            <a:r>
              <a:rPr sz="1200" dirty="0">
                <a:latin typeface="Tahoma"/>
                <a:cs typeface="Tahoma"/>
              </a:rPr>
              <a:t>m</a:t>
            </a:r>
            <a:r>
              <a:rPr sz="1200" spc="-10" dirty="0">
                <a:latin typeface="Tahoma"/>
                <a:cs typeface="Tahoma"/>
              </a:rPr>
              <a:t>ma</a:t>
            </a:r>
            <a:r>
              <a:rPr sz="1200" spc="-5" dirty="0">
                <a:latin typeface="Tahoma"/>
                <a:cs typeface="Tahoma"/>
              </a:rPr>
              <a:t>r</a:t>
            </a:r>
            <a:r>
              <a:rPr sz="1200" dirty="0">
                <a:latin typeface="Tahoma"/>
                <a:cs typeface="Tahoma"/>
              </a:rPr>
              <a:t>y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dat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set</a:t>
            </a:r>
            <a:endParaRPr sz="1200" dirty="0">
              <a:latin typeface="Tahoma"/>
              <a:cs typeface="Tahoma"/>
            </a:endParaRPr>
          </a:p>
          <a:p>
            <a:pPr marL="88900">
              <a:lnSpc>
                <a:spcPct val="200000"/>
              </a:lnSpc>
              <a:spcBef>
                <a:spcPts val="840"/>
              </a:spcBef>
            </a:pPr>
            <a:r>
              <a:rPr sz="1200" dirty="0">
                <a:latin typeface="Tahoma"/>
                <a:cs typeface="Tahoma"/>
              </a:rPr>
              <a:t>lib</a:t>
            </a:r>
            <a:r>
              <a:rPr sz="1200" spc="-5" dirty="0">
                <a:latin typeface="Tahoma"/>
                <a:cs typeface="Tahoma"/>
              </a:rPr>
              <a:t>r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r</a:t>
            </a:r>
            <a:r>
              <a:rPr sz="1200" spc="-10" dirty="0">
                <a:latin typeface="Tahoma"/>
                <a:cs typeface="Tahoma"/>
              </a:rPr>
              <a:t>y</a:t>
            </a:r>
            <a:r>
              <a:rPr sz="1200" dirty="0">
                <a:latin typeface="Tahoma"/>
                <a:cs typeface="Tahoma"/>
              </a:rPr>
              <a:t>(t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dirty="0">
                <a:latin typeface="Tahoma"/>
                <a:cs typeface="Tahoma"/>
              </a:rPr>
              <a:t>bplo</a:t>
            </a:r>
            <a:r>
              <a:rPr sz="1200" spc="-5" dirty="0">
                <a:latin typeface="Tahoma"/>
                <a:cs typeface="Tahoma"/>
              </a:rPr>
              <a:t>t)</a:t>
            </a:r>
            <a:endParaRPr sz="1200" dirty="0">
              <a:latin typeface="Tahoma"/>
              <a:cs typeface="Tahoma"/>
            </a:endParaRPr>
          </a:p>
          <a:p>
            <a:pPr marL="88900">
              <a:lnSpc>
                <a:spcPct val="200000"/>
              </a:lnSpc>
              <a:spcBef>
                <a:spcPts val="840"/>
              </a:spcBef>
            </a:pPr>
            <a:r>
              <a:rPr sz="1200" spc="-5" dirty="0">
                <a:latin typeface="Tahoma"/>
                <a:cs typeface="Tahoma"/>
              </a:rPr>
              <a:t>t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dirty="0">
                <a:latin typeface="Tahoma"/>
                <a:cs typeface="Tahoma"/>
              </a:rPr>
              <a:t>bleplo</a:t>
            </a:r>
            <a:r>
              <a:rPr sz="1200" spc="-5" dirty="0">
                <a:latin typeface="Tahoma"/>
                <a:cs typeface="Tahoma"/>
              </a:rPr>
              <a:t>t(ir</a:t>
            </a:r>
            <a:r>
              <a:rPr sz="1200" spc="5" dirty="0">
                <a:latin typeface="Tahoma"/>
                <a:cs typeface="Tahoma"/>
              </a:rPr>
              <a:t>i</a:t>
            </a:r>
            <a:r>
              <a:rPr sz="1200" spc="-5" dirty="0">
                <a:latin typeface="Tahoma"/>
                <a:cs typeface="Tahoma"/>
              </a:rPr>
              <a:t>s)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514908" y="177291"/>
            <a:ext cx="494067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600" spc="-5" dirty="0">
                <a:solidFill>
                  <a:srgbClr val="252525"/>
                </a:solidFill>
                <a:cs typeface="Calibri"/>
              </a:rPr>
              <a:t>Advanced Graphs</a:t>
            </a:r>
          </a:p>
        </p:txBody>
      </p:sp>
    </p:spTree>
    <p:extLst>
      <p:ext uri="{BB962C8B-B14F-4D97-AF65-F5344CB8AC3E}">
        <p14:creationId xmlns:p14="http://schemas.microsoft.com/office/powerpoint/2010/main" val="2952303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37583" y="1000480"/>
            <a:ext cx="4416805" cy="3597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972468"/>
            <a:ext cx="3688079" cy="21262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200000"/>
              </a:lnSpc>
            </a:pP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art</a:t>
            </a:r>
            <a:r>
              <a:rPr sz="1400" b="1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15" dirty="0" smtClean="0">
                <a:solidFill>
                  <a:srgbClr val="006FC0"/>
                </a:solidFill>
                <a:latin typeface="Tahoma"/>
                <a:cs typeface="Tahoma"/>
              </a:rPr>
              <a:t>4</a:t>
            </a:r>
            <a:r>
              <a:rPr lang="en-US" sz="1400" b="1" spc="-15" dirty="0" smtClean="0">
                <a:solidFill>
                  <a:srgbClr val="006FC0"/>
                </a:solidFill>
                <a:latin typeface="Tahoma"/>
                <a:cs typeface="Tahoma"/>
              </a:rPr>
              <a:t> :</a:t>
            </a:r>
            <a:r>
              <a:rPr sz="1400" b="1" spc="5" dirty="0" smtClean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Adva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nced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Gr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phs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200000"/>
              </a:lnSpc>
              <a:spcBef>
                <a:spcPts val="78"/>
              </a:spcBef>
            </a:pPr>
            <a:endParaRPr sz="1200" dirty="0"/>
          </a:p>
          <a:p>
            <a:pPr marL="546100" indent="-317500">
              <a:lnSpc>
                <a:spcPct val="200000"/>
              </a:lnSpc>
              <a:buSzPct val="164285"/>
              <a:buFont typeface="Wingdings" panose="05000000000000000000" pitchFamily="2" charset="2"/>
              <a:buChar char="ü"/>
              <a:tabLst>
                <a:tab pos="546100" algn="l"/>
              </a:tabLst>
            </a:pPr>
            <a:r>
              <a:rPr sz="1200" dirty="0">
                <a:latin typeface="Tahoma"/>
                <a:cs typeface="Tahoma"/>
              </a:rPr>
              <a:t>T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dirty="0">
                <a:latin typeface="Tahoma"/>
                <a:cs typeface="Tahoma"/>
              </a:rPr>
              <a:t>b</a:t>
            </a:r>
            <a:r>
              <a:rPr sz="1200" spc="5" dirty="0">
                <a:latin typeface="Tahoma"/>
                <a:cs typeface="Tahoma"/>
              </a:rPr>
              <a:t>p</a:t>
            </a:r>
            <a:r>
              <a:rPr sz="1200" dirty="0">
                <a:latin typeface="Tahoma"/>
                <a:cs typeface="Tahoma"/>
              </a:rPr>
              <a:t>l</a:t>
            </a:r>
            <a:r>
              <a:rPr sz="1200" spc="5" dirty="0">
                <a:latin typeface="Tahoma"/>
                <a:cs typeface="Tahoma"/>
              </a:rPr>
              <a:t>o</a:t>
            </a:r>
            <a:r>
              <a:rPr sz="1200" dirty="0">
                <a:latin typeface="Tahoma"/>
                <a:cs typeface="Tahoma"/>
              </a:rPr>
              <a:t>t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fo</a:t>
            </a:r>
            <a:r>
              <a:rPr sz="1200" dirty="0">
                <a:latin typeface="Tahoma"/>
                <a:cs typeface="Tahoma"/>
              </a:rPr>
              <a:t>r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vis</a:t>
            </a:r>
            <a:r>
              <a:rPr sz="1200" spc="-10" dirty="0">
                <a:latin typeface="Tahoma"/>
                <a:cs typeface="Tahoma"/>
              </a:rPr>
              <a:t>ua</a:t>
            </a:r>
            <a:r>
              <a:rPr sz="1200" dirty="0">
                <a:latin typeface="Tahoma"/>
                <a:cs typeface="Tahoma"/>
              </a:rPr>
              <a:t>l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su</a:t>
            </a:r>
            <a:r>
              <a:rPr sz="1200" dirty="0">
                <a:latin typeface="Tahoma"/>
                <a:cs typeface="Tahoma"/>
              </a:rPr>
              <a:t>m</a:t>
            </a:r>
            <a:r>
              <a:rPr sz="1200" spc="-10" dirty="0">
                <a:latin typeface="Tahoma"/>
                <a:cs typeface="Tahoma"/>
              </a:rPr>
              <a:t>ma</a:t>
            </a:r>
            <a:r>
              <a:rPr sz="1200" spc="-5" dirty="0">
                <a:latin typeface="Tahoma"/>
                <a:cs typeface="Tahoma"/>
              </a:rPr>
              <a:t>r</a:t>
            </a:r>
            <a:r>
              <a:rPr sz="1200" dirty="0">
                <a:latin typeface="Tahoma"/>
                <a:cs typeface="Tahoma"/>
              </a:rPr>
              <a:t>y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dat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set</a:t>
            </a:r>
            <a:endParaRPr sz="1200" dirty="0">
              <a:latin typeface="Tahoma"/>
              <a:cs typeface="Tahoma"/>
            </a:endParaRPr>
          </a:p>
          <a:p>
            <a:pPr marL="88900">
              <a:lnSpc>
                <a:spcPct val="200000"/>
              </a:lnSpc>
              <a:spcBef>
                <a:spcPts val="840"/>
              </a:spcBef>
            </a:pPr>
            <a:r>
              <a:rPr sz="1200" dirty="0">
                <a:latin typeface="Tahoma"/>
                <a:cs typeface="Tahoma"/>
              </a:rPr>
              <a:t>lib</a:t>
            </a:r>
            <a:r>
              <a:rPr sz="1200" spc="-5" dirty="0">
                <a:latin typeface="Tahoma"/>
                <a:cs typeface="Tahoma"/>
              </a:rPr>
              <a:t>r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r</a:t>
            </a:r>
            <a:r>
              <a:rPr sz="1200" spc="-10" dirty="0">
                <a:latin typeface="Tahoma"/>
                <a:cs typeface="Tahoma"/>
              </a:rPr>
              <a:t>y</a:t>
            </a:r>
            <a:r>
              <a:rPr sz="1200" dirty="0">
                <a:latin typeface="Tahoma"/>
                <a:cs typeface="Tahoma"/>
              </a:rPr>
              <a:t>(t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dirty="0">
                <a:latin typeface="Tahoma"/>
                <a:cs typeface="Tahoma"/>
              </a:rPr>
              <a:t>bplo</a:t>
            </a:r>
            <a:r>
              <a:rPr sz="1200" spc="-5" dirty="0">
                <a:latin typeface="Tahoma"/>
                <a:cs typeface="Tahoma"/>
              </a:rPr>
              <a:t>t)</a:t>
            </a:r>
            <a:endParaRPr sz="1200" dirty="0">
              <a:latin typeface="Tahoma"/>
              <a:cs typeface="Tahoma"/>
            </a:endParaRPr>
          </a:p>
          <a:p>
            <a:pPr marL="88900">
              <a:lnSpc>
                <a:spcPct val="200000"/>
              </a:lnSpc>
              <a:spcBef>
                <a:spcPts val="840"/>
              </a:spcBef>
            </a:pPr>
            <a:r>
              <a:rPr sz="1200" spc="-5" dirty="0">
                <a:latin typeface="Tahoma"/>
                <a:cs typeface="Tahoma"/>
              </a:rPr>
              <a:t>t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dirty="0">
                <a:latin typeface="Tahoma"/>
                <a:cs typeface="Tahoma"/>
              </a:rPr>
              <a:t>bleplo</a:t>
            </a:r>
            <a:r>
              <a:rPr sz="1200" spc="-5" dirty="0">
                <a:latin typeface="Tahoma"/>
                <a:cs typeface="Tahoma"/>
              </a:rPr>
              <a:t>t</a:t>
            </a:r>
            <a:r>
              <a:rPr sz="1200" spc="5" dirty="0">
                <a:latin typeface="Tahoma"/>
                <a:cs typeface="Tahoma"/>
              </a:rPr>
              <a:t>(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tc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s</a:t>
            </a:r>
            <a:r>
              <a:rPr sz="1200" dirty="0">
                <a:latin typeface="Tahoma"/>
                <a:cs typeface="Tahoma"/>
              </a:rPr>
              <a:t>)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514908" y="177291"/>
            <a:ext cx="494067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600" spc="-5" dirty="0">
                <a:solidFill>
                  <a:srgbClr val="252525"/>
                </a:solidFill>
                <a:cs typeface="Calibri"/>
              </a:rPr>
              <a:t>Advanced Graphs</a:t>
            </a:r>
          </a:p>
        </p:txBody>
      </p:sp>
    </p:spTree>
    <p:extLst>
      <p:ext uri="{BB962C8B-B14F-4D97-AF65-F5344CB8AC3E}">
        <p14:creationId xmlns:p14="http://schemas.microsoft.com/office/powerpoint/2010/main" val="1677335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677155" y="1038186"/>
            <a:ext cx="4238244" cy="3467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954926"/>
            <a:ext cx="3874770" cy="1654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200000"/>
              </a:lnSpc>
            </a:pPr>
            <a:r>
              <a:rPr sz="1400" b="1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1400" b="1" spc="-1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</a:t>
            </a:r>
            <a:r>
              <a:rPr sz="1400" b="1" spc="-3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b="1" spc="-15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sz="1400" b="1" spc="5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</a:t>
            </a:r>
            <a:r>
              <a:rPr sz="140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nced</a:t>
            </a:r>
            <a:r>
              <a:rPr sz="1400" spc="-5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</a:t>
            </a:r>
            <a:r>
              <a:rPr sz="1400" spc="5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spc="-1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phs</a:t>
            </a: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200000"/>
              </a:lnSpc>
              <a:spcBef>
                <a:spcPts val="78"/>
              </a:spcBef>
            </a:pP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46100" indent="-317500">
              <a:lnSpc>
                <a:spcPct val="200000"/>
              </a:lnSpc>
              <a:buSzPct val="164285"/>
              <a:buFont typeface="Wingdings" panose="05000000000000000000" pitchFamily="2" charset="2"/>
              <a:buChar char="ü"/>
              <a:tabLst>
                <a:tab pos="546100" algn="l"/>
              </a:tabLst>
            </a:pP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2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ua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</a:t>
            </a: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46100" indent="-317500">
              <a:lnSpc>
                <a:spcPct val="200000"/>
              </a:lnSpc>
              <a:spcBef>
                <a:spcPts val="840"/>
              </a:spcBef>
              <a:buSzPct val="164285"/>
              <a:buFont typeface="Wingdings" panose="05000000000000000000" pitchFamily="2" charset="2"/>
              <a:buChar char="ü"/>
              <a:tabLst>
                <a:tab pos="546100" algn="l"/>
              </a:tabLst>
            </a:pP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2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umma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riz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a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ativel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</a:t>
            </a: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4060" y="2894849"/>
            <a:ext cx="150558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200000"/>
              </a:lnSpc>
            </a:pP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libra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y(t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t)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libra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y(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gg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plo</a:t>
            </a: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bleplo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s)</a:t>
            </a:r>
          </a:p>
        </p:txBody>
      </p:sp>
      <p:sp>
        <p:nvSpPr>
          <p:cNvPr id="6" name="object 3"/>
          <p:cNvSpPr txBox="1"/>
          <p:nvPr/>
        </p:nvSpPr>
        <p:spPr>
          <a:xfrm>
            <a:off x="514908" y="177291"/>
            <a:ext cx="494067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600" spc="-5" dirty="0">
                <a:solidFill>
                  <a:srgbClr val="252525"/>
                </a:solidFill>
                <a:cs typeface="Calibri"/>
              </a:rPr>
              <a:t>Advanced Graphs</a:t>
            </a:r>
          </a:p>
        </p:txBody>
      </p:sp>
    </p:spTree>
    <p:extLst>
      <p:ext uri="{BB962C8B-B14F-4D97-AF65-F5344CB8AC3E}">
        <p14:creationId xmlns:p14="http://schemas.microsoft.com/office/powerpoint/2010/main" val="33911625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166615" y="971550"/>
            <a:ext cx="4849622" cy="39676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954926"/>
            <a:ext cx="2545715" cy="1654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200000"/>
              </a:lnSpc>
            </a:pPr>
            <a:r>
              <a:rPr sz="1400" b="1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1400" b="1" spc="-1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</a:t>
            </a:r>
            <a:r>
              <a:rPr sz="1400" b="1" spc="-3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b="1" spc="-15" dirty="0" smtClean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sz="1400" b="1" spc="-15" dirty="0" smtClean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  <a:r>
              <a:rPr sz="1400" b="1" spc="5" dirty="0" smtClean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</a:t>
            </a:r>
            <a:r>
              <a:rPr sz="140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nced</a:t>
            </a:r>
            <a:r>
              <a:rPr sz="1400" spc="-5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</a:t>
            </a:r>
            <a:r>
              <a:rPr sz="1400" spc="5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spc="-1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phs</a:t>
            </a: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200000"/>
              </a:lnSpc>
              <a:spcBef>
                <a:spcPts val="78"/>
              </a:spcBef>
            </a:pP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46100" indent="-317500">
              <a:lnSpc>
                <a:spcPct val="200000"/>
              </a:lnSpc>
              <a:buSzPct val="164285"/>
              <a:buFont typeface="Wingdings" panose="05000000000000000000" pitchFamily="2" charset="2"/>
              <a:buChar char="ü"/>
              <a:tabLst>
                <a:tab pos="546100" algn="l"/>
              </a:tabLst>
            </a:pP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vc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2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eg</a:t>
            </a: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rica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marL="546100" indent="-317500">
              <a:lnSpc>
                <a:spcPct val="200000"/>
              </a:lnSpc>
              <a:spcBef>
                <a:spcPts val="840"/>
              </a:spcBef>
              <a:buSzPct val="164285"/>
              <a:buFont typeface="Wingdings" panose="05000000000000000000" pitchFamily="2" charset="2"/>
              <a:buChar char="ü"/>
              <a:tabLst>
                <a:tab pos="546100" algn="l"/>
              </a:tabLst>
            </a:pP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3511" y="2629773"/>
            <a:ext cx="161036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200000"/>
              </a:lnSpc>
            </a:pP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libra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y(vcd) mos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</a:t>
            </a: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HairE</a:t>
            </a:r>
            <a:r>
              <a:rPr sz="1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eColo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6" name="object 3"/>
          <p:cNvSpPr txBox="1"/>
          <p:nvPr/>
        </p:nvSpPr>
        <p:spPr>
          <a:xfrm>
            <a:off x="514908" y="177291"/>
            <a:ext cx="494067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600" spc="-5" dirty="0">
                <a:solidFill>
                  <a:srgbClr val="252525"/>
                </a:solidFill>
                <a:cs typeface="Calibri"/>
              </a:rPr>
              <a:t>Advanced Graphs</a:t>
            </a:r>
          </a:p>
        </p:txBody>
      </p:sp>
    </p:spTree>
    <p:extLst>
      <p:ext uri="{BB962C8B-B14F-4D97-AF65-F5344CB8AC3E}">
        <p14:creationId xmlns:p14="http://schemas.microsoft.com/office/powerpoint/2010/main" val="21412109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48887" y="1042543"/>
            <a:ext cx="4714114" cy="36628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937895"/>
            <a:ext cx="2545715" cy="1269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sz="1400" b="1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1400" b="1" spc="-1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</a:t>
            </a:r>
            <a:r>
              <a:rPr sz="1400" b="1" spc="-3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b="1" spc="-15" dirty="0" smtClean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sz="1400" b="1" spc="-15" dirty="0" smtClean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  <a:r>
              <a:rPr sz="1400" b="1" spc="5" dirty="0" smtClean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</a:t>
            </a:r>
            <a:r>
              <a:rPr sz="140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nced</a:t>
            </a:r>
            <a:r>
              <a:rPr sz="1400" spc="-5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</a:t>
            </a:r>
            <a:r>
              <a:rPr sz="1400" spc="5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spc="-1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phs</a:t>
            </a: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ts val="78"/>
              </a:spcBef>
            </a:pP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46100" indent="-317500">
              <a:lnSpc>
                <a:spcPct val="150000"/>
              </a:lnSpc>
              <a:buSzPct val="164285"/>
              <a:buFont typeface="Arial"/>
              <a:buChar char="•"/>
              <a:tabLst>
                <a:tab pos="546100" algn="l"/>
              </a:tabLst>
            </a:pP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vc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2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eg</a:t>
            </a: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rica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marL="546100" indent="-317500">
              <a:lnSpc>
                <a:spcPct val="150000"/>
              </a:lnSpc>
              <a:spcBef>
                <a:spcPts val="840"/>
              </a:spcBef>
              <a:buSzPct val="164285"/>
              <a:buFont typeface="Arial"/>
              <a:buChar char="•"/>
              <a:tabLst>
                <a:tab pos="546100" algn="l"/>
              </a:tabLst>
            </a:pP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2140" y="2231078"/>
            <a:ext cx="122491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200000"/>
              </a:lnSpc>
            </a:pP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libra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y(vcd) mos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ic(Tit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nic)</a:t>
            </a:r>
          </a:p>
        </p:txBody>
      </p:sp>
      <p:sp>
        <p:nvSpPr>
          <p:cNvPr id="6" name="object 3"/>
          <p:cNvSpPr txBox="1"/>
          <p:nvPr/>
        </p:nvSpPr>
        <p:spPr>
          <a:xfrm>
            <a:off x="514908" y="177291"/>
            <a:ext cx="494067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600" spc="-5" dirty="0">
                <a:solidFill>
                  <a:srgbClr val="252525"/>
                </a:solidFill>
                <a:cs typeface="Calibri"/>
              </a:rPr>
              <a:t>Advanced Graphs</a:t>
            </a:r>
          </a:p>
        </p:txBody>
      </p:sp>
    </p:spTree>
    <p:extLst>
      <p:ext uri="{BB962C8B-B14F-4D97-AF65-F5344CB8AC3E}">
        <p14:creationId xmlns:p14="http://schemas.microsoft.com/office/powerpoint/2010/main" val="113183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343908" y="1017689"/>
            <a:ext cx="4340860" cy="35359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950952"/>
            <a:ext cx="271526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art</a:t>
            </a:r>
            <a:r>
              <a:rPr sz="1400" b="1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15" dirty="0" smtClean="0">
                <a:solidFill>
                  <a:srgbClr val="006FC0"/>
                </a:solidFill>
                <a:latin typeface="Tahoma"/>
                <a:cs typeface="Tahoma"/>
              </a:rPr>
              <a:t>4</a:t>
            </a:r>
            <a:r>
              <a:rPr lang="en-US" sz="1400" b="1" spc="-15" dirty="0" smtClean="0">
                <a:solidFill>
                  <a:srgbClr val="006FC0"/>
                </a:solidFill>
                <a:latin typeface="Tahoma"/>
                <a:cs typeface="Tahoma"/>
              </a:rPr>
              <a:t> :</a:t>
            </a:r>
            <a:r>
              <a:rPr sz="1400" b="1" spc="5" dirty="0" smtClean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Lots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f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Gr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phs in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 smtClean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endParaRPr lang="en-US" sz="1400" spc="-15" dirty="0" smtClean="0">
              <a:solidFill>
                <a:srgbClr val="006FC0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endParaRPr sz="1400" dirty="0">
              <a:latin typeface="Tahoma"/>
              <a:cs typeface="Tahoma"/>
            </a:endParaRPr>
          </a:p>
          <a:p>
            <a:pPr marL="52705">
              <a:lnSpc>
                <a:spcPct val="100000"/>
              </a:lnSpc>
              <a:spcBef>
                <a:spcPts val="1225"/>
              </a:spcBef>
            </a:pPr>
            <a:r>
              <a:rPr sz="1200" dirty="0">
                <a:latin typeface="Tahoma"/>
                <a:cs typeface="Tahoma"/>
              </a:rPr>
              <a:t>heat</a:t>
            </a:r>
            <a:r>
              <a:rPr sz="1200" spc="-10" dirty="0">
                <a:latin typeface="Tahoma"/>
                <a:cs typeface="Tahoma"/>
              </a:rPr>
              <a:t>ma</a:t>
            </a:r>
            <a:r>
              <a:rPr sz="1200" dirty="0">
                <a:latin typeface="Tahoma"/>
                <a:cs typeface="Tahoma"/>
              </a:rPr>
              <a:t>p(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s</a:t>
            </a:r>
            <a:r>
              <a:rPr sz="1200" spc="-10" dirty="0">
                <a:latin typeface="Tahoma"/>
                <a:cs typeface="Tahoma"/>
              </a:rPr>
              <a:t>.</a:t>
            </a:r>
            <a:r>
              <a:rPr sz="1200" dirty="0">
                <a:latin typeface="Tahoma"/>
                <a:cs typeface="Tahoma"/>
              </a:rPr>
              <a:t>m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trix(mtcars))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514908" y="177291"/>
            <a:ext cx="494067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600" spc="-5" dirty="0">
                <a:solidFill>
                  <a:srgbClr val="252525"/>
                </a:solidFill>
                <a:cs typeface="Calibri"/>
              </a:rPr>
              <a:t>Advanced Graphs</a:t>
            </a:r>
          </a:p>
        </p:txBody>
      </p:sp>
    </p:spTree>
    <p:extLst>
      <p:ext uri="{BB962C8B-B14F-4D97-AF65-F5344CB8AC3E}">
        <p14:creationId xmlns:p14="http://schemas.microsoft.com/office/powerpoint/2010/main" val="26397254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195" y="971550"/>
            <a:ext cx="8415595" cy="1166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sz="1400" b="1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1400" b="1" spc="-1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</a:t>
            </a:r>
            <a:r>
              <a:rPr sz="1400" b="1" spc="-3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b="1" spc="-15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r>
              <a:rPr sz="1400" b="1" spc="5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b="1" spc="5" dirty="0" smtClean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sz="1400" dirty="0" smtClean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400" spc="-10" dirty="0" smtClean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patial</a:t>
            </a:r>
            <a:r>
              <a:rPr sz="1400" dirty="0" smtClean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</a:t>
            </a:r>
            <a:r>
              <a:rPr sz="1400" spc="-5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400" spc="-1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lysis</a:t>
            </a: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spcBef>
                <a:spcPts val="69"/>
              </a:spcBef>
            </a:pP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4604" marR="6350" algn="just">
              <a:lnSpc>
                <a:spcPct val="150000"/>
              </a:lnSpc>
            </a:pP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includes</a:t>
            </a:r>
            <a:r>
              <a:rPr sz="12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ny</a:t>
            </a:r>
            <a:r>
              <a:rPr sz="1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nctions</a:t>
            </a:r>
            <a:r>
              <a:rPr sz="1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2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be</a:t>
            </a:r>
            <a:r>
              <a:rPr sz="1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</a:t>
            </a:r>
            <a:r>
              <a:rPr sz="1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</a:t>
            </a: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ng,</a:t>
            </a:r>
            <a:r>
              <a:rPr sz="12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vizu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lysing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spat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ial dat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sz="1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200" spc="-15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4604" marR="6350" algn="just">
              <a:lnSpc>
                <a:spcPct val="150000"/>
              </a:lnSpc>
            </a:pPr>
            <a:r>
              <a:rPr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2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2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focu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on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geographic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l"</a:t>
            </a:r>
            <a:r>
              <a:rPr sz="12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spat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ial dat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wh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2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rv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</a:t>
            </a: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ns</a:t>
            </a:r>
            <a:r>
              <a:rPr sz="12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be</a:t>
            </a:r>
            <a:r>
              <a:rPr sz="1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ifi</a:t>
            </a: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1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ographic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12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1200" spc="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2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cati</a:t>
            </a:r>
            <a:r>
              <a:rPr sz="1200" spc="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2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330" y="2945129"/>
            <a:ext cx="3811904" cy="12926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0070C0"/>
                </a:solidFill>
                <a:latin typeface="Tahoma"/>
                <a:cs typeface="Tahoma"/>
              </a:rPr>
              <a:t>Sour</a:t>
            </a:r>
            <a:r>
              <a:rPr sz="1200" b="1" spc="5" dirty="0">
                <a:solidFill>
                  <a:srgbClr val="0070C0"/>
                </a:solidFill>
                <a:latin typeface="Tahoma"/>
                <a:cs typeface="Tahoma"/>
              </a:rPr>
              <a:t>c</a:t>
            </a:r>
            <a:r>
              <a:rPr sz="1200" b="1" spc="-10" dirty="0">
                <a:solidFill>
                  <a:srgbClr val="0070C0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0070C0"/>
                </a:solidFill>
                <a:latin typeface="Tahoma"/>
                <a:cs typeface="Tahoma"/>
              </a:rPr>
              <a:t>s</a:t>
            </a:r>
            <a:r>
              <a:rPr sz="1200" b="1" spc="-5" dirty="0">
                <a:solidFill>
                  <a:srgbClr val="0070C0"/>
                </a:solidFill>
                <a:latin typeface="Tahoma"/>
                <a:cs typeface="Tahoma"/>
              </a:rPr>
              <a:t> </a:t>
            </a:r>
            <a:r>
              <a:rPr lang="en-IN" sz="1200" b="1" dirty="0" smtClean="0">
                <a:solidFill>
                  <a:srgbClr val="0070C0"/>
                </a:solidFill>
                <a:latin typeface="Tahoma"/>
                <a:cs typeface="Tahoma"/>
              </a:rPr>
              <a:t>–</a:t>
            </a:r>
            <a:endParaRPr lang="en-US" sz="1200" b="1" dirty="0" smtClean="0">
              <a:solidFill>
                <a:srgbClr val="0070C0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endParaRPr sz="1200" dirty="0">
              <a:solidFill>
                <a:srgbClr val="0070C0"/>
              </a:solidFill>
              <a:latin typeface="Tahoma"/>
              <a:cs typeface="Tahoma"/>
            </a:endParaRPr>
          </a:p>
          <a:p>
            <a:pPr marL="184150" indent="-1714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h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ttp:/</a:t>
            </a:r>
            <a:r>
              <a:rPr sz="1200" u="sng" spc="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/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spat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ial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.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ly/r</a:t>
            </a:r>
            <a:r>
              <a:rPr sz="1200" u="sng" dirty="0" smtClean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/</a:t>
            </a:r>
            <a:endParaRPr lang="en-US" sz="1200" u="sng" dirty="0" smtClean="0">
              <a:solidFill>
                <a:srgbClr val="00AFEF"/>
              </a:solidFill>
              <a:latin typeface="Tahoma"/>
              <a:cs typeface="Tahoma"/>
            </a:endParaRPr>
          </a:p>
          <a:p>
            <a:pPr marL="184150" indent="-1714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sz="1200" dirty="0">
              <a:latin typeface="Tahoma"/>
              <a:cs typeface="Tahoma"/>
            </a:endParaRPr>
          </a:p>
          <a:p>
            <a:pPr marL="184150" marR="6350" indent="-1714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h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ttp:/</a:t>
            </a:r>
            <a:r>
              <a:rPr sz="1200" u="sng" spc="5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/</a:t>
            </a:r>
            <a:r>
              <a:rPr sz="1200" u="sng" spc="-5" dirty="0" smtClean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cr</a:t>
            </a:r>
            <a:r>
              <a:rPr sz="1200" u="sng" spc="-10" dirty="0" smtClean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a</a:t>
            </a:r>
            <a:r>
              <a:rPr sz="1200" u="sng" dirty="0" smtClean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n</a:t>
            </a:r>
            <a:r>
              <a:rPr sz="1200" u="sng" spc="-10" dirty="0" smtClean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.</a:t>
            </a:r>
            <a:r>
              <a:rPr sz="1200" u="sng" spc="-5" dirty="0" smtClean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r</a:t>
            </a:r>
            <a:r>
              <a:rPr sz="1200" u="sng" spc="5" dirty="0" smtClean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-</a:t>
            </a:r>
            <a:r>
              <a:rPr sz="1200" u="sng" dirty="0" smtClean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pr</a:t>
            </a:r>
            <a:r>
              <a:rPr sz="1200" u="sng" spc="5" dirty="0" smtClean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o</a:t>
            </a:r>
            <a:r>
              <a:rPr sz="1200" u="sng" dirty="0" smtClean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je</a:t>
            </a:r>
            <a:r>
              <a:rPr sz="1200" u="sng" spc="-5" dirty="0" smtClean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c</a:t>
            </a:r>
            <a:r>
              <a:rPr sz="1200" u="sng" spc="-15" dirty="0" smtClean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t</a:t>
            </a:r>
            <a:r>
              <a:rPr sz="1200" u="sng" spc="-10" dirty="0" smtClean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.</a:t>
            </a:r>
            <a:r>
              <a:rPr sz="1200" u="sng" dirty="0" smtClean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o</a:t>
            </a:r>
            <a:r>
              <a:rPr sz="1200" u="sng" spc="-5" dirty="0" smtClean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rg</a:t>
            </a:r>
            <a:r>
              <a:rPr sz="1200" u="sng" spc="-10" dirty="0" smtClean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/</a:t>
            </a:r>
            <a:r>
              <a:rPr sz="1200" u="sng" spc="-5" dirty="0" smtClean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we</a:t>
            </a:r>
            <a:r>
              <a:rPr sz="1200" u="sng" dirty="0" smtClean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b</a:t>
            </a:r>
            <a:r>
              <a:rPr sz="1200" u="sng" spc="5" dirty="0" smtClean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/</a:t>
            </a:r>
            <a:r>
              <a:rPr sz="1200" u="sng" dirty="0" smtClean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vie</a:t>
            </a:r>
            <a:r>
              <a:rPr sz="1200" u="sng" spc="-10" dirty="0" smtClean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w</a:t>
            </a:r>
            <a:r>
              <a:rPr sz="1200" u="sng" spc="-5" dirty="0" smtClean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s/S</a:t>
            </a:r>
            <a:r>
              <a:rPr sz="1200" u="sng" spc="-10" dirty="0" smtClean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pa</a:t>
            </a:r>
            <a:r>
              <a:rPr sz="1200" u="sng" spc="-5" dirty="0" smtClean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tial.</a:t>
            </a:r>
            <a:r>
              <a:rPr sz="1200" u="sng" dirty="0" smtClean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h</a:t>
            </a:r>
            <a:r>
              <a:rPr sz="1200" u="sng" spc="-5" dirty="0" smtClean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t</a:t>
            </a:r>
            <a:r>
              <a:rPr sz="1200" u="sng" dirty="0" smtClean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ml</a:t>
            </a:r>
            <a:endParaRPr lang="en-US" sz="1200" u="sng" dirty="0" smtClean="0">
              <a:solidFill>
                <a:srgbClr val="00AFEF"/>
              </a:solidFill>
              <a:latin typeface="Tahoma"/>
              <a:cs typeface="Tahoma"/>
              <a:hlinkClick r:id="rId3"/>
            </a:endParaRPr>
          </a:p>
          <a:p>
            <a:pPr marL="184150" marR="6350" indent="-1714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200" dirty="0">
              <a:solidFill>
                <a:srgbClr val="00AFEF"/>
              </a:solidFill>
              <a:latin typeface="Tahoma"/>
              <a:cs typeface="Tahoma"/>
              <a:hlinkClick r:id="rId3"/>
            </a:endParaRPr>
          </a:p>
          <a:p>
            <a:pPr marL="184150" marR="6350" indent="-1714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sz="1200" u="sng" dirty="0" smtClean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h</a:t>
            </a:r>
            <a:r>
              <a:rPr sz="1200" u="sng" spc="-5" dirty="0" smtClean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ttp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:/</a:t>
            </a:r>
            <a:r>
              <a:rPr sz="1200" u="sng" spc="5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/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rspatial.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r</a:t>
            </a:r>
            <a:r>
              <a:rPr sz="1200" u="sng" spc="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-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for</a:t>
            </a:r>
            <a:r>
              <a:rPr sz="1200" u="sng" spc="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g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e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.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r</a:t>
            </a:r>
            <a:r>
              <a:rPr sz="1200" u="sng" spc="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-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p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ro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j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e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ct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.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o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r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g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/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514908" y="177291"/>
            <a:ext cx="494067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600" spc="-5" dirty="0">
                <a:solidFill>
                  <a:srgbClr val="252525"/>
                </a:solidFill>
                <a:cs typeface="Calibri"/>
              </a:rPr>
              <a:t>Spatial Analysis</a:t>
            </a:r>
          </a:p>
        </p:txBody>
      </p:sp>
    </p:spTree>
    <p:extLst>
      <p:ext uri="{BB962C8B-B14F-4D97-AF65-F5344CB8AC3E}">
        <p14:creationId xmlns:p14="http://schemas.microsoft.com/office/powerpoint/2010/main" val="905191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42036" y="1509267"/>
            <a:ext cx="784225" cy="18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464646"/>
                </a:solidFill>
                <a:latin typeface="Calibri"/>
                <a:cs typeface="Calibri"/>
              </a:rPr>
              <a:t>&gt;</a:t>
            </a:r>
            <a:r>
              <a:rPr sz="1100" spc="-10" dirty="0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464646"/>
                </a:solidFill>
                <a:latin typeface="Calibri"/>
                <a:cs typeface="Calibri"/>
              </a:rPr>
              <a:t>c</a:t>
            </a:r>
            <a:r>
              <a:rPr sz="1100" spc="5" dirty="0">
                <a:solidFill>
                  <a:srgbClr val="464646"/>
                </a:solidFill>
                <a:latin typeface="Calibri"/>
                <a:cs typeface="Calibri"/>
              </a:rPr>
              <a:t>o</a:t>
            </a:r>
            <a:r>
              <a:rPr sz="1100" dirty="0">
                <a:solidFill>
                  <a:srgbClr val="464646"/>
                </a:solidFill>
                <a:latin typeface="Calibri"/>
                <a:cs typeface="Calibri"/>
              </a:rPr>
              <a:t>r(</a:t>
            </a:r>
            <a:r>
              <a:rPr sz="1100" spc="5" dirty="0">
                <a:solidFill>
                  <a:srgbClr val="464646"/>
                </a:solidFill>
                <a:latin typeface="Calibri"/>
                <a:cs typeface="Calibri"/>
              </a:rPr>
              <a:t>m</a:t>
            </a:r>
            <a:r>
              <a:rPr sz="1100" dirty="0">
                <a:solidFill>
                  <a:srgbClr val="464646"/>
                </a:solidFill>
                <a:latin typeface="Calibri"/>
                <a:cs typeface="Calibri"/>
              </a:rPr>
              <a:t>tcars)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937895"/>
            <a:ext cx="315341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art</a:t>
            </a:r>
            <a:r>
              <a:rPr sz="1400" b="1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15" dirty="0" smtClean="0">
                <a:solidFill>
                  <a:srgbClr val="006FC0"/>
                </a:solidFill>
                <a:latin typeface="Tahoma"/>
                <a:cs typeface="Tahoma"/>
              </a:rPr>
              <a:t>4</a:t>
            </a:r>
            <a:r>
              <a:rPr lang="en-US" sz="1400" b="1" spc="-15" dirty="0" smtClean="0">
                <a:solidFill>
                  <a:srgbClr val="006FC0"/>
                </a:solidFill>
                <a:latin typeface="Tahoma"/>
                <a:cs typeface="Tahoma"/>
              </a:rPr>
              <a:t> :</a:t>
            </a:r>
            <a:r>
              <a:rPr sz="1400" b="1" spc="5" dirty="0" smtClean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Doe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This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M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ak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en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e?</a:t>
            </a:r>
            <a:endParaRPr sz="1400" dirty="0">
              <a:latin typeface="Tahoma"/>
              <a:cs typeface="Tahoma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0" y="1327357"/>
            <a:ext cx="8286750" cy="3590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8836" y="145917"/>
            <a:ext cx="465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>
                <a:solidFill>
                  <a:srgbClr val="262626"/>
                </a:solidFill>
              </a:rPr>
              <a:t>Data Visualization In R</a:t>
            </a:r>
            <a:endParaRPr lang="en-IN" sz="28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71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71805" y="930846"/>
            <a:ext cx="341439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art</a:t>
            </a:r>
            <a:r>
              <a:rPr sz="1400" b="1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15" dirty="0" smtClean="0">
                <a:solidFill>
                  <a:srgbClr val="006FC0"/>
                </a:solidFill>
                <a:latin typeface="Tahoma"/>
                <a:cs typeface="Tahoma"/>
              </a:rPr>
              <a:t>5</a:t>
            </a:r>
            <a:r>
              <a:rPr lang="en-US" sz="1400" b="1" spc="-15" dirty="0" smtClean="0">
                <a:solidFill>
                  <a:srgbClr val="006FC0"/>
                </a:solidFill>
                <a:latin typeface="Tahoma"/>
                <a:cs typeface="Tahoma"/>
              </a:rPr>
              <a:t> :</a:t>
            </a:r>
            <a:r>
              <a:rPr sz="1400" b="1" spc="5" dirty="0" smtClean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patial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An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lysis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: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Examp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5971" y="1276186"/>
            <a:ext cx="7448694" cy="3323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422140">
              <a:lnSpc>
                <a:spcPct val="150000"/>
              </a:lnSpc>
            </a:pP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</a:t>
            </a:r>
            <a:r>
              <a:rPr sz="12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ry(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p)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200" spc="-5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4422140">
              <a:lnSpc>
                <a:spcPct val="150000"/>
              </a:lnSpc>
            </a:pPr>
            <a:r>
              <a:rPr sz="12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</a:t>
            </a:r>
            <a:r>
              <a:rPr sz="1200" spc="-2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ry(</a:t>
            </a:r>
            <a:r>
              <a:rPr sz="1200" spc="-1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1200" spc="-2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1200" spc="-1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sz="1200" spc="-2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200" spc="-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</a:t>
            </a:r>
            <a:r>
              <a:rPr sz="12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50000"/>
              </a:lnSpc>
            </a:pP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nc</a:t>
            </a:r>
            <a:r>
              <a:rPr sz="12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&lt;- 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readShapePo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ly(sys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em.fil</a:t>
            </a: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("shape</a:t>
            </a: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/sid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2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p"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sz="1200" spc="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ck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"m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oo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1],</a:t>
            </a:r>
          </a:p>
          <a:p>
            <a:pPr marL="12700" marR="2060575">
              <a:lnSpc>
                <a:spcPct val="150000"/>
              </a:lnSpc>
            </a:pP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j4s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ring=CRS("+pr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oj=lon</a:t>
            </a:r>
            <a:r>
              <a:rPr sz="1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1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20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+d</a:t>
            </a:r>
            <a:r>
              <a:rPr sz="12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tum=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"))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200" spc="-1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2060575">
              <a:lnSpc>
                <a:spcPct val="150000"/>
              </a:lnSpc>
            </a:pPr>
            <a:r>
              <a:rPr sz="12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2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</a:t>
            </a:r>
            <a:r>
              <a:rPr sz="12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sz="1200" spc="-1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nc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1797685">
              <a:lnSpc>
                <a:spcPct val="150000"/>
              </a:lnSpc>
            </a:pPr>
            <a:r>
              <a:rPr sz="1200" spc="-1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sz="1200" spc="-1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</a:t>
            </a:r>
            <a:r>
              <a:rPr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200" spc="-2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1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200" spc="1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200" spc="-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</a:t>
            </a:r>
            <a:r>
              <a:rPr sz="1200" spc="-1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dummy</a:t>
            </a:r>
            <a:r>
              <a:rPr sz="1200" spc="1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</a:t>
            </a:r>
            <a:r>
              <a:rPr sz="1200" spc="-1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</a:t>
            </a:r>
            <a:r>
              <a:rPr sz="1200" spc="-1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</a:t>
            </a:r>
            <a:r>
              <a:rPr sz="1200" spc="-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s,</a:t>
            </a:r>
            <a:r>
              <a:rPr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</a:t>
            </a:r>
            <a:r>
              <a:rPr sz="1200" spc="-1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sz="1200" spc="1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200" spc="-1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</a:t>
            </a:r>
            <a:r>
              <a:rPr sz="1200" spc="-2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1200" spc="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1200" spc="-1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1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bel</a:t>
            </a:r>
            <a:r>
              <a:rPr sz="1200" spc="-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s: </a:t>
            </a:r>
            <a:endParaRPr lang="en-US" sz="1200" spc="-5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1797685">
              <a:lnSpc>
                <a:spcPct val="150000"/>
              </a:lnSpc>
            </a:pPr>
            <a:r>
              <a:rPr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</a:t>
            </a:r>
            <a:r>
              <a:rPr sz="1200" spc="-1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t.</a:t>
            </a:r>
            <a:r>
              <a:rPr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see</a:t>
            </a:r>
            <a:r>
              <a:rPr sz="1200" spc="-1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12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sz="12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31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1402080">
              <a:lnSpc>
                <a:spcPct val="150000"/>
              </a:lnSpc>
            </a:pP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nc$f</a:t>
            </a:r>
            <a:r>
              <a:rPr sz="1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2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mple(1:5,100,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</a:t>
            </a:r>
            <a:r>
              <a:rPr sz="12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=T</a:t>
            </a:r>
            <a:r>
              <a:rPr sz="1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1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bel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=l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[1:5])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200" spc="-5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1402080">
              <a:lnSpc>
                <a:spcPct val="150000"/>
              </a:lnSpc>
            </a:pPr>
            <a:r>
              <a:rPr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nc$g</a:t>
            </a:r>
            <a:r>
              <a:rPr sz="1200" spc="-2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or(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1:5,100,repl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ce=T),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ls=le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1:5</a:t>
            </a:r>
            <a:r>
              <a:rPr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])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1402080">
              <a:lnSpc>
                <a:spcPct val="150000"/>
              </a:lnSpc>
            </a:pPr>
            <a:r>
              <a:rPr sz="12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</a:t>
            </a:r>
            <a:r>
              <a:rPr sz="1200" spc="-2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ry(</a:t>
            </a:r>
            <a:r>
              <a:rPr sz="1200" spc="-1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RC</a:t>
            </a:r>
            <a:r>
              <a:rPr sz="1200" spc="-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</a:t>
            </a:r>
            <a:r>
              <a:rPr sz="1200" spc="-2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200" spc="-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rBr</a:t>
            </a:r>
            <a:r>
              <a:rPr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200" spc="-5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wer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58419">
              <a:lnSpc>
                <a:spcPct val="150000"/>
              </a:lnSpc>
            </a:pPr>
            <a:r>
              <a:rPr sz="1200" spc="-1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##</a:t>
            </a:r>
            <a:r>
              <a:rPr sz="1200" spc="-1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</a:t>
            </a:r>
            <a:r>
              <a:rPr sz="1200" spc="-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</a:t>
            </a:r>
            <a:r>
              <a:rPr sz="1200" spc="-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sz="1200" spc="-2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1200" spc="-1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ummy)</a:t>
            </a:r>
            <a:r>
              <a:rPr sz="1200" spc="1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</a:t>
            </a:r>
            <a:r>
              <a:rPr sz="1200" spc="-1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</a:t>
            </a:r>
            <a:r>
              <a:rPr sz="1200" spc="1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variables</a:t>
            </a:r>
            <a:r>
              <a:rPr sz="1200" spc="1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200" spc="-1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</a:t>
            </a:r>
            <a:r>
              <a:rPr sz="1200" spc="-1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sz="1200" spc="-1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</a:t>
            </a:r>
            <a:r>
              <a:rPr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</a:t>
            </a:r>
            <a:r>
              <a:rPr sz="1200" spc="-2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lit</a:t>
            </a:r>
            <a:r>
              <a:rPr sz="1200" spc="-2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1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200" spc="-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</a:t>
            </a:r>
            <a:r>
              <a:rPr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200" spc="1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colour</a:t>
            </a:r>
            <a:r>
              <a:rPr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200" spc="-1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amp;</a:t>
            </a:r>
            <a:r>
              <a:rPr sz="1200" spc="1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degrees</a:t>
            </a:r>
            <a:r>
              <a:rPr sz="1200" spc="2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sz="1200" spc="-2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xes</a:t>
            </a:r>
          </a:p>
          <a:p>
            <a:pPr marL="12700">
              <a:lnSpc>
                <a:spcPct val="150000"/>
              </a:lnSpc>
            </a:pP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12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</a:t>
            </a:r>
            <a:r>
              <a:rPr sz="1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(nc,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c("f","g"),</a:t>
            </a:r>
            <a:r>
              <a:rPr sz="1200" spc="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col.regi</a:t>
            </a:r>
            <a:r>
              <a:rPr sz="12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=bre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wer.p</a:t>
            </a:r>
            <a:r>
              <a:rPr sz="12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l(5,</a:t>
            </a:r>
            <a:r>
              <a:rPr sz="120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"S</a:t>
            </a: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t3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"),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=lis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sz="12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 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RUE)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514908" y="177291"/>
            <a:ext cx="494067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600" spc="-5" dirty="0">
                <a:solidFill>
                  <a:srgbClr val="252525"/>
                </a:solidFill>
                <a:cs typeface="Calibri"/>
              </a:rPr>
              <a:t>Spatial Analysis</a:t>
            </a:r>
          </a:p>
        </p:txBody>
      </p:sp>
    </p:spTree>
    <p:extLst>
      <p:ext uri="{BB962C8B-B14F-4D97-AF65-F5344CB8AC3E}">
        <p14:creationId xmlns:p14="http://schemas.microsoft.com/office/powerpoint/2010/main" val="21622772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196" y="930846"/>
            <a:ext cx="341439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art</a:t>
            </a:r>
            <a:r>
              <a:rPr sz="1400" b="1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15" dirty="0" smtClean="0">
                <a:solidFill>
                  <a:srgbClr val="006FC0"/>
                </a:solidFill>
                <a:latin typeface="Tahoma"/>
                <a:cs typeface="Tahoma"/>
              </a:rPr>
              <a:t>5</a:t>
            </a:r>
            <a:r>
              <a:rPr lang="en-US" sz="1400" b="1" spc="-15" dirty="0" smtClean="0">
                <a:solidFill>
                  <a:srgbClr val="006FC0"/>
                </a:solidFill>
                <a:latin typeface="Tahoma"/>
                <a:cs typeface="Tahoma"/>
              </a:rPr>
              <a:t> :</a:t>
            </a:r>
            <a:r>
              <a:rPr sz="1400" b="1" spc="5" dirty="0" smtClean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patial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An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lysis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: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Examp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814" y="1200150"/>
            <a:ext cx="5958205" cy="364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694555">
              <a:lnSpc>
                <a:spcPct val="150000"/>
              </a:lnSpc>
            </a:pPr>
            <a:r>
              <a:rPr sz="1200" spc="-5" dirty="0">
                <a:latin typeface="Tahoma"/>
                <a:cs typeface="Tahoma"/>
              </a:rPr>
              <a:t>libr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ry(</a:t>
            </a:r>
            <a:r>
              <a:rPr sz="1200" b="1" spc="-10" dirty="0">
                <a:latin typeface="Tahoma"/>
                <a:cs typeface="Tahoma"/>
              </a:rPr>
              <a:t>s</a:t>
            </a:r>
            <a:r>
              <a:rPr sz="1200" b="1" dirty="0">
                <a:latin typeface="Tahoma"/>
                <a:cs typeface="Tahoma"/>
              </a:rPr>
              <a:t>p</a:t>
            </a:r>
            <a:r>
              <a:rPr sz="1200" spc="-5" dirty="0">
                <a:latin typeface="Tahoma"/>
                <a:cs typeface="Tahoma"/>
              </a:rPr>
              <a:t>) libr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ry(</a:t>
            </a:r>
            <a:r>
              <a:rPr sz="1200" b="1" spc="-20" dirty="0">
                <a:latin typeface="Tahoma"/>
                <a:cs typeface="Tahoma"/>
              </a:rPr>
              <a:t>m</a:t>
            </a:r>
            <a:r>
              <a:rPr sz="1200" b="1" spc="-10" dirty="0">
                <a:latin typeface="Tahoma"/>
                <a:cs typeface="Tahoma"/>
              </a:rPr>
              <a:t>ap</a:t>
            </a:r>
            <a:r>
              <a:rPr sz="1200" b="1" dirty="0">
                <a:latin typeface="Tahoma"/>
                <a:cs typeface="Tahoma"/>
              </a:rPr>
              <a:t>too</a:t>
            </a:r>
            <a:r>
              <a:rPr sz="1200" b="1" spc="-5" dirty="0">
                <a:latin typeface="Tahoma"/>
                <a:cs typeface="Tahoma"/>
              </a:rPr>
              <a:t>l</a:t>
            </a:r>
            <a:r>
              <a:rPr sz="1200" b="1" spc="-15" dirty="0">
                <a:latin typeface="Tahoma"/>
                <a:cs typeface="Tahoma"/>
              </a:rPr>
              <a:t>s</a:t>
            </a:r>
            <a:r>
              <a:rPr sz="1200" spc="-5" dirty="0">
                <a:latin typeface="Tahoma"/>
                <a:cs typeface="Tahoma"/>
              </a:rPr>
              <a:t>)</a:t>
            </a:r>
            <a:endParaRPr sz="1200" dirty="0">
              <a:latin typeface="Tahoma"/>
              <a:cs typeface="Tahoma"/>
            </a:endParaRPr>
          </a:p>
          <a:p>
            <a:pPr>
              <a:lnSpc>
                <a:spcPct val="150000"/>
              </a:lnSpc>
              <a:spcBef>
                <a:spcPts val="42"/>
              </a:spcBef>
            </a:pPr>
            <a:endParaRPr sz="1400" dirty="0"/>
          </a:p>
          <a:p>
            <a:pPr marL="12700" marR="564515">
              <a:lnSpc>
                <a:spcPct val="150000"/>
              </a:lnSpc>
            </a:pPr>
            <a:r>
              <a:rPr sz="1200" dirty="0">
                <a:latin typeface="Tahoma"/>
                <a:cs typeface="Tahoma"/>
              </a:rPr>
              <a:t>nc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&lt;</a:t>
            </a:r>
            <a:r>
              <a:rPr sz="1200" dirty="0">
                <a:latin typeface="Tahoma"/>
                <a:cs typeface="Tahoma"/>
              </a:rPr>
              <a:t>- </a:t>
            </a:r>
            <a:r>
              <a:rPr sz="1200" b="1" spc="-15" dirty="0">
                <a:latin typeface="Tahoma"/>
                <a:cs typeface="Tahoma"/>
              </a:rPr>
              <a:t>re</a:t>
            </a:r>
            <a:r>
              <a:rPr sz="1200" b="1" dirty="0">
                <a:latin typeface="Tahoma"/>
                <a:cs typeface="Tahoma"/>
              </a:rPr>
              <a:t>adShapePoly</a:t>
            </a:r>
            <a:r>
              <a:rPr sz="1200" dirty="0">
                <a:latin typeface="Tahoma"/>
                <a:cs typeface="Tahoma"/>
              </a:rPr>
              <a:t>(sy</a:t>
            </a:r>
            <a:r>
              <a:rPr sz="1200" spc="5" dirty="0">
                <a:latin typeface="Tahoma"/>
                <a:cs typeface="Tahoma"/>
              </a:rPr>
              <a:t>s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10" dirty="0">
                <a:latin typeface="Tahoma"/>
                <a:cs typeface="Tahoma"/>
              </a:rPr>
              <a:t>m.f</a:t>
            </a:r>
            <a:r>
              <a:rPr sz="1200" spc="-5" dirty="0">
                <a:latin typeface="Tahoma"/>
                <a:cs typeface="Tahoma"/>
              </a:rPr>
              <a:t>ile</a:t>
            </a:r>
            <a:r>
              <a:rPr sz="1200" dirty="0">
                <a:latin typeface="Tahoma"/>
                <a:cs typeface="Tahoma"/>
              </a:rPr>
              <a:t>(</a:t>
            </a:r>
            <a:r>
              <a:rPr sz="1200" spc="-10" dirty="0">
                <a:latin typeface="Tahoma"/>
                <a:cs typeface="Tahoma"/>
              </a:rPr>
              <a:t>"</a:t>
            </a:r>
            <a:r>
              <a:rPr sz="1200" dirty="0">
                <a:latin typeface="Tahoma"/>
                <a:cs typeface="Tahoma"/>
              </a:rPr>
              <a:t>s</a:t>
            </a:r>
            <a:r>
              <a:rPr sz="1200" spc="-10" dirty="0">
                <a:latin typeface="Tahoma"/>
                <a:cs typeface="Tahoma"/>
              </a:rPr>
              <a:t>h</a:t>
            </a:r>
            <a:r>
              <a:rPr sz="1200" spc="-15" dirty="0">
                <a:latin typeface="Tahoma"/>
                <a:cs typeface="Tahoma"/>
              </a:rPr>
              <a:t>a</a:t>
            </a:r>
            <a:r>
              <a:rPr sz="1200" dirty="0">
                <a:latin typeface="Tahoma"/>
                <a:cs typeface="Tahoma"/>
              </a:rPr>
              <a:t>pes</a:t>
            </a:r>
            <a:r>
              <a:rPr sz="1200" spc="-5" dirty="0">
                <a:latin typeface="Tahoma"/>
                <a:cs typeface="Tahoma"/>
              </a:rPr>
              <a:t>/sid</a:t>
            </a:r>
            <a:r>
              <a:rPr sz="1200" spc="5" dirty="0">
                <a:latin typeface="Tahoma"/>
                <a:cs typeface="Tahoma"/>
              </a:rPr>
              <a:t>s</a:t>
            </a:r>
            <a:r>
              <a:rPr sz="1200" spc="-10" dirty="0">
                <a:latin typeface="Tahoma"/>
                <a:cs typeface="Tahoma"/>
              </a:rPr>
              <a:t>.</a:t>
            </a:r>
            <a:r>
              <a:rPr sz="1200" dirty="0">
                <a:latin typeface="Tahoma"/>
                <a:cs typeface="Tahoma"/>
              </a:rPr>
              <a:t>s</a:t>
            </a:r>
            <a:r>
              <a:rPr sz="1200" spc="-10" dirty="0">
                <a:latin typeface="Tahoma"/>
                <a:cs typeface="Tahoma"/>
              </a:rPr>
              <a:t>hp",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p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cka</a:t>
            </a:r>
            <a:r>
              <a:rPr sz="1200" spc="-10" dirty="0">
                <a:latin typeface="Tahoma"/>
                <a:cs typeface="Tahoma"/>
              </a:rPr>
              <a:t>ge=</a:t>
            </a:r>
            <a:r>
              <a:rPr sz="1200" spc="-5" dirty="0">
                <a:latin typeface="Tahoma"/>
                <a:cs typeface="Tahoma"/>
              </a:rPr>
              <a:t>"m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dirty="0">
                <a:latin typeface="Tahoma"/>
                <a:cs typeface="Tahoma"/>
              </a:rPr>
              <a:t>p</a:t>
            </a:r>
            <a:r>
              <a:rPr sz="1200" spc="-10" dirty="0">
                <a:latin typeface="Tahoma"/>
                <a:cs typeface="Tahoma"/>
              </a:rPr>
              <a:t>to</a:t>
            </a:r>
            <a:r>
              <a:rPr sz="1200" spc="-20" dirty="0">
                <a:latin typeface="Tahoma"/>
                <a:cs typeface="Tahoma"/>
              </a:rPr>
              <a:t>o</a:t>
            </a:r>
            <a:r>
              <a:rPr sz="1200" spc="-5" dirty="0">
                <a:latin typeface="Tahoma"/>
                <a:cs typeface="Tahoma"/>
              </a:rPr>
              <a:t>ls")[1], </a:t>
            </a:r>
            <a:r>
              <a:rPr sz="1200" dirty="0">
                <a:latin typeface="Tahoma"/>
                <a:cs typeface="Tahoma"/>
              </a:rPr>
              <a:t>pr</a:t>
            </a:r>
            <a:r>
              <a:rPr sz="1200" spc="-10" dirty="0">
                <a:latin typeface="Tahoma"/>
                <a:cs typeface="Tahoma"/>
              </a:rPr>
              <a:t>o</a:t>
            </a:r>
            <a:r>
              <a:rPr sz="1200" spc="-5" dirty="0">
                <a:latin typeface="Tahoma"/>
                <a:cs typeface="Tahoma"/>
              </a:rPr>
              <a:t>j4s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spc="-15" dirty="0">
                <a:latin typeface="Tahoma"/>
                <a:cs typeface="Tahoma"/>
              </a:rPr>
              <a:t>ring=CRS("+pr</a:t>
            </a:r>
            <a:r>
              <a:rPr sz="1200" spc="-10" dirty="0">
                <a:latin typeface="Tahoma"/>
                <a:cs typeface="Tahoma"/>
              </a:rPr>
              <a:t>oj=lon</a:t>
            </a:r>
            <a:r>
              <a:rPr sz="1200" spc="-15" dirty="0">
                <a:latin typeface="Tahoma"/>
                <a:cs typeface="Tahoma"/>
              </a:rPr>
              <a:t>g</a:t>
            </a:r>
            <a:r>
              <a:rPr sz="1200" spc="-5" dirty="0">
                <a:latin typeface="Tahoma"/>
                <a:cs typeface="Tahoma"/>
              </a:rPr>
              <a:t>l</a:t>
            </a:r>
            <a:r>
              <a:rPr sz="1200" spc="-15" dirty="0">
                <a:latin typeface="Tahoma"/>
                <a:cs typeface="Tahoma"/>
              </a:rPr>
              <a:t>a</a:t>
            </a:r>
            <a:r>
              <a:rPr sz="1200" dirty="0">
                <a:latin typeface="Tahoma"/>
                <a:cs typeface="Tahoma"/>
              </a:rPr>
              <a:t>t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+d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tum=</a:t>
            </a:r>
            <a:r>
              <a:rPr sz="1200" dirty="0">
                <a:latin typeface="Tahoma"/>
                <a:cs typeface="Tahoma"/>
              </a:rPr>
              <a:t>N</a:t>
            </a:r>
            <a:r>
              <a:rPr sz="1200" spc="-10" dirty="0">
                <a:latin typeface="Tahoma"/>
                <a:cs typeface="Tahoma"/>
              </a:rPr>
              <a:t>AD</a:t>
            </a:r>
            <a:r>
              <a:rPr sz="1200" spc="-5" dirty="0">
                <a:latin typeface="Tahoma"/>
                <a:cs typeface="Tahoma"/>
              </a:rPr>
              <a:t>2</a:t>
            </a:r>
            <a:r>
              <a:rPr sz="1200" spc="-10" dirty="0">
                <a:latin typeface="Tahoma"/>
                <a:cs typeface="Tahoma"/>
              </a:rPr>
              <a:t>7</a:t>
            </a:r>
            <a:r>
              <a:rPr sz="1200" spc="-5" dirty="0">
                <a:latin typeface="Tahoma"/>
                <a:cs typeface="Tahoma"/>
              </a:rPr>
              <a:t>"))</a:t>
            </a:r>
            <a:endParaRPr sz="1200" dirty="0">
              <a:latin typeface="Tahoma"/>
              <a:cs typeface="Tahoma"/>
            </a:endParaRPr>
          </a:p>
          <a:p>
            <a:pPr marL="12700" algn="just">
              <a:lnSpc>
                <a:spcPct val="150000"/>
              </a:lnSpc>
            </a:pPr>
            <a:r>
              <a:rPr sz="1200" spc="-10" dirty="0">
                <a:latin typeface="Tahoma"/>
                <a:cs typeface="Tahoma"/>
              </a:rPr>
              <a:t>n</a:t>
            </a:r>
            <a:r>
              <a:rPr sz="1200" spc="-15" dirty="0">
                <a:latin typeface="Tahoma"/>
                <a:cs typeface="Tahoma"/>
              </a:rPr>
              <a:t>a</a:t>
            </a:r>
            <a:r>
              <a:rPr sz="1200" dirty="0">
                <a:latin typeface="Tahoma"/>
                <a:cs typeface="Tahoma"/>
              </a:rPr>
              <a:t>mes</a:t>
            </a:r>
            <a:r>
              <a:rPr sz="1200" spc="-10" dirty="0">
                <a:latin typeface="Tahoma"/>
                <a:cs typeface="Tahoma"/>
              </a:rPr>
              <a:t>(nc)</a:t>
            </a:r>
            <a:endParaRPr sz="1200" dirty="0">
              <a:latin typeface="Tahoma"/>
              <a:cs typeface="Tahoma"/>
            </a:endParaRPr>
          </a:p>
          <a:p>
            <a:pPr marL="12700" marR="2169795">
              <a:lnSpc>
                <a:spcPct val="150000"/>
              </a:lnSpc>
            </a:pPr>
            <a:r>
              <a:rPr sz="1200" spc="-10" dirty="0">
                <a:solidFill>
                  <a:srgbClr val="FF0000"/>
                </a:solidFill>
                <a:latin typeface="Tahoma"/>
                <a:cs typeface="Tahoma"/>
              </a:rPr>
              <a:t>#</a:t>
            </a:r>
            <a:r>
              <a:rPr sz="12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ahoma"/>
                <a:cs typeface="Tahoma"/>
              </a:rPr>
              <a:t>cr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1200" spc="-2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200" spc="-1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1200" spc="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1200" spc="-5" dirty="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o </a:t>
            </a:r>
            <a:r>
              <a:rPr sz="1200" spc="-10" dirty="0">
                <a:solidFill>
                  <a:srgbClr val="FF0000"/>
                </a:solidFill>
                <a:latin typeface="Tahoma"/>
                <a:cs typeface="Tahoma"/>
              </a:rPr>
              <a:t>dummy</a:t>
            </a:r>
            <a:r>
              <a:rPr sz="12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ahoma"/>
                <a:cs typeface="Tahoma"/>
              </a:rPr>
              <a:t>fac</a:t>
            </a:r>
            <a:r>
              <a:rPr sz="1200" spc="-1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or </a:t>
            </a:r>
            <a:r>
              <a:rPr sz="1200" spc="-10" dirty="0">
                <a:solidFill>
                  <a:srgbClr val="FF0000"/>
                </a:solidFill>
                <a:latin typeface="Tahoma"/>
                <a:cs typeface="Tahoma"/>
              </a:rPr>
              <a:t>variable</a:t>
            </a:r>
            <a:r>
              <a:rPr sz="1200" spc="-5" dirty="0">
                <a:solidFill>
                  <a:srgbClr val="FF0000"/>
                </a:solidFill>
                <a:latin typeface="Tahoma"/>
                <a:cs typeface="Tahoma"/>
              </a:rPr>
              <a:t>s,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ahoma"/>
                <a:cs typeface="Tahoma"/>
              </a:rPr>
              <a:t>wi</a:t>
            </a:r>
            <a:r>
              <a:rPr sz="1200" spc="-10" dirty="0">
                <a:solidFill>
                  <a:srgbClr val="FF0000"/>
                </a:solidFill>
                <a:latin typeface="Tahoma"/>
                <a:cs typeface="Tahoma"/>
              </a:rPr>
              <a:t>th</a:t>
            </a:r>
            <a:r>
              <a:rPr sz="1200" spc="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1200" spc="-10" dirty="0">
                <a:solidFill>
                  <a:srgbClr val="FF0000"/>
                </a:solidFill>
                <a:latin typeface="Tahoma"/>
                <a:cs typeface="Tahoma"/>
              </a:rPr>
              <a:t>qu</a:t>
            </a:r>
            <a:r>
              <a:rPr sz="1200" spc="-2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sz="1200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sz="1200" spc="-1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200" spc="-10" dirty="0">
                <a:solidFill>
                  <a:srgbClr val="FF0000"/>
                </a:solidFill>
                <a:latin typeface="Tahoma"/>
                <a:cs typeface="Tahoma"/>
              </a:rPr>
              <a:t>bel</a:t>
            </a:r>
            <a:r>
              <a:rPr sz="1200" spc="-5" dirty="0">
                <a:solidFill>
                  <a:srgbClr val="FF0000"/>
                </a:solidFill>
                <a:latin typeface="Tahoma"/>
                <a:cs typeface="Tahoma"/>
              </a:rPr>
              <a:t>s: </a:t>
            </a:r>
            <a:r>
              <a:rPr sz="1200" dirty="0">
                <a:latin typeface="Tahoma"/>
                <a:cs typeface="Tahoma"/>
              </a:rPr>
              <a:t>se</a:t>
            </a:r>
            <a:r>
              <a:rPr sz="1200" spc="-10" dirty="0">
                <a:latin typeface="Tahoma"/>
                <a:cs typeface="Tahoma"/>
              </a:rPr>
              <a:t>t.</a:t>
            </a:r>
            <a:r>
              <a:rPr sz="1200" dirty="0">
                <a:latin typeface="Tahoma"/>
                <a:cs typeface="Tahoma"/>
              </a:rPr>
              <a:t>see</a:t>
            </a:r>
            <a:r>
              <a:rPr sz="1200" spc="-10" dirty="0">
                <a:latin typeface="Tahoma"/>
                <a:cs typeface="Tahoma"/>
              </a:rPr>
              <a:t>d</a:t>
            </a:r>
            <a:r>
              <a:rPr sz="1200" spc="-15" dirty="0">
                <a:latin typeface="Tahoma"/>
                <a:cs typeface="Tahoma"/>
              </a:rPr>
              <a:t>(</a:t>
            </a:r>
            <a:r>
              <a:rPr sz="1200" spc="-10" dirty="0">
                <a:latin typeface="Tahoma"/>
                <a:cs typeface="Tahoma"/>
              </a:rPr>
              <a:t>31)</a:t>
            </a:r>
            <a:endParaRPr sz="1200" dirty="0">
              <a:latin typeface="Tahoma"/>
              <a:cs typeface="Tahoma"/>
            </a:endParaRPr>
          </a:p>
          <a:p>
            <a:pPr marL="12700" marR="1774825" algn="just">
              <a:lnSpc>
                <a:spcPct val="150000"/>
              </a:lnSpc>
            </a:pPr>
            <a:r>
              <a:rPr sz="1200" dirty="0">
                <a:latin typeface="Tahoma"/>
                <a:cs typeface="Tahoma"/>
              </a:rPr>
              <a:t>nc$f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5" dirty="0">
                <a:latin typeface="Tahoma"/>
                <a:cs typeface="Tahoma"/>
              </a:rPr>
              <a:t> f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c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spc="-5" dirty="0">
                <a:latin typeface="Tahoma"/>
                <a:cs typeface="Tahoma"/>
              </a:rPr>
              <a:t>or(</a:t>
            </a:r>
            <a:r>
              <a:rPr sz="1200" dirty="0">
                <a:latin typeface="Tahoma"/>
                <a:cs typeface="Tahoma"/>
              </a:rPr>
              <a:t>s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dirty="0">
                <a:latin typeface="Tahoma"/>
                <a:cs typeface="Tahoma"/>
              </a:rPr>
              <a:t>m</a:t>
            </a:r>
            <a:r>
              <a:rPr sz="1200" spc="-10" dirty="0">
                <a:latin typeface="Tahoma"/>
                <a:cs typeface="Tahoma"/>
              </a:rPr>
              <a:t>p</a:t>
            </a:r>
            <a:r>
              <a:rPr sz="1200" dirty="0">
                <a:latin typeface="Tahoma"/>
                <a:cs typeface="Tahoma"/>
              </a:rPr>
              <a:t>le</a:t>
            </a:r>
            <a:r>
              <a:rPr sz="1200" spc="-5" dirty="0">
                <a:latin typeface="Tahoma"/>
                <a:cs typeface="Tahoma"/>
              </a:rPr>
              <a:t>(</a:t>
            </a:r>
            <a:r>
              <a:rPr sz="1200" dirty="0">
                <a:latin typeface="Tahoma"/>
                <a:cs typeface="Tahoma"/>
              </a:rPr>
              <a:t>1:5,100,repl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ce=T),</a:t>
            </a:r>
            <a:r>
              <a:rPr sz="1200" dirty="0">
                <a:latin typeface="Tahoma"/>
                <a:cs typeface="Tahoma"/>
              </a:rPr>
              <a:t>l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be</a:t>
            </a:r>
            <a:r>
              <a:rPr sz="1200" dirty="0">
                <a:latin typeface="Tahoma"/>
                <a:cs typeface="Tahoma"/>
              </a:rPr>
              <a:t>ls=le</a:t>
            </a:r>
            <a:r>
              <a:rPr sz="1200" spc="-10" dirty="0">
                <a:latin typeface="Tahoma"/>
                <a:cs typeface="Tahoma"/>
              </a:rPr>
              <a:t>tt</a:t>
            </a:r>
            <a:r>
              <a:rPr sz="1200" spc="-5" dirty="0">
                <a:latin typeface="Tahoma"/>
                <a:cs typeface="Tahoma"/>
              </a:rPr>
              <a:t>er</a:t>
            </a:r>
            <a:r>
              <a:rPr sz="1200" dirty="0">
                <a:latin typeface="Tahoma"/>
                <a:cs typeface="Tahoma"/>
              </a:rPr>
              <a:t>s</a:t>
            </a:r>
            <a:r>
              <a:rPr sz="1200" spc="-5" dirty="0">
                <a:latin typeface="Tahoma"/>
                <a:cs typeface="Tahoma"/>
              </a:rPr>
              <a:t>[</a:t>
            </a:r>
            <a:r>
              <a:rPr sz="1200" dirty="0">
                <a:latin typeface="Tahoma"/>
                <a:cs typeface="Tahoma"/>
              </a:rPr>
              <a:t>1:5]) </a:t>
            </a:r>
            <a:r>
              <a:rPr sz="1200" spc="-10" dirty="0">
                <a:latin typeface="Tahoma"/>
                <a:cs typeface="Tahoma"/>
              </a:rPr>
              <a:t>nc$g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=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fac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dirty="0">
                <a:latin typeface="Tahoma"/>
                <a:cs typeface="Tahoma"/>
              </a:rPr>
              <a:t>or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dirty="0">
                <a:latin typeface="Tahoma"/>
                <a:cs typeface="Tahoma"/>
              </a:rPr>
              <a:t>s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mple(1:5,100,</a:t>
            </a:r>
            <a:r>
              <a:rPr sz="1200" spc="-5" dirty="0">
                <a:latin typeface="Tahoma"/>
                <a:cs typeface="Tahoma"/>
              </a:rPr>
              <a:t>r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5" dirty="0">
                <a:latin typeface="Tahoma"/>
                <a:cs typeface="Tahoma"/>
              </a:rPr>
              <a:t>pl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c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10" dirty="0">
                <a:latin typeface="Tahoma"/>
                <a:cs typeface="Tahoma"/>
              </a:rPr>
              <a:t>=T</a:t>
            </a:r>
            <a:r>
              <a:rPr sz="1200" spc="-15" dirty="0">
                <a:latin typeface="Tahoma"/>
                <a:cs typeface="Tahoma"/>
              </a:rPr>
              <a:t>)</a:t>
            </a:r>
            <a:r>
              <a:rPr sz="1200" spc="-10" dirty="0">
                <a:latin typeface="Tahoma"/>
                <a:cs typeface="Tahoma"/>
              </a:rPr>
              <a:t>,</a:t>
            </a:r>
            <a:r>
              <a:rPr sz="1200" spc="-5" dirty="0">
                <a:latin typeface="Tahoma"/>
                <a:cs typeface="Tahoma"/>
              </a:rPr>
              <a:t>l</a:t>
            </a:r>
            <a:r>
              <a:rPr sz="1200" spc="-15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bel</a:t>
            </a:r>
            <a:r>
              <a:rPr sz="1200" spc="-5" dirty="0">
                <a:latin typeface="Tahoma"/>
                <a:cs typeface="Tahoma"/>
              </a:rPr>
              <a:t>s</a:t>
            </a:r>
            <a:r>
              <a:rPr sz="1200" spc="-10" dirty="0">
                <a:latin typeface="Tahoma"/>
                <a:cs typeface="Tahoma"/>
              </a:rPr>
              <a:t>=l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10" dirty="0">
                <a:latin typeface="Tahoma"/>
                <a:cs typeface="Tahoma"/>
              </a:rPr>
              <a:t>tt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5" dirty="0">
                <a:latin typeface="Tahoma"/>
                <a:cs typeface="Tahoma"/>
              </a:rPr>
              <a:t>r</a:t>
            </a:r>
            <a:r>
              <a:rPr sz="1200" dirty="0">
                <a:latin typeface="Tahoma"/>
                <a:cs typeface="Tahoma"/>
              </a:rPr>
              <a:t>s</a:t>
            </a:r>
            <a:r>
              <a:rPr sz="1200" spc="-10" dirty="0">
                <a:latin typeface="Tahoma"/>
                <a:cs typeface="Tahoma"/>
              </a:rPr>
              <a:t>[1:5])</a:t>
            </a:r>
            <a:r>
              <a:rPr sz="1200" spc="-5" dirty="0">
                <a:latin typeface="Tahoma"/>
                <a:cs typeface="Tahoma"/>
              </a:rPr>
              <a:t> libr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-15" dirty="0">
                <a:latin typeface="Tahoma"/>
                <a:cs typeface="Tahoma"/>
              </a:rPr>
              <a:t>ry(RC</a:t>
            </a:r>
            <a:r>
              <a:rPr sz="1200" spc="-5" dirty="0">
                <a:latin typeface="Tahoma"/>
                <a:cs typeface="Tahoma"/>
              </a:rPr>
              <a:t>ol</a:t>
            </a:r>
            <a:r>
              <a:rPr sz="1200" spc="-20" dirty="0">
                <a:latin typeface="Tahoma"/>
                <a:cs typeface="Tahoma"/>
              </a:rPr>
              <a:t>o</a:t>
            </a:r>
            <a:r>
              <a:rPr sz="1200" spc="-5" dirty="0">
                <a:latin typeface="Tahoma"/>
                <a:cs typeface="Tahoma"/>
              </a:rPr>
              <a:t>rBr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5" dirty="0">
                <a:latin typeface="Tahoma"/>
                <a:cs typeface="Tahoma"/>
              </a:rPr>
              <a:t>wer)</a:t>
            </a:r>
            <a:endParaRPr sz="1200" dirty="0">
              <a:latin typeface="Tahoma"/>
              <a:cs typeface="Tahoma"/>
            </a:endParaRPr>
          </a:p>
          <a:p>
            <a:pPr marL="12700" marR="6350">
              <a:lnSpc>
                <a:spcPct val="150000"/>
              </a:lnSpc>
            </a:pPr>
            <a:r>
              <a:rPr sz="1200" spc="-10" dirty="0">
                <a:solidFill>
                  <a:srgbClr val="FF0000"/>
                </a:solidFill>
                <a:latin typeface="Tahoma"/>
                <a:cs typeface="Tahoma"/>
              </a:rPr>
              <a:t>##</a:t>
            </a:r>
            <a:r>
              <a:rPr sz="1200" spc="-15" dirty="0">
                <a:solidFill>
                  <a:srgbClr val="FF0000"/>
                </a:solidFill>
                <a:latin typeface="Tahoma"/>
                <a:cs typeface="Tahoma"/>
              </a:rPr>
              <a:t> T</a:t>
            </a:r>
            <a:r>
              <a:rPr sz="1200" spc="-5" dirty="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o </a:t>
            </a:r>
            <a:r>
              <a:rPr sz="1200" spc="-5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200" spc="-20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1200" spc="-10" dirty="0">
                <a:solidFill>
                  <a:srgbClr val="FF0000"/>
                </a:solidFill>
                <a:latin typeface="Tahoma"/>
                <a:cs typeface="Tahoma"/>
              </a:rPr>
              <a:t>ummy)</a:t>
            </a:r>
            <a:r>
              <a:rPr sz="12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ahoma"/>
                <a:cs typeface="Tahoma"/>
              </a:rPr>
              <a:t>fac</a:t>
            </a:r>
            <a:r>
              <a:rPr sz="1200" spc="-1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or</a:t>
            </a:r>
            <a:r>
              <a:rPr sz="12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Tahoma"/>
                <a:cs typeface="Tahoma"/>
              </a:rPr>
              <a:t>variables</a:t>
            </a:r>
            <a:r>
              <a:rPr sz="1200" spc="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1200" spc="-10" dirty="0">
                <a:solidFill>
                  <a:srgbClr val="FF0000"/>
                </a:solidFill>
                <a:latin typeface="Tahoma"/>
                <a:cs typeface="Tahoma"/>
              </a:rPr>
              <a:t>ho</a:t>
            </a:r>
            <a:r>
              <a:rPr sz="1200" spc="-15" dirty="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sz="1200" spc="-10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ahoma"/>
                <a:cs typeface="Tahoma"/>
              </a:rPr>
              <a:t>with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Tahoma"/>
                <a:cs typeface="Tahoma"/>
              </a:rPr>
              <a:t>qu</a:t>
            </a:r>
            <a:r>
              <a:rPr sz="1200" spc="-2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FF0000"/>
                </a:solidFill>
                <a:latin typeface="Tahoma"/>
                <a:cs typeface="Tahoma"/>
              </a:rPr>
              <a:t>lit</a:t>
            </a:r>
            <a:r>
              <a:rPr sz="1200" spc="-2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200" spc="-1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1200" spc="-5" dirty="0">
                <a:solidFill>
                  <a:srgbClr val="FF0000"/>
                </a:solidFill>
                <a:latin typeface="Tahoma"/>
                <a:cs typeface="Tahoma"/>
              </a:rPr>
              <a:t>iv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1200" spc="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ahoma"/>
                <a:cs typeface="Tahoma"/>
              </a:rPr>
              <a:t>colour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1200" spc="-10" dirty="0">
                <a:solidFill>
                  <a:srgbClr val="FF0000"/>
                </a:solidFill>
                <a:latin typeface="Tahoma"/>
                <a:cs typeface="Tahoma"/>
              </a:rPr>
              <a:t>amp;</a:t>
            </a:r>
            <a:r>
              <a:rPr sz="1200" spc="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degrees</a:t>
            </a:r>
            <a:r>
              <a:rPr sz="12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ahoma"/>
                <a:cs typeface="Tahoma"/>
              </a:rPr>
              <a:t>in 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dirty="0">
                <a:latin typeface="Tahoma"/>
                <a:cs typeface="Tahoma"/>
              </a:rPr>
              <a:t>xe</a:t>
            </a:r>
            <a:r>
              <a:rPr sz="1200" spc="5" dirty="0">
                <a:latin typeface="Tahoma"/>
                <a:cs typeface="Tahoma"/>
              </a:rPr>
              <a:t>s</a:t>
            </a:r>
            <a:r>
              <a:rPr sz="1200" b="1" spc="-20" dirty="0">
                <a:latin typeface="Tahoma"/>
                <a:cs typeface="Tahoma"/>
              </a:rPr>
              <a:t>s</a:t>
            </a:r>
            <a:r>
              <a:rPr sz="1200" b="1" spc="-5" dirty="0">
                <a:latin typeface="Tahoma"/>
                <a:cs typeface="Tahoma"/>
              </a:rPr>
              <a:t>pplo</a:t>
            </a:r>
            <a:r>
              <a:rPr sz="1200" b="1" spc="10" dirty="0">
                <a:latin typeface="Tahoma"/>
                <a:cs typeface="Tahoma"/>
              </a:rPr>
              <a:t>t</a:t>
            </a:r>
            <a:r>
              <a:rPr sz="1200" spc="-10" dirty="0">
                <a:latin typeface="Tahoma"/>
                <a:cs typeface="Tahoma"/>
              </a:rPr>
              <a:t>(nc,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c("f","g</a:t>
            </a:r>
            <a:r>
              <a:rPr sz="1200" spc="5" dirty="0">
                <a:latin typeface="Tahoma"/>
                <a:cs typeface="Tahoma"/>
              </a:rPr>
              <a:t>"</a:t>
            </a:r>
            <a:r>
              <a:rPr sz="1200" spc="-5" dirty="0">
                <a:latin typeface="Tahoma"/>
                <a:cs typeface="Tahoma"/>
              </a:rPr>
              <a:t>),</a:t>
            </a:r>
            <a:r>
              <a:rPr sz="1200" spc="3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col.regi</a:t>
            </a:r>
            <a:r>
              <a:rPr sz="1200" spc="-20" dirty="0">
                <a:latin typeface="Tahoma"/>
                <a:cs typeface="Tahoma"/>
              </a:rPr>
              <a:t>o</a:t>
            </a:r>
            <a:r>
              <a:rPr sz="1200" spc="-10" dirty="0">
                <a:latin typeface="Tahoma"/>
                <a:cs typeface="Tahoma"/>
              </a:rPr>
              <a:t>n</a:t>
            </a:r>
            <a:r>
              <a:rPr sz="1200" spc="-5" dirty="0">
                <a:latin typeface="Tahoma"/>
                <a:cs typeface="Tahoma"/>
              </a:rPr>
              <a:t>s</a:t>
            </a:r>
            <a:r>
              <a:rPr sz="1200" spc="-10" dirty="0">
                <a:latin typeface="Tahoma"/>
                <a:cs typeface="Tahoma"/>
              </a:rPr>
              <a:t>=bre</a:t>
            </a:r>
            <a:r>
              <a:rPr sz="1200" spc="-5" dirty="0">
                <a:latin typeface="Tahoma"/>
                <a:cs typeface="Tahoma"/>
              </a:rPr>
              <a:t>wer.p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l(5,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"S</a:t>
            </a:r>
            <a:r>
              <a:rPr sz="1200" spc="5" dirty="0">
                <a:latin typeface="Tahoma"/>
                <a:cs typeface="Tahoma"/>
              </a:rPr>
              <a:t>e</a:t>
            </a:r>
            <a:r>
              <a:rPr sz="1200" spc="-10" dirty="0">
                <a:latin typeface="Tahoma"/>
                <a:cs typeface="Tahoma"/>
              </a:rPr>
              <a:t>t3</a:t>
            </a:r>
            <a:r>
              <a:rPr sz="1200" spc="-5" dirty="0">
                <a:latin typeface="Tahoma"/>
                <a:cs typeface="Tahoma"/>
              </a:rPr>
              <a:t>"),</a:t>
            </a:r>
            <a:r>
              <a:rPr sz="1200" dirty="0">
                <a:latin typeface="Tahoma"/>
                <a:cs typeface="Tahoma"/>
              </a:rPr>
              <a:t> s</a:t>
            </a:r>
            <a:r>
              <a:rPr sz="1200" spc="-5" dirty="0">
                <a:latin typeface="Tahoma"/>
                <a:cs typeface="Tahoma"/>
              </a:rPr>
              <a:t>c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le</a:t>
            </a:r>
            <a:r>
              <a:rPr sz="1200" dirty="0">
                <a:latin typeface="Tahoma"/>
                <a:cs typeface="Tahoma"/>
              </a:rPr>
              <a:t>s</a:t>
            </a:r>
            <a:r>
              <a:rPr sz="1200" spc="-5" dirty="0">
                <a:latin typeface="Tahoma"/>
                <a:cs typeface="Tahoma"/>
              </a:rPr>
              <a:t>=lis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spc="-5" dirty="0">
                <a:latin typeface="Tahoma"/>
                <a:cs typeface="Tahoma"/>
              </a:rPr>
              <a:t>(</a:t>
            </a:r>
            <a:r>
              <a:rPr sz="1200" spc="-20" dirty="0">
                <a:latin typeface="Tahoma"/>
                <a:cs typeface="Tahoma"/>
              </a:rPr>
              <a:t>d</a:t>
            </a:r>
            <a:r>
              <a:rPr sz="1200" spc="-5" dirty="0">
                <a:latin typeface="Tahoma"/>
                <a:cs typeface="Tahoma"/>
              </a:rPr>
              <a:t>r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dirty="0">
                <a:latin typeface="Tahoma"/>
                <a:cs typeface="Tahoma"/>
              </a:rPr>
              <a:t>w </a:t>
            </a:r>
            <a:r>
              <a:rPr sz="1200" spc="-10" dirty="0">
                <a:latin typeface="Tahoma"/>
                <a:cs typeface="Tahoma"/>
              </a:rPr>
              <a:t>=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T</a:t>
            </a:r>
            <a:r>
              <a:rPr sz="1200" spc="-10" dirty="0">
                <a:latin typeface="Tahoma"/>
                <a:cs typeface="Tahoma"/>
              </a:rPr>
              <a:t>RUE)</a:t>
            </a:r>
            <a:r>
              <a:rPr sz="1200" spc="-5" dirty="0">
                <a:latin typeface="Tahoma"/>
                <a:cs typeface="Tahoma"/>
              </a:rPr>
              <a:t>)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24600" y="1189227"/>
            <a:ext cx="2663443" cy="2160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514908" y="177291"/>
            <a:ext cx="494067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600" spc="-5" dirty="0">
                <a:solidFill>
                  <a:srgbClr val="252525"/>
                </a:solidFill>
                <a:cs typeface="Calibri"/>
              </a:rPr>
              <a:t>Spatial Analysis</a:t>
            </a:r>
          </a:p>
        </p:txBody>
      </p:sp>
    </p:spTree>
    <p:extLst>
      <p:ext uri="{BB962C8B-B14F-4D97-AF65-F5344CB8AC3E}">
        <p14:creationId xmlns:p14="http://schemas.microsoft.com/office/powerpoint/2010/main" val="10710780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196" y="930846"/>
            <a:ext cx="341439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art</a:t>
            </a:r>
            <a:r>
              <a:rPr sz="1400" b="1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15" dirty="0">
                <a:solidFill>
                  <a:srgbClr val="006FC0"/>
                </a:solidFill>
                <a:latin typeface="Tahoma"/>
                <a:cs typeface="Tahoma"/>
              </a:rPr>
              <a:t>5</a:t>
            </a:r>
            <a:r>
              <a:rPr sz="1400" b="1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1400" b="1" spc="5" dirty="0" smtClean="0">
                <a:solidFill>
                  <a:srgbClr val="006FC0"/>
                </a:solidFill>
                <a:latin typeface="Tahoma"/>
                <a:cs typeface="Tahoma"/>
              </a:rPr>
              <a:t>: </a:t>
            </a:r>
            <a:r>
              <a:rPr sz="1400" dirty="0" smtClean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spc="-10" dirty="0" smtClean="0">
                <a:solidFill>
                  <a:srgbClr val="006FC0"/>
                </a:solidFill>
                <a:latin typeface="Tahoma"/>
                <a:cs typeface="Tahoma"/>
              </a:rPr>
              <a:t>patial</a:t>
            </a:r>
            <a:r>
              <a:rPr sz="1400" dirty="0" smtClean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An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lysis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: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Examp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169" y="1633220"/>
            <a:ext cx="267652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200000"/>
              </a:lnSpc>
            </a:pPr>
            <a:r>
              <a:rPr sz="1200" spc="-5" dirty="0">
                <a:latin typeface="Tahoma"/>
                <a:cs typeface="Tahoma"/>
              </a:rPr>
              <a:t>libr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ry(</a:t>
            </a:r>
            <a:r>
              <a:rPr sz="1200" b="1" spc="-15" dirty="0">
                <a:latin typeface="Tahoma"/>
                <a:cs typeface="Tahoma"/>
              </a:rPr>
              <a:t>r</a:t>
            </a:r>
            <a:r>
              <a:rPr sz="1200" b="1" spc="-10" dirty="0">
                <a:latin typeface="Tahoma"/>
                <a:cs typeface="Tahoma"/>
              </a:rPr>
              <a:t>a</a:t>
            </a:r>
            <a:r>
              <a:rPr sz="1200" b="1" spc="-15" dirty="0">
                <a:latin typeface="Tahoma"/>
                <a:cs typeface="Tahoma"/>
              </a:rPr>
              <a:t>s</a:t>
            </a:r>
            <a:r>
              <a:rPr sz="1200" b="1" spc="-5" dirty="0">
                <a:latin typeface="Tahoma"/>
                <a:cs typeface="Tahoma"/>
              </a:rPr>
              <a:t>t</a:t>
            </a:r>
            <a:r>
              <a:rPr sz="1200" b="1" spc="-15" dirty="0">
                <a:latin typeface="Tahoma"/>
                <a:cs typeface="Tahoma"/>
              </a:rPr>
              <a:t>er</a:t>
            </a:r>
            <a:r>
              <a:rPr sz="1200" spc="-5" dirty="0">
                <a:latin typeface="Tahoma"/>
                <a:cs typeface="Tahoma"/>
              </a:rPr>
              <a:t>)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200000"/>
              </a:lnSpc>
            </a:pP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lt</a:t>
            </a:r>
            <a:r>
              <a:rPr sz="1200" spc="-10" dirty="0">
                <a:latin typeface="Tahoma"/>
                <a:cs typeface="Tahoma"/>
              </a:rPr>
              <a:t> &lt;</a:t>
            </a:r>
            <a:r>
              <a:rPr sz="1200" dirty="0">
                <a:latin typeface="Tahoma"/>
                <a:cs typeface="Tahoma"/>
              </a:rPr>
              <a:t>-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get</a:t>
            </a:r>
            <a:r>
              <a:rPr sz="1200" b="1" spc="-15" dirty="0">
                <a:latin typeface="Tahoma"/>
                <a:cs typeface="Tahoma"/>
              </a:rPr>
              <a:t>D</a:t>
            </a:r>
            <a:r>
              <a:rPr sz="1200" b="1" spc="-10" dirty="0">
                <a:latin typeface="Tahoma"/>
                <a:cs typeface="Tahoma"/>
              </a:rPr>
              <a:t>at</a:t>
            </a:r>
            <a:r>
              <a:rPr sz="1200" b="1" spc="-5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('</a:t>
            </a:r>
            <a:r>
              <a:rPr sz="1200" b="1" spc="-10" dirty="0">
                <a:latin typeface="Tahoma"/>
                <a:cs typeface="Tahoma"/>
              </a:rPr>
              <a:t>alt</a:t>
            </a:r>
            <a:r>
              <a:rPr sz="1200" spc="-5" dirty="0">
                <a:latin typeface="Tahoma"/>
                <a:cs typeface="Tahoma"/>
              </a:rPr>
              <a:t>',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</a:t>
            </a:r>
            <a:r>
              <a:rPr sz="1200" spc="-10" dirty="0">
                <a:latin typeface="Tahoma"/>
                <a:cs typeface="Tahoma"/>
              </a:rPr>
              <a:t>unt</a:t>
            </a:r>
            <a:r>
              <a:rPr sz="1200" spc="-5" dirty="0">
                <a:latin typeface="Tahoma"/>
                <a:cs typeface="Tahoma"/>
              </a:rPr>
              <a:t>r</a:t>
            </a:r>
            <a:r>
              <a:rPr sz="1200" dirty="0">
                <a:latin typeface="Tahoma"/>
                <a:cs typeface="Tahoma"/>
              </a:rPr>
              <a:t>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=</a:t>
            </a:r>
            <a:r>
              <a:rPr sz="1200" dirty="0">
                <a:latin typeface="Tahoma"/>
                <a:cs typeface="Tahoma"/>
              </a:rPr>
              <a:t> "</a:t>
            </a:r>
            <a:r>
              <a:rPr sz="1200" b="1" spc="-15" dirty="0">
                <a:latin typeface="Tahoma"/>
                <a:cs typeface="Tahoma"/>
              </a:rPr>
              <a:t>IN</a:t>
            </a:r>
            <a:r>
              <a:rPr sz="1200" b="1" dirty="0">
                <a:latin typeface="Tahoma"/>
                <a:cs typeface="Tahoma"/>
              </a:rPr>
              <a:t>D</a:t>
            </a:r>
            <a:r>
              <a:rPr sz="1200" spc="-5" dirty="0">
                <a:latin typeface="Tahoma"/>
                <a:cs typeface="Tahoma"/>
              </a:rPr>
              <a:t>")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200000"/>
              </a:lnSpc>
            </a:pPr>
            <a:r>
              <a:rPr sz="1200" spc="-5" dirty="0">
                <a:latin typeface="Tahoma"/>
                <a:cs typeface="Tahoma"/>
              </a:rPr>
              <a:t>p</a:t>
            </a:r>
            <a:r>
              <a:rPr sz="1200" dirty="0">
                <a:latin typeface="Tahoma"/>
                <a:cs typeface="Tahoma"/>
              </a:rPr>
              <a:t>l</a:t>
            </a:r>
            <a:r>
              <a:rPr sz="1200" spc="-5" dirty="0">
                <a:latin typeface="Tahoma"/>
                <a:cs typeface="Tahoma"/>
              </a:rPr>
              <a:t>o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spc="-5" dirty="0">
                <a:latin typeface="Tahoma"/>
                <a:cs typeface="Tahoma"/>
              </a:rPr>
              <a:t>(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dirty="0">
                <a:latin typeface="Tahoma"/>
                <a:cs typeface="Tahoma"/>
              </a:rPr>
              <a:t>l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dirty="0">
                <a:latin typeface="Tahoma"/>
                <a:cs typeface="Tahoma"/>
              </a:rPr>
              <a:t>)</a:t>
            </a:r>
          </a:p>
        </p:txBody>
      </p:sp>
      <p:sp>
        <p:nvSpPr>
          <p:cNvPr id="5" name="object 5"/>
          <p:cNvSpPr/>
          <p:nvPr/>
        </p:nvSpPr>
        <p:spPr>
          <a:xfrm>
            <a:off x="4506595" y="895350"/>
            <a:ext cx="4637405" cy="37910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514908" y="177291"/>
            <a:ext cx="494067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600" spc="-5" dirty="0">
                <a:solidFill>
                  <a:srgbClr val="252525"/>
                </a:solidFill>
                <a:cs typeface="Calibri"/>
              </a:rPr>
              <a:t>Spatial Analysis</a:t>
            </a:r>
          </a:p>
        </p:txBody>
      </p:sp>
    </p:spTree>
    <p:extLst>
      <p:ext uri="{BB962C8B-B14F-4D97-AF65-F5344CB8AC3E}">
        <p14:creationId xmlns:p14="http://schemas.microsoft.com/office/powerpoint/2010/main" val="28686874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196" y="971550"/>
            <a:ext cx="341439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art</a:t>
            </a:r>
            <a:r>
              <a:rPr sz="1400" b="1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15" dirty="0">
                <a:solidFill>
                  <a:srgbClr val="006FC0"/>
                </a:solidFill>
                <a:latin typeface="Tahoma"/>
                <a:cs typeface="Tahoma"/>
              </a:rPr>
              <a:t>5</a:t>
            </a:r>
            <a:r>
              <a:rPr sz="1400" b="1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1400" b="1" spc="5" dirty="0" smtClean="0">
                <a:solidFill>
                  <a:srgbClr val="006FC0"/>
                </a:solidFill>
                <a:latin typeface="Tahoma"/>
                <a:cs typeface="Tahoma"/>
              </a:rPr>
              <a:t>: </a:t>
            </a:r>
            <a:r>
              <a:rPr sz="1400" dirty="0" smtClean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spc="-10" dirty="0" smtClean="0">
                <a:solidFill>
                  <a:srgbClr val="006FC0"/>
                </a:solidFill>
                <a:latin typeface="Tahoma"/>
                <a:cs typeface="Tahoma"/>
              </a:rPr>
              <a:t>patial</a:t>
            </a:r>
            <a:r>
              <a:rPr sz="1400" dirty="0" smtClean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An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lysis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: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Examp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071" y="1546733"/>
            <a:ext cx="378332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200000"/>
              </a:lnSpc>
            </a:pPr>
            <a:r>
              <a:rPr sz="1200" spc="-5" dirty="0">
                <a:latin typeface="Tahoma"/>
                <a:cs typeface="Tahoma"/>
              </a:rPr>
              <a:t>libr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ry(r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dirty="0">
                <a:latin typeface="Tahoma"/>
                <a:cs typeface="Tahoma"/>
              </a:rPr>
              <a:t>s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5" dirty="0">
                <a:latin typeface="Tahoma"/>
                <a:cs typeface="Tahoma"/>
              </a:rPr>
              <a:t>r)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200000"/>
              </a:lnSpc>
            </a:pPr>
            <a:r>
              <a:rPr sz="1200" spc="-10" dirty="0">
                <a:latin typeface="Tahoma"/>
                <a:cs typeface="Tahoma"/>
              </a:rPr>
              <a:t>g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dm</a:t>
            </a:r>
            <a:r>
              <a:rPr sz="1200" spc="-15" dirty="0">
                <a:latin typeface="Tahoma"/>
                <a:cs typeface="Tahoma"/>
              </a:rPr>
              <a:t>&lt;</a:t>
            </a:r>
            <a:r>
              <a:rPr sz="1200" dirty="0">
                <a:latin typeface="Tahoma"/>
                <a:cs typeface="Tahoma"/>
              </a:rPr>
              <a:t>-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getD</a:t>
            </a:r>
            <a:r>
              <a:rPr sz="1200" spc="-10" dirty="0">
                <a:latin typeface="Tahoma"/>
                <a:cs typeface="Tahoma"/>
              </a:rPr>
              <a:t>at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(</a:t>
            </a:r>
            <a:r>
              <a:rPr sz="1200" spc="-10" dirty="0">
                <a:latin typeface="Tahoma"/>
                <a:cs typeface="Tahoma"/>
              </a:rPr>
              <a:t>'</a:t>
            </a:r>
            <a:r>
              <a:rPr sz="1200" dirty="0">
                <a:latin typeface="Tahoma"/>
                <a:cs typeface="Tahoma"/>
              </a:rPr>
              <a:t>G</a:t>
            </a:r>
            <a:r>
              <a:rPr sz="1200" spc="-10" dirty="0">
                <a:latin typeface="Tahoma"/>
                <a:cs typeface="Tahoma"/>
              </a:rPr>
              <a:t>ADM',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</a:t>
            </a:r>
            <a:r>
              <a:rPr sz="1200" spc="-10" dirty="0">
                <a:latin typeface="Tahoma"/>
                <a:cs typeface="Tahoma"/>
              </a:rPr>
              <a:t>unt</a:t>
            </a:r>
            <a:r>
              <a:rPr sz="1200" spc="-5" dirty="0">
                <a:latin typeface="Tahoma"/>
                <a:cs typeface="Tahoma"/>
              </a:rPr>
              <a:t>r</a:t>
            </a:r>
            <a:r>
              <a:rPr sz="1200" dirty="0">
                <a:latin typeface="Tahoma"/>
                <a:cs typeface="Tahoma"/>
              </a:rPr>
              <a:t>y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=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"I</a:t>
            </a:r>
            <a:r>
              <a:rPr sz="1200" dirty="0">
                <a:latin typeface="Tahoma"/>
                <a:cs typeface="Tahoma"/>
              </a:rPr>
              <a:t>N</a:t>
            </a:r>
            <a:r>
              <a:rPr sz="1200" spc="-5" dirty="0">
                <a:latin typeface="Tahoma"/>
                <a:cs typeface="Tahoma"/>
              </a:rPr>
              <a:t>D"</a:t>
            </a:r>
            <a:r>
              <a:rPr sz="1200" dirty="0">
                <a:latin typeface="Tahoma"/>
                <a:cs typeface="Tahoma"/>
              </a:rPr>
              <a:t>,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le</a:t>
            </a:r>
            <a:r>
              <a:rPr sz="1200" dirty="0">
                <a:latin typeface="Tahoma"/>
                <a:cs typeface="Tahoma"/>
              </a:rPr>
              <a:t>v</a:t>
            </a:r>
            <a:r>
              <a:rPr sz="1200" spc="5" dirty="0">
                <a:latin typeface="Tahoma"/>
                <a:cs typeface="Tahoma"/>
              </a:rPr>
              <a:t>e</a:t>
            </a:r>
            <a:r>
              <a:rPr sz="1200" spc="-5" dirty="0">
                <a:latin typeface="Tahoma"/>
                <a:cs typeface="Tahoma"/>
              </a:rPr>
              <a:t>l</a:t>
            </a:r>
            <a:r>
              <a:rPr sz="1200" spc="5" dirty="0">
                <a:latin typeface="Tahoma"/>
                <a:cs typeface="Tahoma"/>
              </a:rPr>
              <a:t>=</a:t>
            </a:r>
            <a:r>
              <a:rPr sz="1200" b="1" spc="-10" dirty="0">
                <a:latin typeface="Tahoma"/>
                <a:cs typeface="Tahoma"/>
              </a:rPr>
              <a:t>3</a:t>
            </a:r>
            <a:r>
              <a:rPr sz="1200" spc="-5" dirty="0">
                <a:latin typeface="Tahoma"/>
                <a:cs typeface="Tahoma"/>
              </a:rPr>
              <a:t>)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200000"/>
              </a:lnSpc>
            </a:pPr>
            <a:r>
              <a:rPr sz="1200" b="1" spc="-5" dirty="0">
                <a:latin typeface="Tahoma"/>
                <a:cs typeface="Tahoma"/>
              </a:rPr>
              <a:t>h</a:t>
            </a:r>
            <a:r>
              <a:rPr sz="1200" b="1" spc="-10" dirty="0">
                <a:latin typeface="Tahoma"/>
                <a:cs typeface="Tahoma"/>
              </a:rPr>
              <a:t>e</a:t>
            </a:r>
            <a:r>
              <a:rPr sz="1200" b="1" dirty="0">
                <a:latin typeface="Tahoma"/>
                <a:cs typeface="Tahoma"/>
              </a:rPr>
              <a:t>a</a:t>
            </a:r>
            <a:r>
              <a:rPr sz="1200" b="1" spc="-5" dirty="0">
                <a:latin typeface="Tahoma"/>
                <a:cs typeface="Tahoma"/>
              </a:rPr>
              <a:t>d</a:t>
            </a:r>
            <a:r>
              <a:rPr sz="1200" spc="-5" dirty="0">
                <a:latin typeface="Tahoma"/>
                <a:cs typeface="Tahoma"/>
              </a:rPr>
              <a:t>(g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d</a:t>
            </a:r>
            <a:r>
              <a:rPr sz="1200" dirty="0">
                <a:latin typeface="Tahoma"/>
                <a:cs typeface="Tahoma"/>
              </a:rPr>
              <a:t>m)</a:t>
            </a:r>
          </a:p>
          <a:p>
            <a:pPr marL="12700" marR="6350">
              <a:lnSpc>
                <a:spcPct val="200000"/>
              </a:lnSpc>
            </a:pPr>
            <a:r>
              <a:rPr sz="1200" spc="-10" dirty="0">
                <a:latin typeface="Tahoma"/>
                <a:cs typeface="Tahoma"/>
              </a:rPr>
              <a:t>t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ble(</a:t>
            </a:r>
            <a:r>
              <a:rPr sz="1200" spc="-15" dirty="0">
                <a:latin typeface="Tahoma"/>
                <a:cs typeface="Tahoma"/>
              </a:rPr>
              <a:t>g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dm$</a:t>
            </a:r>
            <a:r>
              <a:rPr sz="1200" b="1" spc="-10" dirty="0">
                <a:latin typeface="Tahoma"/>
                <a:cs typeface="Tahoma"/>
              </a:rPr>
              <a:t>N</a:t>
            </a:r>
            <a:r>
              <a:rPr sz="1200" b="1" spc="-20" dirty="0">
                <a:latin typeface="Tahoma"/>
                <a:cs typeface="Tahoma"/>
              </a:rPr>
              <a:t>A</a:t>
            </a:r>
            <a:r>
              <a:rPr sz="1200" b="1" dirty="0">
                <a:latin typeface="Tahoma"/>
                <a:cs typeface="Tahoma"/>
              </a:rPr>
              <a:t>ME</a:t>
            </a:r>
            <a:r>
              <a:rPr sz="1200" b="1" spc="5" dirty="0">
                <a:latin typeface="Tahoma"/>
                <a:cs typeface="Tahoma"/>
              </a:rPr>
              <a:t>_</a:t>
            </a:r>
            <a:r>
              <a:rPr sz="1200" b="1" spc="-5" dirty="0">
                <a:latin typeface="Tahoma"/>
                <a:cs typeface="Tahoma"/>
              </a:rPr>
              <a:t>1</a:t>
            </a:r>
            <a:r>
              <a:rPr sz="1200" spc="-5" dirty="0">
                <a:latin typeface="Tahoma"/>
                <a:cs typeface="Tahoma"/>
              </a:rPr>
              <a:t>) g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dm_GUJ</a:t>
            </a:r>
            <a:r>
              <a:rPr sz="1200" spc="-5" dirty="0">
                <a:latin typeface="Tahoma"/>
                <a:cs typeface="Tahoma"/>
              </a:rPr>
              <a:t>=</a:t>
            </a:r>
            <a:r>
              <a:rPr sz="1200" dirty="0">
                <a:latin typeface="Tahoma"/>
                <a:cs typeface="Tahoma"/>
              </a:rPr>
              <a:t>s</a:t>
            </a:r>
            <a:r>
              <a:rPr sz="1200" spc="-10" dirty="0">
                <a:latin typeface="Tahoma"/>
                <a:cs typeface="Tahoma"/>
              </a:rPr>
              <a:t>ubs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spc="-5" dirty="0">
                <a:latin typeface="Tahoma"/>
                <a:cs typeface="Tahoma"/>
              </a:rPr>
              <a:t>(</a:t>
            </a:r>
            <a:r>
              <a:rPr sz="1200" spc="-20" dirty="0">
                <a:latin typeface="Tahoma"/>
                <a:cs typeface="Tahoma"/>
              </a:rPr>
              <a:t>ga</a:t>
            </a:r>
            <a:r>
              <a:rPr sz="1200" spc="-10" dirty="0">
                <a:latin typeface="Tahoma"/>
                <a:cs typeface="Tahoma"/>
              </a:rPr>
              <a:t>dm</a:t>
            </a:r>
            <a:r>
              <a:rPr sz="1200" spc="-15" dirty="0">
                <a:latin typeface="Tahoma"/>
                <a:cs typeface="Tahoma"/>
              </a:rPr>
              <a:t>,</a:t>
            </a:r>
            <a:r>
              <a:rPr sz="1200" spc="-10" dirty="0">
                <a:latin typeface="Tahoma"/>
                <a:cs typeface="Tahoma"/>
              </a:rPr>
              <a:t>g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dm$NAME_</a:t>
            </a:r>
            <a:r>
              <a:rPr sz="1200" spc="-5" dirty="0">
                <a:latin typeface="Tahoma"/>
                <a:cs typeface="Tahoma"/>
              </a:rPr>
              <a:t>1</a:t>
            </a:r>
            <a:r>
              <a:rPr sz="1200" spc="-10" dirty="0">
                <a:latin typeface="Tahoma"/>
                <a:cs typeface="Tahoma"/>
              </a:rPr>
              <a:t>==</a:t>
            </a:r>
            <a:r>
              <a:rPr sz="1200" spc="10" dirty="0">
                <a:latin typeface="Tahoma"/>
                <a:cs typeface="Tahoma"/>
              </a:rPr>
              <a:t>"</a:t>
            </a:r>
            <a:r>
              <a:rPr sz="1200" b="1" dirty="0">
                <a:latin typeface="Tahoma"/>
                <a:cs typeface="Tahoma"/>
              </a:rPr>
              <a:t>G</a:t>
            </a:r>
            <a:r>
              <a:rPr sz="1200" b="1" spc="-15" dirty="0">
                <a:latin typeface="Tahoma"/>
                <a:cs typeface="Tahoma"/>
              </a:rPr>
              <a:t>uj</a:t>
            </a:r>
            <a:r>
              <a:rPr sz="1200" b="1" spc="-10" dirty="0">
                <a:latin typeface="Tahoma"/>
                <a:cs typeface="Tahoma"/>
              </a:rPr>
              <a:t>a</a:t>
            </a:r>
            <a:r>
              <a:rPr sz="1200" b="1" spc="-15" dirty="0">
                <a:latin typeface="Tahoma"/>
                <a:cs typeface="Tahoma"/>
              </a:rPr>
              <a:t>r</a:t>
            </a:r>
            <a:r>
              <a:rPr sz="1200" b="1" spc="-10" dirty="0">
                <a:latin typeface="Tahoma"/>
                <a:cs typeface="Tahoma"/>
              </a:rPr>
              <a:t>a</a:t>
            </a:r>
            <a:r>
              <a:rPr sz="1200" b="1" spc="0" dirty="0">
                <a:latin typeface="Tahoma"/>
                <a:cs typeface="Tahoma"/>
              </a:rPr>
              <a:t>t</a:t>
            </a:r>
            <a:r>
              <a:rPr sz="1200" spc="-5" dirty="0">
                <a:latin typeface="Tahoma"/>
                <a:cs typeface="Tahoma"/>
              </a:rPr>
              <a:t>")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31596" y="971550"/>
            <a:ext cx="3616503" cy="3769741"/>
          </a:xfrm>
          <a:prstGeom prst="rect">
            <a:avLst/>
          </a:prstGeom>
          <a:blipFill>
            <a:blip r:embed="rId2" cstate="print"/>
            <a:srcRect/>
            <a:stretch>
              <a:fillRect l="-19370" r="-8050" b="-15586"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514908" y="177291"/>
            <a:ext cx="494067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600" spc="-5" dirty="0">
                <a:solidFill>
                  <a:srgbClr val="252525"/>
                </a:solidFill>
                <a:cs typeface="Calibri"/>
              </a:rPr>
              <a:t>Spatial Analysis</a:t>
            </a:r>
          </a:p>
        </p:txBody>
      </p:sp>
    </p:spTree>
    <p:extLst>
      <p:ext uri="{BB962C8B-B14F-4D97-AF65-F5344CB8AC3E}">
        <p14:creationId xmlns:p14="http://schemas.microsoft.com/office/powerpoint/2010/main" val="25702993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196" y="930846"/>
            <a:ext cx="341439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art</a:t>
            </a:r>
            <a:r>
              <a:rPr sz="1400" b="1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15" dirty="0" smtClean="0">
                <a:solidFill>
                  <a:srgbClr val="006FC0"/>
                </a:solidFill>
                <a:latin typeface="Tahoma"/>
                <a:cs typeface="Tahoma"/>
              </a:rPr>
              <a:t>5</a:t>
            </a:r>
            <a:r>
              <a:rPr lang="en-US" sz="1400" b="1" spc="-15" dirty="0" smtClean="0">
                <a:solidFill>
                  <a:srgbClr val="006FC0"/>
                </a:solidFill>
                <a:latin typeface="Tahoma"/>
                <a:cs typeface="Tahoma"/>
              </a:rPr>
              <a:t> :</a:t>
            </a:r>
            <a:r>
              <a:rPr sz="1400" b="1" spc="5" dirty="0" smtClean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patial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An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lysis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: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Examp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25" y="1483450"/>
            <a:ext cx="307657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200000"/>
              </a:lnSpc>
            </a:pPr>
            <a:r>
              <a:rPr sz="1200" spc="-5" dirty="0">
                <a:latin typeface="Tahoma"/>
                <a:cs typeface="Tahoma"/>
              </a:rPr>
              <a:t>libra</a:t>
            </a:r>
            <a:r>
              <a:rPr sz="1200" spc="-10" dirty="0">
                <a:latin typeface="Tahoma"/>
                <a:cs typeface="Tahoma"/>
              </a:rPr>
              <a:t>ry(r</a:t>
            </a:r>
            <a:r>
              <a:rPr sz="1200" spc="-5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s</a:t>
            </a:r>
            <a:r>
              <a:rPr sz="1200" spc="-5" dirty="0">
                <a:latin typeface="Tahoma"/>
                <a:cs typeface="Tahoma"/>
              </a:rPr>
              <a:t>te</a:t>
            </a:r>
            <a:r>
              <a:rPr sz="1200" spc="-10" dirty="0">
                <a:latin typeface="Tahoma"/>
                <a:cs typeface="Tahoma"/>
              </a:rPr>
              <a:t>r)</a:t>
            </a:r>
            <a:endParaRPr sz="1200" dirty="0">
              <a:latin typeface="Tahoma"/>
              <a:cs typeface="Tahoma"/>
            </a:endParaRPr>
          </a:p>
          <a:p>
            <a:pPr marL="12700" marR="149225">
              <a:lnSpc>
                <a:spcPct val="200000"/>
              </a:lnSpc>
            </a:pPr>
            <a:r>
              <a:rPr sz="1200" spc="-10" dirty="0">
                <a:latin typeface="Tahoma"/>
                <a:cs typeface="Tahoma"/>
              </a:rPr>
              <a:t>g</a:t>
            </a:r>
            <a:r>
              <a:rPr sz="1200" spc="-5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dm</a:t>
            </a:r>
            <a:r>
              <a:rPr sz="1200" spc="-15" dirty="0">
                <a:latin typeface="Tahoma"/>
                <a:cs typeface="Tahoma"/>
              </a:rPr>
              <a:t>&lt;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get</a:t>
            </a:r>
            <a:r>
              <a:rPr sz="1200" spc="-15" dirty="0">
                <a:latin typeface="Tahoma"/>
                <a:cs typeface="Tahoma"/>
              </a:rPr>
              <a:t>D</a:t>
            </a:r>
            <a:r>
              <a:rPr sz="1200" spc="-5" dirty="0">
                <a:latin typeface="Tahoma"/>
                <a:cs typeface="Tahoma"/>
              </a:rPr>
              <a:t>ata(</a:t>
            </a:r>
            <a:r>
              <a:rPr sz="1200" dirty="0">
                <a:latin typeface="Tahoma"/>
                <a:cs typeface="Tahoma"/>
              </a:rPr>
              <a:t>'</a:t>
            </a:r>
            <a:r>
              <a:rPr sz="1200" spc="-15" dirty="0">
                <a:latin typeface="Tahoma"/>
                <a:cs typeface="Tahoma"/>
              </a:rPr>
              <a:t>G</a:t>
            </a:r>
            <a:r>
              <a:rPr sz="1200" spc="-10" dirty="0">
                <a:latin typeface="Tahoma"/>
                <a:cs typeface="Tahoma"/>
              </a:rPr>
              <a:t>ADM',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c</a:t>
            </a:r>
            <a:r>
              <a:rPr sz="1200" spc="-10" dirty="0">
                <a:latin typeface="Tahoma"/>
                <a:cs typeface="Tahoma"/>
              </a:rPr>
              <a:t>o</a:t>
            </a:r>
            <a:r>
              <a:rPr sz="1200" spc="-15" dirty="0">
                <a:latin typeface="Tahoma"/>
                <a:cs typeface="Tahoma"/>
              </a:rPr>
              <a:t>un</a:t>
            </a:r>
            <a:r>
              <a:rPr sz="1200" spc="-5" dirty="0">
                <a:latin typeface="Tahoma"/>
                <a:cs typeface="Tahoma"/>
              </a:rPr>
              <a:t>t</a:t>
            </a:r>
            <a:r>
              <a:rPr sz="1200" spc="-10" dirty="0">
                <a:latin typeface="Tahoma"/>
                <a:cs typeface="Tahoma"/>
              </a:rPr>
              <a:t>r</a:t>
            </a:r>
            <a:r>
              <a:rPr sz="1200" spc="-5" dirty="0">
                <a:latin typeface="Tahoma"/>
                <a:cs typeface="Tahoma"/>
              </a:rPr>
              <a:t>y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=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"</a:t>
            </a:r>
            <a:r>
              <a:rPr sz="1200" spc="-5" dirty="0">
                <a:latin typeface="Tahoma"/>
                <a:cs typeface="Tahoma"/>
              </a:rPr>
              <a:t>I</a:t>
            </a:r>
            <a:r>
              <a:rPr sz="1200" spc="-15" dirty="0">
                <a:latin typeface="Tahoma"/>
                <a:cs typeface="Tahoma"/>
              </a:rPr>
              <a:t>ND"</a:t>
            </a:r>
            <a:r>
              <a:rPr sz="1200" spc="-5" dirty="0">
                <a:latin typeface="Tahoma"/>
                <a:cs typeface="Tahoma"/>
              </a:rPr>
              <a:t>,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le</a:t>
            </a:r>
            <a:r>
              <a:rPr sz="1200" spc="-10" dirty="0">
                <a:latin typeface="Tahoma"/>
                <a:cs typeface="Tahoma"/>
              </a:rPr>
              <a:t>v</a:t>
            </a:r>
            <a:r>
              <a:rPr sz="1200" spc="-5" dirty="0">
                <a:latin typeface="Tahoma"/>
                <a:cs typeface="Tahoma"/>
              </a:rPr>
              <a:t>el</a:t>
            </a:r>
            <a:r>
              <a:rPr sz="1200" spc="-15" dirty="0">
                <a:latin typeface="Tahoma"/>
                <a:cs typeface="Tahoma"/>
              </a:rPr>
              <a:t>=3</a:t>
            </a:r>
            <a:r>
              <a:rPr sz="1200" spc="-5" dirty="0">
                <a:latin typeface="Tahoma"/>
                <a:cs typeface="Tahoma"/>
              </a:rPr>
              <a:t>) </a:t>
            </a:r>
            <a:r>
              <a:rPr sz="1200" spc="-15" dirty="0">
                <a:latin typeface="Tahoma"/>
                <a:cs typeface="Tahoma"/>
              </a:rPr>
              <a:t>h</a:t>
            </a:r>
            <a:r>
              <a:rPr sz="1200" spc="-5" dirty="0">
                <a:latin typeface="Tahoma"/>
                <a:cs typeface="Tahoma"/>
              </a:rPr>
              <a:t>ead(ga</a:t>
            </a:r>
            <a:r>
              <a:rPr sz="1200" spc="-10" dirty="0">
                <a:latin typeface="Tahoma"/>
                <a:cs typeface="Tahoma"/>
              </a:rPr>
              <a:t>dm)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200000"/>
              </a:lnSpc>
            </a:pPr>
            <a:r>
              <a:rPr sz="1200" spc="-10" dirty="0">
                <a:latin typeface="Tahoma"/>
                <a:cs typeface="Tahoma"/>
              </a:rPr>
              <a:t>t</a:t>
            </a:r>
            <a:r>
              <a:rPr sz="1200" spc="-5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ble(gadm</a:t>
            </a:r>
            <a:r>
              <a:rPr sz="1200" spc="-15" dirty="0">
                <a:latin typeface="Tahoma"/>
                <a:cs typeface="Tahoma"/>
              </a:rPr>
              <a:t>$</a:t>
            </a:r>
            <a:r>
              <a:rPr sz="1200" spc="-20" dirty="0">
                <a:latin typeface="Tahoma"/>
                <a:cs typeface="Tahoma"/>
              </a:rPr>
              <a:t>N</a:t>
            </a:r>
            <a:r>
              <a:rPr sz="1200" spc="-10" dirty="0">
                <a:latin typeface="Tahoma"/>
                <a:cs typeface="Tahoma"/>
              </a:rPr>
              <a:t>AME</a:t>
            </a:r>
            <a:r>
              <a:rPr sz="1200" spc="-15" dirty="0">
                <a:latin typeface="Tahoma"/>
                <a:cs typeface="Tahoma"/>
              </a:rPr>
              <a:t>_1</a:t>
            </a:r>
            <a:r>
              <a:rPr sz="1200" spc="-5" dirty="0">
                <a:latin typeface="Tahoma"/>
                <a:cs typeface="Tahoma"/>
              </a:rPr>
              <a:t>)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200000"/>
              </a:lnSpc>
            </a:pPr>
            <a:r>
              <a:rPr sz="1200" spc="-10" dirty="0">
                <a:latin typeface="Tahoma"/>
                <a:cs typeface="Tahoma"/>
              </a:rPr>
              <a:t>g</a:t>
            </a:r>
            <a:r>
              <a:rPr sz="1200" spc="-5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dm</a:t>
            </a:r>
            <a:r>
              <a:rPr sz="1200" spc="-15" dirty="0">
                <a:latin typeface="Tahoma"/>
                <a:cs typeface="Tahoma"/>
              </a:rPr>
              <a:t>_GU</a:t>
            </a:r>
            <a:r>
              <a:rPr sz="1200" spc="-5" dirty="0">
                <a:latin typeface="Tahoma"/>
                <a:cs typeface="Tahoma"/>
              </a:rPr>
              <a:t>J</a:t>
            </a:r>
            <a:r>
              <a:rPr sz="1200" spc="-15" dirty="0">
                <a:latin typeface="Tahoma"/>
                <a:cs typeface="Tahoma"/>
              </a:rPr>
              <a:t>=su</a:t>
            </a:r>
            <a:r>
              <a:rPr sz="1200" spc="-10" dirty="0">
                <a:latin typeface="Tahoma"/>
                <a:cs typeface="Tahoma"/>
              </a:rPr>
              <a:t>bset(gadm,gadm</a:t>
            </a:r>
            <a:r>
              <a:rPr sz="1200" spc="-15" dirty="0">
                <a:latin typeface="Tahoma"/>
                <a:cs typeface="Tahoma"/>
              </a:rPr>
              <a:t>$N</a:t>
            </a:r>
            <a:r>
              <a:rPr sz="1200" spc="-10" dirty="0">
                <a:latin typeface="Tahoma"/>
                <a:cs typeface="Tahoma"/>
              </a:rPr>
              <a:t>AM</a:t>
            </a:r>
            <a:r>
              <a:rPr sz="1200" spc="-5" dirty="0">
                <a:latin typeface="Tahoma"/>
                <a:cs typeface="Tahoma"/>
              </a:rPr>
              <a:t>E</a:t>
            </a:r>
            <a:r>
              <a:rPr sz="1200" spc="-15" dirty="0">
                <a:latin typeface="Tahoma"/>
                <a:cs typeface="Tahoma"/>
              </a:rPr>
              <a:t>_1=="</a:t>
            </a:r>
            <a:r>
              <a:rPr sz="1200" spc="-5" dirty="0">
                <a:latin typeface="Tahoma"/>
                <a:cs typeface="Tahoma"/>
              </a:rPr>
              <a:t>Gu</a:t>
            </a:r>
            <a:r>
              <a:rPr sz="1200" spc="-10" dirty="0">
                <a:latin typeface="Tahoma"/>
                <a:cs typeface="Tahoma"/>
              </a:rPr>
              <a:t>jar</a:t>
            </a:r>
            <a:r>
              <a:rPr sz="1200" spc="-5" dirty="0">
                <a:latin typeface="Tahoma"/>
                <a:cs typeface="Tahoma"/>
              </a:rPr>
              <a:t>at</a:t>
            </a:r>
            <a:r>
              <a:rPr sz="1200" spc="-10" dirty="0">
                <a:latin typeface="Tahoma"/>
                <a:cs typeface="Tahoma"/>
              </a:rPr>
              <a:t>"</a:t>
            </a:r>
            <a:r>
              <a:rPr sz="1200" spc="-5" dirty="0">
                <a:latin typeface="Tahoma"/>
                <a:cs typeface="Tahoma"/>
              </a:rPr>
              <a:t>)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48200" y="895350"/>
            <a:ext cx="3990214" cy="3550743"/>
          </a:xfrm>
          <a:prstGeom prst="rect">
            <a:avLst/>
          </a:prstGeom>
          <a:blipFill>
            <a:blip r:embed="rId2" cstate="print"/>
            <a:srcRect/>
            <a:stretch>
              <a:fillRect t="-21204" b="-19119"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514908" y="177291"/>
            <a:ext cx="494067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600" spc="-5" dirty="0">
                <a:solidFill>
                  <a:srgbClr val="252525"/>
                </a:solidFill>
                <a:cs typeface="Calibri"/>
              </a:rPr>
              <a:t>Spatial Analysis</a:t>
            </a:r>
          </a:p>
        </p:txBody>
      </p:sp>
    </p:spTree>
    <p:extLst>
      <p:ext uri="{BB962C8B-B14F-4D97-AF65-F5344CB8AC3E}">
        <p14:creationId xmlns:p14="http://schemas.microsoft.com/office/powerpoint/2010/main" val="27628304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196" y="930846"/>
            <a:ext cx="341439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art</a:t>
            </a:r>
            <a:r>
              <a:rPr sz="1400" b="1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15" dirty="0" smtClean="0">
                <a:solidFill>
                  <a:srgbClr val="006FC0"/>
                </a:solidFill>
                <a:latin typeface="Tahoma"/>
                <a:cs typeface="Tahoma"/>
              </a:rPr>
              <a:t>5</a:t>
            </a:r>
            <a:r>
              <a:rPr lang="en-US" sz="1400" b="1" spc="-15" dirty="0" smtClean="0">
                <a:solidFill>
                  <a:srgbClr val="006FC0"/>
                </a:solidFill>
                <a:latin typeface="Tahoma"/>
                <a:cs typeface="Tahoma"/>
              </a:rPr>
              <a:t> :</a:t>
            </a:r>
            <a:r>
              <a:rPr sz="1400" b="1" spc="5" dirty="0" smtClean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patial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An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lysis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: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Examp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025" y="1451770"/>
            <a:ext cx="307657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200000"/>
              </a:lnSpc>
            </a:pPr>
            <a:r>
              <a:rPr sz="1200" spc="-5" dirty="0">
                <a:latin typeface="Tahoma"/>
                <a:cs typeface="Tahoma"/>
              </a:rPr>
              <a:t>libra</a:t>
            </a:r>
            <a:r>
              <a:rPr sz="1200" spc="-10" dirty="0">
                <a:latin typeface="Tahoma"/>
                <a:cs typeface="Tahoma"/>
              </a:rPr>
              <a:t>ry(r</a:t>
            </a:r>
            <a:r>
              <a:rPr sz="1200" spc="-5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s</a:t>
            </a:r>
            <a:r>
              <a:rPr sz="1200" spc="-5" dirty="0">
                <a:latin typeface="Tahoma"/>
                <a:cs typeface="Tahoma"/>
              </a:rPr>
              <a:t>te</a:t>
            </a:r>
            <a:r>
              <a:rPr sz="1200" spc="-10" dirty="0">
                <a:latin typeface="Tahoma"/>
                <a:cs typeface="Tahoma"/>
              </a:rPr>
              <a:t>r)</a:t>
            </a:r>
            <a:endParaRPr sz="1200" dirty="0">
              <a:latin typeface="Tahoma"/>
              <a:cs typeface="Tahoma"/>
            </a:endParaRPr>
          </a:p>
          <a:p>
            <a:pPr marL="12700" marR="149225">
              <a:lnSpc>
                <a:spcPct val="200000"/>
              </a:lnSpc>
            </a:pPr>
            <a:r>
              <a:rPr sz="1200" spc="-10" dirty="0">
                <a:latin typeface="Tahoma"/>
                <a:cs typeface="Tahoma"/>
              </a:rPr>
              <a:t>g</a:t>
            </a:r>
            <a:r>
              <a:rPr sz="1200" spc="-5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dm</a:t>
            </a:r>
            <a:r>
              <a:rPr sz="1200" spc="-15" dirty="0">
                <a:latin typeface="Tahoma"/>
                <a:cs typeface="Tahoma"/>
              </a:rPr>
              <a:t>&lt;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get</a:t>
            </a:r>
            <a:r>
              <a:rPr sz="1200" spc="-15" dirty="0">
                <a:latin typeface="Tahoma"/>
                <a:cs typeface="Tahoma"/>
              </a:rPr>
              <a:t>D</a:t>
            </a:r>
            <a:r>
              <a:rPr sz="1200" spc="-5" dirty="0">
                <a:latin typeface="Tahoma"/>
                <a:cs typeface="Tahoma"/>
              </a:rPr>
              <a:t>ata(</a:t>
            </a:r>
            <a:r>
              <a:rPr sz="1200" dirty="0">
                <a:latin typeface="Tahoma"/>
                <a:cs typeface="Tahoma"/>
              </a:rPr>
              <a:t>'</a:t>
            </a:r>
            <a:r>
              <a:rPr sz="1200" spc="-15" dirty="0">
                <a:latin typeface="Tahoma"/>
                <a:cs typeface="Tahoma"/>
              </a:rPr>
              <a:t>G</a:t>
            </a:r>
            <a:r>
              <a:rPr sz="1200" spc="-10" dirty="0">
                <a:latin typeface="Tahoma"/>
                <a:cs typeface="Tahoma"/>
              </a:rPr>
              <a:t>ADM',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c</a:t>
            </a:r>
            <a:r>
              <a:rPr sz="1200" spc="-10" dirty="0">
                <a:latin typeface="Tahoma"/>
                <a:cs typeface="Tahoma"/>
              </a:rPr>
              <a:t>o</a:t>
            </a:r>
            <a:r>
              <a:rPr sz="1200" spc="-15" dirty="0">
                <a:latin typeface="Tahoma"/>
                <a:cs typeface="Tahoma"/>
              </a:rPr>
              <a:t>un</a:t>
            </a:r>
            <a:r>
              <a:rPr sz="1200" spc="-5" dirty="0">
                <a:latin typeface="Tahoma"/>
                <a:cs typeface="Tahoma"/>
              </a:rPr>
              <a:t>t</a:t>
            </a:r>
            <a:r>
              <a:rPr sz="1200" spc="-10" dirty="0">
                <a:latin typeface="Tahoma"/>
                <a:cs typeface="Tahoma"/>
              </a:rPr>
              <a:t>r</a:t>
            </a:r>
            <a:r>
              <a:rPr sz="1200" spc="-5" dirty="0">
                <a:latin typeface="Tahoma"/>
                <a:cs typeface="Tahoma"/>
              </a:rPr>
              <a:t>y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=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"</a:t>
            </a:r>
            <a:r>
              <a:rPr sz="1200" spc="-5" dirty="0">
                <a:latin typeface="Tahoma"/>
                <a:cs typeface="Tahoma"/>
              </a:rPr>
              <a:t>I</a:t>
            </a:r>
            <a:r>
              <a:rPr sz="1200" spc="-15" dirty="0">
                <a:latin typeface="Tahoma"/>
                <a:cs typeface="Tahoma"/>
              </a:rPr>
              <a:t>ND"</a:t>
            </a:r>
            <a:r>
              <a:rPr sz="1200" spc="-5" dirty="0">
                <a:latin typeface="Tahoma"/>
                <a:cs typeface="Tahoma"/>
              </a:rPr>
              <a:t>,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le</a:t>
            </a:r>
            <a:r>
              <a:rPr sz="1200" spc="-10" dirty="0">
                <a:latin typeface="Tahoma"/>
                <a:cs typeface="Tahoma"/>
              </a:rPr>
              <a:t>v</a:t>
            </a:r>
            <a:r>
              <a:rPr sz="1200" spc="-5" dirty="0">
                <a:latin typeface="Tahoma"/>
                <a:cs typeface="Tahoma"/>
              </a:rPr>
              <a:t>el</a:t>
            </a:r>
            <a:r>
              <a:rPr sz="1200" spc="-15" dirty="0">
                <a:latin typeface="Tahoma"/>
                <a:cs typeface="Tahoma"/>
              </a:rPr>
              <a:t>=3</a:t>
            </a:r>
            <a:r>
              <a:rPr sz="1200" spc="-5" dirty="0">
                <a:latin typeface="Tahoma"/>
                <a:cs typeface="Tahoma"/>
              </a:rPr>
              <a:t>) </a:t>
            </a:r>
            <a:r>
              <a:rPr sz="1200" spc="-15" dirty="0">
                <a:latin typeface="Tahoma"/>
                <a:cs typeface="Tahoma"/>
              </a:rPr>
              <a:t>h</a:t>
            </a:r>
            <a:r>
              <a:rPr sz="1200" spc="-5" dirty="0">
                <a:latin typeface="Tahoma"/>
                <a:cs typeface="Tahoma"/>
              </a:rPr>
              <a:t>ead(ga</a:t>
            </a:r>
            <a:r>
              <a:rPr sz="1200" spc="-10" dirty="0">
                <a:latin typeface="Tahoma"/>
                <a:cs typeface="Tahoma"/>
              </a:rPr>
              <a:t>dm)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200000"/>
              </a:lnSpc>
            </a:pPr>
            <a:r>
              <a:rPr sz="1200" spc="-10" dirty="0">
                <a:latin typeface="Tahoma"/>
                <a:cs typeface="Tahoma"/>
              </a:rPr>
              <a:t>t</a:t>
            </a:r>
            <a:r>
              <a:rPr sz="1200" spc="-5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ble(gadm</a:t>
            </a:r>
            <a:r>
              <a:rPr sz="1200" spc="-15" dirty="0">
                <a:latin typeface="Tahoma"/>
                <a:cs typeface="Tahoma"/>
              </a:rPr>
              <a:t>$</a:t>
            </a:r>
            <a:r>
              <a:rPr sz="1200" spc="-20" dirty="0">
                <a:latin typeface="Tahoma"/>
                <a:cs typeface="Tahoma"/>
              </a:rPr>
              <a:t>N</a:t>
            </a:r>
            <a:r>
              <a:rPr sz="1200" spc="-10" dirty="0">
                <a:latin typeface="Tahoma"/>
                <a:cs typeface="Tahoma"/>
              </a:rPr>
              <a:t>AME</a:t>
            </a:r>
            <a:r>
              <a:rPr sz="1200" spc="-15" dirty="0">
                <a:latin typeface="Tahoma"/>
                <a:cs typeface="Tahoma"/>
              </a:rPr>
              <a:t>_1</a:t>
            </a:r>
            <a:r>
              <a:rPr sz="1200" spc="-5" dirty="0">
                <a:latin typeface="Tahoma"/>
                <a:cs typeface="Tahoma"/>
              </a:rPr>
              <a:t>)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200000"/>
              </a:lnSpc>
            </a:pPr>
            <a:r>
              <a:rPr sz="1200" spc="-10" dirty="0">
                <a:latin typeface="Tahoma"/>
                <a:cs typeface="Tahoma"/>
              </a:rPr>
              <a:t>g</a:t>
            </a:r>
            <a:r>
              <a:rPr sz="1200" spc="-5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dm</a:t>
            </a:r>
            <a:r>
              <a:rPr sz="1200" spc="-15" dirty="0">
                <a:latin typeface="Tahoma"/>
                <a:cs typeface="Tahoma"/>
              </a:rPr>
              <a:t>_GU</a:t>
            </a:r>
            <a:r>
              <a:rPr sz="1200" spc="-5" dirty="0">
                <a:latin typeface="Tahoma"/>
                <a:cs typeface="Tahoma"/>
              </a:rPr>
              <a:t>J</a:t>
            </a:r>
            <a:r>
              <a:rPr sz="1200" spc="-15" dirty="0">
                <a:latin typeface="Tahoma"/>
                <a:cs typeface="Tahoma"/>
              </a:rPr>
              <a:t>=su</a:t>
            </a:r>
            <a:r>
              <a:rPr sz="1200" spc="-10" dirty="0">
                <a:latin typeface="Tahoma"/>
                <a:cs typeface="Tahoma"/>
              </a:rPr>
              <a:t>bset(gadm,gadm</a:t>
            </a:r>
            <a:r>
              <a:rPr sz="1200" spc="-15" dirty="0">
                <a:latin typeface="Tahoma"/>
                <a:cs typeface="Tahoma"/>
              </a:rPr>
              <a:t>$N</a:t>
            </a:r>
            <a:r>
              <a:rPr sz="1200" spc="-10" dirty="0">
                <a:latin typeface="Tahoma"/>
                <a:cs typeface="Tahoma"/>
              </a:rPr>
              <a:t>AM</a:t>
            </a:r>
            <a:r>
              <a:rPr sz="1200" spc="-5" dirty="0">
                <a:latin typeface="Tahoma"/>
                <a:cs typeface="Tahoma"/>
              </a:rPr>
              <a:t>E</a:t>
            </a:r>
            <a:r>
              <a:rPr sz="1200" spc="-15" dirty="0">
                <a:latin typeface="Tahoma"/>
                <a:cs typeface="Tahoma"/>
              </a:rPr>
              <a:t>_1=="</a:t>
            </a:r>
            <a:r>
              <a:rPr sz="1200" spc="-5" dirty="0">
                <a:latin typeface="Tahoma"/>
                <a:cs typeface="Tahoma"/>
              </a:rPr>
              <a:t>Gu</a:t>
            </a:r>
            <a:r>
              <a:rPr sz="1200" spc="-10" dirty="0">
                <a:latin typeface="Tahoma"/>
                <a:cs typeface="Tahoma"/>
              </a:rPr>
              <a:t>jar</a:t>
            </a:r>
            <a:r>
              <a:rPr sz="1200" spc="-5" dirty="0">
                <a:latin typeface="Tahoma"/>
                <a:cs typeface="Tahoma"/>
              </a:rPr>
              <a:t>at</a:t>
            </a:r>
            <a:r>
              <a:rPr sz="1200" spc="-10" dirty="0">
                <a:latin typeface="Tahoma"/>
                <a:cs typeface="Tahoma"/>
              </a:rPr>
              <a:t>"</a:t>
            </a:r>
            <a:r>
              <a:rPr sz="1200" spc="-5" dirty="0">
                <a:latin typeface="Tahoma"/>
                <a:cs typeface="Tahoma"/>
              </a:rPr>
              <a:t>)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19600" y="1047750"/>
            <a:ext cx="4460495" cy="3404426"/>
          </a:xfrm>
          <a:prstGeom prst="rect">
            <a:avLst/>
          </a:prstGeom>
          <a:blipFill>
            <a:blip r:embed="rId2" cstate="print"/>
            <a:srcRect/>
            <a:stretch>
              <a:fillRect t="-21329" b="-20058"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3"/>
          <p:cNvSpPr txBox="1"/>
          <p:nvPr/>
        </p:nvSpPr>
        <p:spPr>
          <a:xfrm>
            <a:off x="514908" y="177291"/>
            <a:ext cx="494067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600" spc="-5" dirty="0">
                <a:solidFill>
                  <a:srgbClr val="252525"/>
                </a:solidFill>
                <a:cs typeface="Calibri"/>
              </a:rPr>
              <a:t>Spatial Analysis</a:t>
            </a:r>
          </a:p>
        </p:txBody>
      </p:sp>
    </p:spTree>
    <p:extLst>
      <p:ext uri="{BB962C8B-B14F-4D97-AF65-F5344CB8AC3E}">
        <p14:creationId xmlns:p14="http://schemas.microsoft.com/office/powerpoint/2010/main" val="38826328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8913" y="154426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r>
              <a:rPr lang="en-IN" sz="2600" dirty="0">
                <a:solidFill>
                  <a:srgbClr val="262626"/>
                </a:solidFill>
                <a:ea typeface="+mn-ea"/>
                <a:cs typeface="+mn-cs"/>
              </a:rPr>
              <a:t>Survey</a:t>
            </a:r>
          </a:p>
        </p:txBody>
      </p:sp>
    </p:spTree>
    <p:extLst>
      <p:ext uri="{BB962C8B-B14F-4D97-AF65-F5344CB8AC3E}">
        <p14:creationId xmlns:p14="http://schemas.microsoft.com/office/powerpoint/2010/main" val="115459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01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54728" y="1047750"/>
            <a:ext cx="4284472" cy="3505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971550"/>
            <a:ext cx="3837304" cy="1697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art</a:t>
            </a:r>
            <a:r>
              <a:rPr sz="1400" b="1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15" dirty="0" smtClean="0">
                <a:solidFill>
                  <a:srgbClr val="006FC0"/>
                </a:solidFill>
                <a:latin typeface="Tahoma"/>
                <a:cs typeface="Tahoma"/>
              </a:rPr>
              <a:t>4</a:t>
            </a:r>
            <a:r>
              <a:rPr lang="en-US" sz="1400" b="1" spc="-15" dirty="0" smtClean="0">
                <a:solidFill>
                  <a:srgbClr val="006FC0"/>
                </a:solidFill>
                <a:latin typeface="Tahoma"/>
                <a:cs typeface="Tahoma"/>
              </a:rPr>
              <a:t> :</a:t>
            </a:r>
            <a:r>
              <a:rPr sz="1400" b="1" spc="5" dirty="0" smtClean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Doe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This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M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ak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i="1" spc="-60" dirty="0">
                <a:solidFill>
                  <a:srgbClr val="006FC0"/>
                </a:solidFill>
                <a:latin typeface="Tahoma"/>
                <a:cs typeface="Tahoma"/>
              </a:rPr>
              <a:t>Bette</a:t>
            </a:r>
            <a:r>
              <a:rPr sz="1400" i="1" spc="-4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i="1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en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e?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ts val="2100"/>
              </a:lnSpc>
              <a:spcBef>
                <a:spcPts val="62"/>
              </a:spcBef>
            </a:pPr>
            <a:endParaRPr sz="1200" dirty="0"/>
          </a:p>
          <a:p>
            <a:pPr marL="118745">
              <a:lnSpc>
                <a:spcPct val="100000"/>
              </a:lnSpc>
            </a:pPr>
            <a:r>
              <a:rPr sz="1200" dirty="0">
                <a:latin typeface="Tahoma"/>
                <a:cs typeface="Tahoma"/>
              </a:rPr>
              <a:t>&gt;li</a:t>
            </a:r>
            <a:r>
              <a:rPr sz="1200" spc="5" dirty="0">
                <a:latin typeface="Tahoma"/>
                <a:cs typeface="Tahoma"/>
              </a:rPr>
              <a:t>b</a:t>
            </a:r>
            <a:r>
              <a:rPr sz="1200" spc="-5" dirty="0">
                <a:latin typeface="Tahoma"/>
                <a:cs typeface="Tahoma"/>
              </a:rPr>
              <a:t>r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ry</a:t>
            </a:r>
            <a:r>
              <a:rPr sz="1200" dirty="0">
                <a:latin typeface="Tahoma"/>
                <a:cs typeface="Tahoma"/>
              </a:rPr>
              <a:t>(c</a:t>
            </a:r>
            <a:r>
              <a:rPr sz="1200" spc="5" dirty="0">
                <a:latin typeface="Tahoma"/>
                <a:cs typeface="Tahoma"/>
              </a:rPr>
              <a:t>o</a:t>
            </a:r>
            <a:r>
              <a:rPr sz="1200" spc="-5" dirty="0">
                <a:latin typeface="Tahoma"/>
                <a:cs typeface="Tahoma"/>
              </a:rPr>
              <a:t>rrgra</a:t>
            </a:r>
            <a:r>
              <a:rPr sz="1200" dirty="0">
                <a:latin typeface="Tahoma"/>
                <a:cs typeface="Tahoma"/>
              </a:rPr>
              <a:t>m)</a:t>
            </a:r>
          </a:p>
          <a:p>
            <a:pPr marL="118745" marR="2151380">
              <a:lnSpc>
                <a:spcPct val="135700"/>
              </a:lnSpc>
            </a:pPr>
            <a:r>
              <a:rPr sz="1200" dirty="0">
                <a:latin typeface="Tahoma"/>
                <a:cs typeface="Tahoma"/>
              </a:rPr>
              <a:t>&gt;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corrgra</a:t>
            </a:r>
            <a:r>
              <a:rPr sz="1200" spc="-10" dirty="0">
                <a:latin typeface="Tahoma"/>
                <a:cs typeface="Tahoma"/>
              </a:rPr>
              <a:t>m</a:t>
            </a:r>
            <a:r>
              <a:rPr sz="1200" dirty="0">
                <a:latin typeface="Tahoma"/>
                <a:cs typeface="Tahoma"/>
              </a:rPr>
              <a:t>(m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spc="-5" dirty="0">
                <a:latin typeface="Tahoma"/>
                <a:cs typeface="Tahoma"/>
              </a:rPr>
              <a:t>c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r</a:t>
            </a:r>
            <a:r>
              <a:rPr sz="1200" spc="-10" dirty="0">
                <a:latin typeface="Tahoma"/>
                <a:cs typeface="Tahoma"/>
              </a:rPr>
              <a:t>s</a:t>
            </a:r>
            <a:r>
              <a:rPr sz="1200" dirty="0">
                <a:latin typeface="Tahoma"/>
                <a:cs typeface="Tahoma"/>
              </a:rPr>
              <a:t>) R</a:t>
            </a:r>
            <a:r>
              <a:rPr sz="1200" spc="5" dirty="0">
                <a:latin typeface="Tahoma"/>
                <a:cs typeface="Tahoma"/>
              </a:rPr>
              <a:t>E</a:t>
            </a:r>
            <a:r>
              <a:rPr sz="1200" dirty="0">
                <a:latin typeface="Tahoma"/>
                <a:cs typeface="Tahoma"/>
              </a:rPr>
              <a:t>D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 neg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tive BLU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 p</a:t>
            </a:r>
            <a:r>
              <a:rPr sz="1200" spc="5" dirty="0">
                <a:latin typeface="Tahoma"/>
                <a:cs typeface="Tahoma"/>
              </a:rPr>
              <a:t>o</a:t>
            </a:r>
            <a:r>
              <a:rPr sz="1200" spc="-5" dirty="0">
                <a:latin typeface="Tahoma"/>
                <a:cs typeface="Tahoma"/>
              </a:rPr>
              <a:t>sitive</a:t>
            </a:r>
            <a:endParaRPr sz="1200" dirty="0">
              <a:latin typeface="Tahoma"/>
              <a:cs typeface="Tahoma"/>
            </a:endParaRPr>
          </a:p>
          <a:p>
            <a:pPr marL="118745">
              <a:lnSpc>
                <a:spcPct val="100000"/>
              </a:lnSpc>
              <a:spcBef>
                <a:spcPts val="600"/>
              </a:spcBef>
            </a:pPr>
            <a:r>
              <a:rPr sz="1200" spc="-5" dirty="0">
                <a:latin typeface="Tahoma"/>
                <a:cs typeface="Tahoma"/>
              </a:rPr>
              <a:t>D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rk</a:t>
            </a:r>
            <a:r>
              <a:rPr sz="1200" dirty="0">
                <a:latin typeface="Tahoma"/>
                <a:cs typeface="Tahoma"/>
              </a:rPr>
              <a:t>er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th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</a:t>
            </a:r>
            <a:r>
              <a:rPr sz="1200" spc="5" dirty="0">
                <a:latin typeface="Tahoma"/>
                <a:cs typeface="Tahoma"/>
              </a:rPr>
              <a:t>o</a:t>
            </a:r>
            <a:r>
              <a:rPr sz="1200" dirty="0">
                <a:latin typeface="Tahoma"/>
                <a:cs typeface="Tahoma"/>
              </a:rPr>
              <a:t>l</a:t>
            </a:r>
            <a:r>
              <a:rPr sz="1200" spc="5" dirty="0">
                <a:latin typeface="Tahoma"/>
                <a:cs typeface="Tahoma"/>
              </a:rPr>
              <a:t>o</a:t>
            </a:r>
            <a:r>
              <a:rPr sz="1200" spc="-5" dirty="0">
                <a:latin typeface="Tahoma"/>
                <a:cs typeface="Tahoma"/>
              </a:rPr>
              <a:t>r</a:t>
            </a:r>
            <a:r>
              <a:rPr sz="1200" dirty="0">
                <a:latin typeface="Tahoma"/>
                <a:cs typeface="Tahoma"/>
              </a:rPr>
              <a:t>,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more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th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</a:t>
            </a:r>
            <a:r>
              <a:rPr sz="1200" spc="5" dirty="0">
                <a:latin typeface="Tahoma"/>
                <a:cs typeface="Tahoma"/>
              </a:rPr>
              <a:t>o</a:t>
            </a:r>
            <a:r>
              <a:rPr sz="1200" spc="-5" dirty="0">
                <a:latin typeface="Tahoma"/>
                <a:cs typeface="Tahoma"/>
              </a:rPr>
              <a:t>rre</a:t>
            </a:r>
            <a:r>
              <a:rPr sz="1200" dirty="0">
                <a:latin typeface="Tahoma"/>
                <a:cs typeface="Tahoma"/>
              </a:rPr>
              <a:t>l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ti</a:t>
            </a:r>
            <a:r>
              <a:rPr sz="1200" spc="5" dirty="0">
                <a:latin typeface="Tahoma"/>
                <a:cs typeface="Tahoma"/>
              </a:rPr>
              <a:t>o</a:t>
            </a:r>
            <a:r>
              <a:rPr sz="1200" dirty="0">
                <a:latin typeface="Tahoma"/>
                <a:cs typeface="Tahoma"/>
              </a:rPr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8836" y="145917"/>
            <a:ext cx="465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>
                <a:solidFill>
                  <a:srgbClr val="262626"/>
                </a:solidFill>
              </a:rPr>
              <a:t>Data Visualization In R</a:t>
            </a:r>
            <a:endParaRPr lang="en-IN" sz="28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75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30846"/>
            <a:ext cx="520763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art</a:t>
            </a:r>
            <a:r>
              <a:rPr sz="1400" b="1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15" dirty="0" smtClean="0">
                <a:solidFill>
                  <a:srgbClr val="006FC0"/>
                </a:solidFill>
                <a:latin typeface="Tahoma"/>
                <a:cs typeface="Tahoma"/>
              </a:rPr>
              <a:t>2</a:t>
            </a:r>
            <a:r>
              <a:rPr lang="en-US" sz="1400" b="1" spc="-15" dirty="0" smtClean="0">
                <a:solidFill>
                  <a:srgbClr val="006FC0"/>
                </a:solidFill>
                <a:latin typeface="Tahoma"/>
                <a:cs typeface="Tahoma"/>
              </a:rPr>
              <a:t> :</a:t>
            </a:r>
            <a:r>
              <a:rPr sz="1400" b="1" spc="5" dirty="0" smtClean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teph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n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Fe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w 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 Ef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fectiv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 D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ata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Visualizati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24276" y="1356931"/>
            <a:ext cx="3695319" cy="32204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48000" y="4781550"/>
            <a:ext cx="2915285" cy="20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0" dirty="0">
                <a:latin typeface="Tahoma"/>
                <a:cs typeface="Tahoma"/>
              </a:rPr>
              <a:t>Al</a:t>
            </a:r>
            <a:r>
              <a:rPr sz="1300" spc="-15" dirty="0">
                <a:latin typeface="Tahoma"/>
                <a:cs typeface="Tahoma"/>
              </a:rPr>
              <a:t>s</a:t>
            </a:r>
            <a:r>
              <a:rPr sz="1300" spc="-10" dirty="0">
                <a:latin typeface="Tahoma"/>
                <a:cs typeface="Tahoma"/>
              </a:rPr>
              <a:t>o</a:t>
            </a:r>
            <a:r>
              <a:rPr sz="1300" spc="-20" dirty="0">
                <a:latin typeface="Tahoma"/>
                <a:cs typeface="Tahoma"/>
              </a:rPr>
              <a:t> </a:t>
            </a:r>
            <a:r>
              <a:rPr sz="1300" spc="-5" dirty="0">
                <a:latin typeface="Tahoma"/>
                <a:cs typeface="Tahoma"/>
              </a:rPr>
              <a:t>-</a:t>
            </a:r>
            <a:r>
              <a:rPr sz="1300" spc="10" dirty="0">
                <a:latin typeface="Tahoma"/>
                <a:cs typeface="Tahoma"/>
              </a:rPr>
              <a:t> </a:t>
            </a:r>
            <a:r>
              <a:rPr sz="1300" u="sng" spc="-10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h</a:t>
            </a:r>
            <a:r>
              <a:rPr sz="1300" u="sng" spc="-15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ttp://ww</a:t>
            </a:r>
            <a:r>
              <a:rPr sz="1300" u="sng" spc="-20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w</a:t>
            </a:r>
            <a:r>
              <a:rPr sz="1300" u="sng" spc="-5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.p</a:t>
            </a:r>
            <a:r>
              <a:rPr sz="1300" u="sng" spc="-15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er</a:t>
            </a:r>
            <a:r>
              <a:rPr sz="1300" u="sng" spc="-10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c</a:t>
            </a:r>
            <a:r>
              <a:rPr sz="1300" u="sng" spc="-15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e</a:t>
            </a:r>
            <a:r>
              <a:rPr sz="1300" u="sng" spc="-10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p</a:t>
            </a:r>
            <a:r>
              <a:rPr sz="1300" u="sng" spc="-15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tu</a:t>
            </a:r>
            <a:r>
              <a:rPr sz="1300" u="sng" spc="-10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a</a:t>
            </a:r>
            <a:r>
              <a:rPr sz="1300" u="sng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l</a:t>
            </a:r>
            <a:r>
              <a:rPr sz="1300" u="sng" spc="-15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e</a:t>
            </a:r>
            <a:r>
              <a:rPr sz="1300" u="sng" spc="-10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dge.com/</a:t>
            </a:r>
            <a:endParaRPr sz="13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06114" y="2601341"/>
            <a:ext cx="1581785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00" b="1" spc="-20" dirty="0">
                <a:solidFill>
                  <a:srgbClr val="073762"/>
                </a:solidFill>
                <a:latin typeface="Tahoma"/>
                <a:cs typeface="Tahoma"/>
              </a:rPr>
              <a:t>S</a:t>
            </a:r>
            <a:r>
              <a:rPr sz="1400" b="1" dirty="0">
                <a:solidFill>
                  <a:srgbClr val="073762"/>
                </a:solidFill>
                <a:latin typeface="Tahoma"/>
                <a:cs typeface="Tahoma"/>
              </a:rPr>
              <a:t>t</a:t>
            </a:r>
            <a:r>
              <a:rPr sz="1400" b="1" spc="-5" dirty="0">
                <a:solidFill>
                  <a:srgbClr val="073762"/>
                </a:solidFill>
                <a:latin typeface="Tahoma"/>
                <a:cs typeface="Tahoma"/>
              </a:rPr>
              <a:t>ephe</a:t>
            </a:r>
            <a:r>
              <a:rPr sz="1400" b="1" dirty="0">
                <a:solidFill>
                  <a:srgbClr val="073762"/>
                </a:solidFill>
                <a:latin typeface="Tahoma"/>
                <a:cs typeface="Tahoma"/>
              </a:rPr>
              <a:t>n</a:t>
            </a:r>
            <a:r>
              <a:rPr sz="1400" b="1" spc="5" dirty="0">
                <a:solidFill>
                  <a:srgbClr val="073762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073762"/>
                </a:solidFill>
                <a:latin typeface="Tahoma"/>
                <a:cs typeface="Tahoma"/>
              </a:rPr>
              <a:t>F</a:t>
            </a:r>
            <a:r>
              <a:rPr sz="1400" b="1" spc="-10" dirty="0">
                <a:solidFill>
                  <a:srgbClr val="073762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073762"/>
                </a:solidFill>
                <a:latin typeface="Tahoma"/>
                <a:cs typeface="Tahoma"/>
              </a:rPr>
              <a:t>w</a:t>
            </a:r>
            <a:r>
              <a:rPr sz="1400" b="1" spc="-10" dirty="0">
                <a:solidFill>
                  <a:srgbClr val="073762"/>
                </a:solidFill>
                <a:latin typeface="Tahoma"/>
                <a:cs typeface="Tahoma"/>
              </a:rPr>
              <a:t>'</a:t>
            </a:r>
            <a:r>
              <a:rPr sz="1400" b="1" dirty="0">
                <a:solidFill>
                  <a:srgbClr val="073762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400" b="1" dirty="0">
                <a:solidFill>
                  <a:srgbClr val="073762"/>
                </a:solidFill>
                <a:latin typeface="Tahoma"/>
                <a:cs typeface="Tahoma"/>
              </a:rPr>
              <a:t>8</a:t>
            </a:r>
            <a:r>
              <a:rPr sz="1400" b="1" spc="-25" dirty="0">
                <a:solidFill>
                  <a:srgbClr val="073762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073762"/>
                </a:solidFill>
                <a:latin typeface="Tahoma"/>
                <a:cs typeface="Tahoma"/>
              </a:rPr>
              <a:t>Cor</a:t>
            </a:r>
            <a:r>
              <a:rPr sz="1400" b="1" dirty="0">
                <a:solidFill>
                  <a:srgbClr val="073762"/>
                </a:solidFill>
                <a:latin typeface="Tahoma"/>
                <a:cs typeface="Tahoma"/>
              </a:rPr>
              <a:t>e</a:t>
            </a:r>
            <a:r>
              <a:rPr sz="1400" b="1" spc="15" dirty="0">
                <a:solidFill>
                  <a:srgbClr val="073762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073762"/>
                </a:solidFill>
                <a:latin typeface="Tahoma"/>
                <a:cs typeface="Tahoma"/>
              </a:rPr>
              <a:t>P</a:t>
            </a:r>
            <a:r>
              <a:rPr sz="1400" b="1" dirty="0">
                <a:solidFill>
                  <a:srgbClr val="073762"/>
                </a:solidFill>
                <a:latin typeface="Tahoma"/>
                <a:cs typeface="Tahoma"/>
              </a:rPr>
              <a:t>rin</a:t>
            </a:r>
            <a:r>
              <a:rPr sz="1400" b="1" spc="-10" dirty="0">
                <a:solidFill>
                  <a:srgbClr val="073762"/>
                </a:solidFill>
                <a:latin typeface="Tahoma"/>
                <a:cs typeface="Tahoma"/>
              </a:rPr>
              <a:t>i</a:t>
            </a:r>
            <a:r>
              <a:rPr sz="1400" b="1" spc="-5" dirty="0">
                <a:solidFill>
                  <a:srgbClr val="073762"/>
                </a:solidFill>
                <a:latin typeface="Tahoma"/>
                <a:cs typeface="Tahoma"/>
              </a:rPr>
              <a:t>ci</a:t>
            </a:r>
            <a:r>
              <a:rPr sz="1400" b="1" dirty="0">
                <a:solidFill>
                  <a:srgbClr val="073762"/>
                </a:solidFill>
                <a:latin typeface="Tahoma"/>
                <a:cs typeface="Tahoma"/>
              </a:rPr>
              <a:t>pl</a:t>
            </a:r>
            <a:r>
              <a:rPr sz="1400" b="1" spc="-10" dirty="0">
                <a:solidFill>
                  <a:srgbClr val="073762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073762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8836" y="145917"/>
            <a:ext cx="465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>
                <a:solidFill>
                  <a:srgbClr val="262626"/>
                </a:solidFill>
              </a:rPr>
              <a:t>Effective Data Visualization</a:t>
            </a:r>
            <a:endParaRPr lang="en-IN" sz="28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766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30846"/>
            <a:ext cx="418782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art</a:t>
            </a:r>
            <a:r>
              <a:rPr sz="1400" b="1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15" dirty="0" smtClean="0">
                <a:solidFill>
                  <a:srgbClr val="006FC0"/>
                </a:solidFill>
                <a:latin typeface="Tahoma"/>
                <a:cs typeface="Tahoma"/>
              </a:rPr>
              <a:t>2</a:t>
            </a:r>
            <a:r>
              <a:rPr lang="en-US" sz="1400" b="1" spc="-15" dirty="0" smtClean="0">
                <a:solidFill>
                  <a:srgbClr val="006FC0"/>
                </a:solidFill>
                <a:latin typeface="Tahoma"/>
                <a:cs typeface="Tahoma"/>
              </a:rPr>
              <a:t> :</a:t>
            </a:r>
            <a:r>
              <a:rPr sz="1400" b="1" spc="45" dirty="0" smtClean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J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ohn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aed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on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aw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f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imp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ity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4908" y="177291"/>
            <a:ext cx="3015615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solidFill>
                  <a:srgbClr val="252525"/>
                </a:solidFill>
                <a:latin typeface="Calibri"/>
                <a:cs typeface="Calibri"/>
              </a:rPr>
              <a:t>Da</a:t>
            </a:r>
            <a:r>
              <a:rPr sz="2600" spc="5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2600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52525"/>
                </a:solidFill>
                <a:latin typeface="Calibri"/>
                <a:cs typeface="Calibri"/>
              </a:rPr>
              <a:t>Visuali</a:t>
            </a:r>
            <a:r>
              <a:rPr sz="2600" spc="15" dirty="0">
                <a:solidFill>
                  <a:srgbClr val="252525"/>
                </a:solidFill>
                <a:latin typeface="Calibri"/>
                <a:cs typeface="Calibri"/>
              </a:rPr>
              <a:t>z</a:t>
            </a:r>
            <a:r>
              <a:rPr sz="2600" dirty="0">
                <a:solidFill>
                  <a:srgbClr val="252525"/>
                </a:solidFill>
                <a:latin typeface="Calibri"/>
                <a:cs typeface="Calibri"/>
              </a:rPr>
              <a:t>ation</a:t>
            </a:r>
            <a:r>
              <a:rPr sz="2600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52525"/>
                </a:solidFill>
                <a:latin typeface="Calibri"/>
                <a:cs typeface="Calibri"/>
              </a:rPr>
              <a:t>In</a:t>
            </a:r>
            <a:r>
              <a:rPr sz="2600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1045" y="4615688"/>
            <a:ext cx="251015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Tahoma"/>
                <a:cs typeface="Tahoma"/>
              </a:rPr>
              <a:t>Al</a:t>
            </a:r>
            <a:r>
              <a:rPr sz="1200" spc="-15" dirty="0">
                <a:latin typeface="Tahoma"/>
                <a:cs typeface="Tahoma"/>
              </a:rPr>
              <a:t>s</a:t>
            </a:r>
            <a:r>
              <a:rPr sz="1200" spc="-10" dirty="0">
                <a:latin typeface="Tahoma"/>
                <a:cs typeface="Tahoma"/>
              </a:rPr>
              <a:t>o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http://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la</a:t>
            </a:r>
            <a:r>
              <a:rPr sz="1200" u="sng" spc="-1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wsof</a:t>
            </a:r>
            <a:r>
              <a:rPr sz="1200" u="sng" spc="-20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s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i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mp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l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2"/>
              </a:rPr>
              <a:t>icity.com/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47749" y="1356944"/>
            <a:ext cx="6527038" cy="30631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8906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7584" y="971550"/>
            <a:ext cx="6789420" cy="2292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art</a:t>
            </a:r>
            <a:r>
              <a:rPr sz="1400" b="1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15" dirty="0" smtClean="0">
                <a:solidFill>
                  <a:srgbClr val="006FC0"/>
                </a:solidFill>
                <a:latin typeface="Tahoma"/>
                <a:cs typeface="Tahoma"/>
              </a:rPr>
              <a:t>2</a:t>
            </a:r>
            <a:r>
              <a:rPr lang="en-US" sz="1400" b="1" spc="-15" dirty="0" smtClean="0">
                <a:solidFill>
                  <a:srgbClr val="006FC0"/>
                </a:solidFill>
                <a:latin typeface="Tahoma"/>
                <a:cs typeface="Tahoma"/>
              </a:rPr>
              <a:t> :</a:t>
            </a:r>
            <a:r>
              <a:rPr sz="1400" b="1" spc="45" dirty="0" smtClean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Leland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W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lkinson/</a:t>
            </a:r>
            <a:r>
              <a:rPr sz="1400" spc="-30" dirty="0">
                <a:solidFill>
                  <a:srgbClr val="006FC0"/>
                </a:solidFill>
                <a:latin typeface="Tahoma"/>
                <a:cs typeface="Tahoma"/>
              </a:rPr>
              <a:t>H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adley</a:t>
            </a:r>
            <a:r>
              <a:rPr sz="1400" spc="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W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ck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h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am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on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Gramma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spc="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of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Graphics</a:t>
            </a:r>
            <a:endParaRPr sz="1400" dirty="0">
              <a:latin typeface="Tahoma"/>
              <a:cs typeface="Tahoma"/>
            </a:endParaRPr>
          </a:p>
          <a:p>
            <a:pPr marL="393700" indent="-317500" algn="just">
              <a:lnSpc>
                <a:spcPct val="150000"/>
              </a:lnSpc>
              <a:spcBef>
                <a:spcPts val="1415"/>
              </a:spcBef>
              <a:buSzPct val="100000"/>
              <a:buFont typeface="Wingdings" panose="05000000000000000000" pitchFamily="2" charset="2"/>
              <a:buChar char="ü"/>
              <a:tabLst>
                <a:tab pos="393700" algn="l"/>
              </a:tabLst>
            </a:pPr>
            <a:r>
              <a:rPr sz="1200" spc="-10" dirty="0">
                <a:latin typeface="Tahoma"/>
                <a:cs typeface="Tahoma"/>
              </a:rPr>
              <a:t>When </a:t>
            </a:r>
            <a:r>
              <a:rPr sz="1200" spc="-5" dirty="0">
                <a:latin typeface="Tahoma"/>
                <a:cs typeface="Tahoma"/>
              </a:rPr>
              <a:t>crea</a:t>
            </a:r>
            <a:r>
              <a:rPr sz="1200" spc="-10" dirty="0">
                <a:latin typeface="Tahoma"/>
                <a:cs typeface="Tahoma"/>
              </a:rPr>
              <a:t>ting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 </a:t>
            </a:r>
            <a:r>
              <a:rPr sz="1200" spc="-20" dirty="0">
                <a:latin typeface="Tahoma"/>
                <a:cs typeface="Tahoma"/>
              </a:rPr>
              <a:t>p</a:t>
            </a:r>
            <a:r>
              <a:rPr sz="1200" spc="-5" dirty="0">
                <a:latin typeface="Tahoma"/>
                <a:cs typeface="Tahoma"/>
              </a:rPr>
              <a:t>lot w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r</a:t>
            </a:r>
            <a:r>
              <a:rPr sz="1200" dirty="0">
                <a:latin typeface="Tahoma"/>
                <a:cs typeface="Tahoma"/>
              </a:rPr>
              <a:t>t </a:t>
            </a:r>
            <a:r>
              <a:rPr sz="1200" spc="-5" dirty="0">
                <a:latin typeface="Tahoma"/>
                <a:cs typeface="Tahoma"/>
              </a:rPr>
              <a:t>wi</a:t>
            </a:r>
            <a:r>
              <a:rPr sz="1200" spc="-10" dirty="0">
                <a:latin typeface="Tahoma"/>
                <a:cs typeface="Tahoma"/>
              </a:rPr>
              <a:t>th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d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ta</a:t>
            </a:r>
            <a:endParaRPr sz="1200" dirty="0">
              <a:latin typeface="Tahoma"/>
              <a:cs typeface="Tahoma"/>
            </a:endParaRPr>
          </a:p>
          <a:p>
            <a:pPr marL="393700" indent="-304800" algn="just">
              <a:lnSpc>
                <a:spcPct val="150000"/>
              </a:lnSpc>
              <a:spcBef>
                <a:spcPts val="215"/>
              </a:spcBef>
              <a:buSzPct val="100000"/>
              <a:buFont typeface="Wingdings" panose="05000000000000000000" pitchFamily="2" charset="2"/>
              <a:buChar char="ü"/>
              <a:tabLst>
                <a:tab pos="393700" algn="l"/>
              </a:tabLst>
            </a:pPr>
            <a:r>
              <a:rPr sz="1200" dirty="0">
                <a:latin typeface="Tahoma"/>
                <a:cs typeface="Tahoma"/>
              </a:rPr>
              <a:t>We</a:t>
            </a:r>
            <a:r>
              <a:rPr sz="1200" spc="-5" dirty="0">
                <a:latin typeface="Tahoma"/>
                <a:cs typeface="Tahoma"/>
              </a:rPr>
              <a:t> c</a:t>
            </a:r>
            <a:r>
              <a:rPr sz="1200" spc="-10" dirty="0">
                <a:latin typeface="Tahoma"/>
                <a:cs typeface="Tahoma"/>
              </a:rPr>
              <a:t>an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crea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m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ny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diffe</a:t>
            </a:r>
            <a:r>
              <a:rPr sz="1200" spc="-5" dirty="0">
                <a:latin typeface="Tahoma"/>
                <a:cs typeface="Tahoma"/>
              </a:rPr>
              <a:t>r</a:t>
            </a:r>
            <a:r>
              <a:rPr sz="1200" dirty="0">
                <a:latin typeface="Tahoma"/>
                <a:cs typeface="Tahoma"/>
              </a:rPr>
              <a:t>ent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dirty="0">
                <a:latin typeface="Tahoma"/>
                <a:cs typeface="Tahoma"/>
              </a:rPr>
              <a:t>ypes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pl</a:t>
            </a:r>
            <a:r>
              <a:rPr sz="1200" spc="-20" dirty="0">
                <a:latin typeface="Tahoma"/>
                <a:cs typeface="Tahoma"/>
              </a:rPr>
              <a:t>o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dirty="0">
                <a:latin typeface="Tahoma"/>
                <a:cs typeface="Tahoma"/>
              </a:rPr>
              <a:t>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u</a:t>
            </a:r>
            <a:r>
              <a:rPr sz="1200" spc="-5" dirty="0">
                <a:latin typeface="Tahoma"/>
                <a:cs typeface="Tahoma"/>
              </a:rPr>
              <a:t>s</a:t>
            </a:r>
            <a:r>
              <a:rPr sz="1200" spc="-10" dirty="0">
                <a:latin typeface="Tahoma"/>
                <a:cs typeface="Tahoma"/>
              </a:rPr>
              <a:t>ing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spc="-5" dirty="0">
                <a:latin typeface="Tahoma"/>
                <a:cs typeface="Tahoma"/>
              </a:rPr>
              <a:t>his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sa</a:t>
            </a:r>
            <a:r>
              <a:rPr sz="1200" dirty="0">
                <a:latin typeface="Tahoma"/>
                <a:cs typeface="Tahoma"/>
              </a:rPr>
              <a:t>me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b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dirty="0">
                <a:latin typeface="Tahoma"/>
                <a:cs typeface="Tahoma"/>
              </a:rPr>
              <a:t>s</a:t>
            </a:r>
            <a:r>
              <a:rPr sz="1200" spc="-5" dirty="0">
                <a:latin typeface="Tahoma"/>
                <a:cs typeface="Tahoma"/>
              </a:rPr>
              <a:t>ic </a:t>
            </a:r>
            <a:r>
              <a:rPr sz="1200" dirty="0">
                <a:latin typeface="Tahoma"/>
                <a:cs typeface="Tahoma"/>
              </a:rPr>
              <a:t>specif</a:t>
            </a:r>
            <a:r>
              <a:rPr sz="1200" spc="-5" dirty="0">
                <a:latin typeface="Tahoma"/>
                <a:cs typeface="Tahoma"/>
              </a:rPr>
              <a:t>ic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spc="-5" dirty="0">
                <a:latin typeface="Tahoma"/>
                <a:cs typeface="Tahoma"/>
              </a:rPr>
              <a:t>ion.</a:t>
            </a:r>
            <a:endParaRPr sz="1200" dirty="0">
              <a:latin typeface="Tahoma"/>
              <a:cs typeface="Tahoma"/>
            </a:endParaRPr>
          </a:p>
          <a:p>
            <a:pPr marL="581659" indent="-171450" algn="just">
              <a:lnSpc>
                <a:spcPct val="150000"/>
              </a:lnSpc>
              <a:spcBef>
                <a:spcPts val="215"/>
              </a:spcBef>
              <a:buFont typeface="Wingdings" panose="05000000000000000000" pitchFamily="2" charset="2"/>
              <a:buChar char="ü"/>
            </a:pPr>
            <a:r>
              <a:rPr sz="1200" spc="-5" dirty="0">
                <a:latin typeface="Tahoma"/>
                <a:cs typeface="Tahoma"/>
              </a:rPr>
              <a:t>(B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rs</a:t>
            </a:r>
            <a:r>
              <a:rPr sz="1200" dirty="0">
                <a:latin typeface="Tahoma"/>
                <a:cs typeface="Tahoma"/>
              </a:rPr>
              <a:t>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lines, 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dirty="0">
                <a:latin typeface="Tahoma"/>
                <a:cs typeface="Tahoma"/>
              </a:rPr>
              <a:t>nd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po</a:t>
            </a:r>
            <a:r>
              <a:rPr sz="1200" dirty="0">
                <a:latin typeface="Tahoma"/>
                <a:cs typeface="Tahoma"/>
              </a:rPr>
              <a:t>in</a:t>
            </a:r>
            <a:r>
              <a:rPr sz="1200" spc="-5" dirty="0">
                <a:latin typeface="Tahoma"/>
                <a:cs typeface="Tahoma"/>
              </a:rPr>
              <a:t>t</a:t>
            </a:r>
            <a:r>
              <a:rPr sz="1200" dirty="0">
                <a:latin typeface="Tahoma"/>
                <a:cs typeface="Tahoma"/>
              </a:rPr>
              <a:t>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r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ll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e</a:t>
            </a:r>
            <a:r>
              <a:rPr sz="1200" dirty="0">
                <a:latin typeface="Tahoma"/>
                <a:cs typeface="Tahoma"/>
              </a:rPr>
              <a:t>x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dirty="0">
                <a:latin typeface="Tahoma"/>
                <a:cs typeface="Tahoma"/>
              </a:rPr>
              <a:t>m</a:t>
            </a:r>
            <a:r>
              <a:rPr sz="1200" spc="-10" dirty="0">
                <a:latin typeface="Tahoma"/>
                <a:cs typeface="Tahoma"/>
              </a:rPr>
              <a:t>p</a:t>
            </a:r>
            <a:r>
              <a:rPr sz="1200" dirty="0">
                <a:latin typeface="Tahoma"/>
                <a:cs typeface="Tahoma"/>
              </a:rPr>
              <a:t>les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o</a:t>
            </a:r>
            <a:r>
              <a:rPr sz="1200" dirty="0">
                <a:latin typeface="Tahoma"/>
                <a:cs typeface="Tahoma"/>
              </a:rPr>
              <a:t>f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geome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spc="-5" dirty="0">
                <a:latin typeface="Tahoma"/>
                <a:cs typeface="Tahoma"/>
              </a:rPr>
              <a:t>ri</a:t>
            </a:r>
            <a:r>
              <a:rPr sz="1200" dirty="0">
                <a:latin typeface="Tahoma"/>
                <a:cs typeface="Tahoma"/>
              </a:rPr>
              <a:t>c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ob</a:t>
            </a:r>
            <a:r>
              <a:rPr sz="1200" dirty="0">
                <a:latin typeface="Tahoma"/>
                <a:cs typeface="Tahoma"/>
              </a:rPr>
              <a:t>jec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dirty="0">
                <a:latin typeface="Tahoma"/>
                <a:cs typeface="Tahoma"/>
              </a:rPr>
              <a:t>s)</a:t>
            </a:r>
          </a:p>
          <a:p>
            <a:pPr marL="393700" indent="-304800" algn="just">
              <a:lnSpc>
                <a:spcPct val="150000"/>
              </a:lnSpc>
              <a:spcBef>
                <a:spcPts val="215"/>
              </a:spcBef>
              <a:buSzPct val="100000"/>
              <a:buFont typeface="Wingdings" panose="05000000000000000000" pitchFamily="2" charset="2"/>
              <a:buChar char="ü"/>
              <a:tabLst>
                <a:tab pos="393700" algn="l"/>
              </a:tabLst>
            </a:pPr>
            <a:r>
              <a:rPr sz="1200" dirty="0">
                <a:latin typeface="Tahoma"/>
                <a:cs typeface="Tahoma"/>
              </a:rPr>
              <a:t>We</a:t>
            </a:r>
            <a:r>
              <a:rPr sz="1200" spc="-5" dirty="0">
                <a:latin typeface="Tahoma"/>
                <a:cs typeface="Tahoma"/>
              </a:rPr>
              <a:t> c</a:t>
            </a:r>
            <a:r>
              <a:rPr sz="1200" spc="-10" dirty="0">
                <a:latin typeface="Tahoma"/>
                <a:cs typeface="Tahoma"/>
              </a:rPr>
              <a:t>an</a:t>
            </a:r>
            <a:r>
              <a:rPr sz="1200" dirty="0">
                <a:latin typeface="Tahoma"/>
                <a:cs typeface="Tahoma"/>
              </a:rPr>
              <a:t> s</a:t>
            </a:r>
            <a:r>
              <a:rPr sz="1200" spc="-5" dirty="0">
                <a:latin typeface="Tahoma"/>
                <a:cs typeface="Tahoma"/>
              </a:rPr>
              <a:t>c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le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the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dirty="0">
                <a:latin typeface="Tahoma"/>
                <a:cs typeface="Tahoma"/>
              </a:rPr>
              <a:t>xes</a:t>
            </a:r>
          </a:p>
          <a:p>
            <a:pPr marL="393700" indent="-304800" algn="just">
              <a:lnSpc>
                <a:spcPct val="150000"/>
              </a:lnSpc>
              <a:spcBef>
                <a:spcPts val="215"/>
              </a:spcBef>
              <a:buSzPct val="100000"/>
              <a:buFont typeface="Wingdings" panose="05000000000000000000" pitchFamily="2" charset="2"/>
              <a:buChar char="ü"/>
              <a:tabLst>
                <a:tab pos="393700" algn="l"/>
              </a:tabLst>
            </a:pPr>
            <a:r>
              <a:rPr sz="1200" dirty="0">
                <a:latin typeface="Tahoma"/>
                <a:cs typeface="Tahoma"/>
              </a:rPr>
              <a:t>We</a:t>
            </a:r>
            <a:r>
              <a:rPr sz="1200" spc="-5" dirty="0">
                <a:latin typeface="Tahoma"/>
                <a:cs typeface="Tahoma"/>
              </a:rPr>
              <a:t> c</a:t>
            </a:r>
            <a:r>
              <a:rPr sz="1200" spc="-10" dirty="0">
                <a:latin typeface="Tahoma"/>
                <a:cs typeface="Tahoma"/>
              </a:rPr>
              <a:t>an</a:t>
            </a:r>
            <a:r>
              <a:rPr sz="1200" dirty="0">
                <a:latin typeface="Tahoma"/>
                <a:cs typeface="Tahoma"/>
              </a:rPr>
              <a:t> s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spc="-5" dirty="0">
                <a:latin typeface="Tahoma"/>
                <a:cs typeface="Tahoma"/>
              </a:rPr>
              <a:t>is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spc="-5" dirty="0">
                <a:latin typeface="Tahoma"/>
                <a:cs typeface="Tahoma"/>
              </a:rPr>
              <a:t>ic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lly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spc="-5" dirty="0">
                <a:latin typeface="Tahoma"/>
                <a:cs typeface="Tahoma"/>
              </a:rPr>
              <a:t>r</a:t>
            </a:r>
            <a:r>
              <a:rPr sz="1200" spc="-10" dirty="0">
                <a:latin typeface="Tahoma"/>
                <a:cs typeface="Tahoma"/>
              </a:rPr>
              <a:t>an</a:t>
            </a:r>
            <a:r>
              <a:rPr sz="1200" spc="-5" dirty="0">
                <a:latin typeface="Tahoma"/>
                <a:cs typeface="Tahoma"/>
              </a:rPr>
              <a:t>sfor</a:t>
            </a:r>
            <a:r>
              <a:rPr sz="1200" dirty="0">
                <a:latin typeface="Tahoma"/>
                <a:cs typeface="Tahoma"/>
              </a:rPr>
              <a:t>m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the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d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ta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(</a:t>
            </a:r>
            <a:r>
              <a:rPr sz="1200" spc="-20" dirty="0">
                <a:latin typeface="Tahoma"/>
                <a:cs typeface="Tahoma"/>
              </a:rPr>
              <a:t>b</a:t>
            </a:r>
            <a:r>
              <a:rPr sz="1200" spc="-5" dirty="0">
                <a:latin typeface="Tahoma"/>
                <a:cs typeface="Tahoma"/>
              </a:rPr>
              <a:t>ins,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g</a:t>
            </a:r>
            <a:r>
              <a:rPr sz="1200" spc="-20" dirty="0">
                <a:latin typeface="Tahoma"/>
                <a:cs typeface="Tahoma"/>
              </a:rPr>
              <a:t>g</a:t>
            </a:r>
            <a:r>
              <a:rPr sz="1200" spc="-5" dirty="0">
                <a:latin typeface="Tahoma"/>
                <a:cs typeface="Tahoma"/>
              </a:rPr>
              <a:t>r</a:t>
            </a:r>
            <a:r>
              <a:rPr sz="1200" dirty="0">
                <a:latin typeface="Tahoma"/>
                <a:cs typeface="Tahoma"/>
              </a:rPr>
              <a:t>e</a:t>
            </a:r>
            <a:r>
              <a:rPr sz="1200" spc="-10" dirty="0">
                <a:latin typeface="Tahoma"/>
                <a:cs typeface="Tahoma"/>
              </a:rPr>
              <a:t>g</a:t>
            </a:r>
            <a:r>
              <a:rPr sz="1200" spc="-20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t</a:t>
            </a:r>
            <a:r>
              <a:rPr sz="1200" dirty="0">
                <a:latin typeface="Tahoma"/>
                <a:cs typeface="Tahoma"/>
              </a:rPr>
              <a:t>es</a:t>
            </a:r>
            <a:r>
              <a:rPr sz="1200" spc="-5" dirty="0">
                <a:latin typeface="Tahoma"/>
                <a:cs typeface="Tahoma"/>
              </a:rPr>
              <a:t>)</a:t>
            </a:r>
            <a:endParaRPr sz="1200" dirty="0">
              <a:latin typeface="Tahoma"/>
              <a:cs typeface="Tahoma"/>
            </a:endParaRPr>
          </a:p>
          <a:p>
            <a:pPr marL="393700" indent="-304800" algn="just">
              <a:lnSpc>
                <a:spcPct val="150000"/>
              </a:lnSpc>
              <a:spcBef>
                <a:spcPts val="215"/>
              </a:spcBef>
              <a:buSzPct val="100000"/>
              <a:buFont typeface="Wingdings" panose="05000000000000000000" pitchFamily="2" charset="2"/>
              <a:buChar char="ü"/>
              <a:tabLst>
                <a:tab pos="393700" algn="l"/>
              </a:tabLst>
            </a:pPr>
            <a:r>
              <a:rPr sz="1200" spc="-15" dirty="0">
                <a:latin typeface="Tahoma"/>
                <a:cs typeface="Tahoma"/>
              </a:rPr>
              <a:t>T</a:t>
            </a:r>
            <a:r>
              <a:rPr sz="1200" spc="-10" dirty="0">
                <a:latin typeface="Tahoma"/>
                <a:cs typeface="Tahoma"/>
              </a:rPr>
              <a:t>he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c</a:t>
            </a:r>
            <a:r>
              <a:rPr sz="1200" dirty="0">
                <a:latin typeface="Tahoma"/>
                <a:cs typeface="Tahoma"/>
              </a:rPr>
              <a:t>oncept of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</a:t>
            </a:r>
            <a:r>
              <a:rPr sz="1200" spc="-15" dirty="0">
                <a:latin typeface="Tahoma"/>
                <a:cs typeface="Tahoma"/>
              </a:rPr>
              <a:t>a</a:t>
            </a:r>
            <a:r>
              <a:rPr sz="1200" dirty="0">
                <a:latin typeface="Tahoma"/>
                <a:cs typeface="Tahoma"/>
              </a:rPr>
              <a:t>y</a:t>
            </a:r>
            <a:r>
              <a:rPr sz="1200" spc="5" dirty="0">
                <a:latin typeface="Tahoma"/>
                <a:cs typeface="Tahoma"/>
              </a:rPr>
              <a:t>e</a:t>
            </a:r>
            <a:r>
              <a:rPr sz="1200" spc="-5" dirty="0">
                <a:latin typeface="Tahoma"/>
                <a:cs typeface="Tahoma"/>
              </a:rPr>
              <a:t>rs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324" y="3285033"/>
            <a:ext cx="4636770" cy="145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 indent="-609600">
              <a:lnSpc>
                <a:spcPct val="100000"/>
              </a:lnSpc>
            </a:pP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sz="1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</a:t>
            </a:r>
            <a:r>
              <a:rPr sz="1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 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2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sz="1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 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nno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tat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ns</a:t>
            </a:r>
            <a:r>
              <a:rPr sz="12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  <a:p>
            <a:pPr>
              <a:lnSpc>
                <a:spcPts val="650"/>
              </a:lnSpc>
              <a:spcBef>
                <a:spcPts val="21"/>
              </a:spcBef>
            </a:pP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200"/>
              </a:lnSpc>
            </a:pP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93750" indent="-171450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927735" algn="l"/>
              </a:tabLst>
            </a:pP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sz="12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12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</a:t>
            </a:r>
            <a:r>
              <a:rPr sz="12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 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ype</a:t>
            </a:r>
          </a:p>
          <a:p>
            <a:pPr marL="793750" indent="-171450">
              <a:lnSpc>
                <a:spcPct val="100000"/>
              </a:lnSpc>
              <a:spcBef>
                <a:spcPts val="215"/>
              </a:spcBef>
              <a:buFont typeface="Wingdings" panose="05000000000000000000" pitchFamily="2" charset="2"/>
              <a:buChar char="ü"/>
              <a:tabLst>
                <a:tab pos="927735" algn="l"/>
              </a:tabLst>
            </a:pP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sz="12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Ax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</a:t>
            </a:r>
            <a:r>
              <a:rPr sz="12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</a:t>
            </a: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legends</a:t>
            </a: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93750" indent="-171450" algn="just">
              <a:lnSpc>
                <a:spcPct val="100000"/>
              </a:lnSpc>
              <a:spcBef>
                <a:spcPts val="215"/>
              </a:spcBef>
              <a:buFont typeface="Wingdings" panose="05000000000000000000" pitchFamily="2" charset="2"/>
              <a:buChar char="ü"/>
              <a:tabLst>
                <a:tab pos="927735" algn="l"/>
              </a:tabLst>
            </a:pP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sz="12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sz="12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ckgro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</a:t>
            </a:r>
            <a:r>
              <a:rPr sz="12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</a:t>
            </a:r>
            <a:r>
              <a:rPr sz="12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</a:t>
            </a:r>
            <a:r>
              <a:rPr sz="12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 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itle</a:t>
            </a: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800"/>
              </a:lnSpc>
              <a:spcBef>
                <a:spcPts val="98"/>
              </a:spcBef>
            </a:pP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See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u="sng" dirty="0">
                <a:solidFill>
                  <a:srgbClr val="00AFE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</a:t>
            </a:r>
            <a:r>
              <a:rPr sz="1200" u="sng" spc="-10" dirty="0">
                <a:solidFill>
                  <a:srgbClr val="00AFE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tp</a:t>
            </a:r>
            <a:r>
              <a:rPr sz="1200" u="sng" spc="-15" dirty="0">
                <a:solidFill>
                  <a:srgbClr val="00AFE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:</a:t>
            </a:r>
            <a:r>
              <a:rPr sz="1200" u="sng" spc="-5" dirty="0">
                <a:solidFill>
                  <a:srgbClr val="00AFE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/</a:t>
            </a:r>
            <a:r>
              <a:rPr sz="1200" u="sng" spc="-10" dirty="0">
                <a:solidFill>
                  <a:srgbClr val="00AFE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/</a:t>
            </a:r>
            <a:r>
              <a:rPr sz="1200" u="sng" spc="-5" dirty="0">
                <a:solidFill>
                  <a:srgbClr val="00AFE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vi</a:t>
            </a:r>
            <a:r>
              <a:rPr sz="1200" u="sng" spc="-10" dirty="0">
                <a:solidFill>
                  <a:srgbClr val="00AFE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t</a:t>
            </a:r>
            <a:r>
              <a:rPr sz="1200" u="sng" spc="-20" dirty="0">
                <a:solidFill>
                  <a:srgbClr val="00AFE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a</a:t>
            </a:r>
            <a:r>
              <a:rPr sz="1200" u="sng" spc="-10" dirty="0">
                <a:solidFill>
                  <a:srgbClr val="00AFE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.h</a:t>
            </a:r>
            <a:r>
              <a:rPr sz="1200" u="sng" spc="-15" dirty="0">
                <a:solidFill>
                  <a:srgbClr val="00AFE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a</a:t>
            </a:r>
            <a:r>
              <a:rPr sz="1200" u="sng" spc="-10" dirty="0">
                <a:solidFill>
                  <a:srgbClr val="00AFE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d</a:t>
            </a:r>
            <a:r>
              <a:rPr sz="1200" u="sng" spc="-15" dirty="0">
                <a:solidFill>
                  <a:srgbClr val="00AFE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.</a:t>
            </a:r>
            <a:r>
              <a:rPr sz="1200" u="sng" spc="-5" dirty="0">
                <a:solidFill>
                  <a:srgbClr val="00AFE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c</a:t>
            </a:r>
            <a:r>
              <a:rPr sz="1200" u="sng" spc="5" dirty="0">
                <a:solidFill>
                  <a:srgbClr val="00AFE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o</a:t>
            </a:r>
            <a:r>
              <a:rPr sz="1200" u="sng" spc="-10" dirty="0">
                <a:solidFill>
                  <a:srgbClr val="00AFE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.</a:t>
            </a:r>
            <a:r>
              <a:rPr sz="1200" u="sng" dirty="0">
                <a:solidFill>
                  <a:srgbClr val="00AFE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n</a:t>
            </a:r>
            <a:r>
              <a:rPr sz="1200" u="sng" spc="-10" dirty="0">
                <a:solidFill>
                  <a:srgbClr val="00AFE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z</a:t>
            </a:r>
            <a:r>
              <a:rPr sz="1200" u="sng" spc="-5" dirty="0">
                <a:solidFill>
                  <a:srgbClr val="00AFE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/</a:t>
            </a:r>
            <a:r>
              <a:rPr sz="1200" u="sng" spc="-10" dirty="0">
                <a:solidFill>
                  <a:srgbClr val="00AFE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p</a:t>
            </a:r>
            <a:r>
              <a:rPr sz="1200" u="sng" spc="-5" dirty="0">
                <a:solidFill>
                  <a:srgbClr val="00AFE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a</a:t>
            </a:r>
            <a:r>
              <a:rPr sz="1200" u="sng" dirty="0">
                <a:solidFill>
                  <a:srgbClr val="00AFE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per</a:t>
            </a:r>
            <a:r>
              <a:rPr sz="1200" u="sng" spc="15" dirty="0">
                <a:solidFill>
                  <a:srgbClr val="00AFE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s</a:t>
            </a:r>
            <a:r>
              <a:rPr sz="1200" u="sng" spc="-10" dirty="0">
                <a:solidFill>
                  <a:srgbClr val="00AFE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/l</a:t>
            </a:r>
            <a:r>
              <a:rPr sz="1200" u="sng" spc="-20" dirty="0">
                <a:solidFill>
                  <a:srgbClr val="00AFE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a</a:t>
            </a:r>
            <a:r>
              <a:rPr sz="1200" u="sng" dirty="0">
                <a:solidFill>
                  <a:srgbClr val="00AFE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y</a:t>
            </a:r>
            <a:r>
              <a:rPr sz="1200" u="sng" spc="5" dirty="0">
                <a:solidFill>
                  <a:srgbClr val="00AFE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e</a:t>
            </a:r>
            <a:r>
              <a:rPr sz="1200" u="sng" spc="-5" dirty="0">
                <a:solidFill>
                  <a:srgbClr val="00AFE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r</a:t>
            </a:r>
            <a:r>
              <a:rPr sz="1200" u="sng" dirty="0">
                <a:solidFill>
                  <a:srgbClr val="00AFE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e</a:t>
            </a:r>
            <a:r>
              <a:rPr sz="1200" u="sng" spc="5" dirty="0">
                <a:solidFill>
                  <a:srgbClr val="00AFE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d</a:t>
            </a:r>
            <a:r>
              <a:rPr sz="1200" u="sng" spc="-5" dirty="0">
                <a:solidFill>
                  <a:srgbClr val="00AFE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-gr</a:t>
            </a:r>
            <a:r>
              <a:rPr sz="1200" u="sng" spc="-10" dirty="0">
                <a:solidFill>
                  <a:srgbClr val="00AFE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am</a:t>
            </a:r>
            <a:r>
              <a:rPr sz="1200" u="sng" dirty="0">
                <a:solidFill>
                  <a:srgbClr val="00AFE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m</a:t>
            </a:r>
            <a:r>
              <a:rPr sz="1200" u="sng" spc="-20" dirty="0">
                <a:solidFill>
                  <a:srgbClr val="00AFE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a</a:t>
            </a:r>
            <a:r>
              <a:rPr sz="1200" u="sng" spc="-10" dirty="0">
                <a:solidFill>
                  <a:srgbClr val="00AFE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r.p</a:t>
            </a:r>
            <a:r>
              <a:rPr sz="1200" u="sng" dirty="0">
                <a:solidFill>
                  <a:srgbClr val="00AFE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df</a:t>
            </a: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514908" y="177291"/>
            <a:ext cx="494067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600" spc="-5" dirty="0">
                <a:solidFill>
                  <a:srgbClr val="252525"/>
                </a:solidFill>
                <a:cs typeface="Calibri"/>
              </a:rPr>
              <a:t>Grammar of Graphics</a:t>
            </a:r>
            <a:endParaRPr sz="2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4739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383658" y="2599364"/>
            <a:ext cx="3208962" cy="2248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965308"/>
            <a:ext cx="8379460" cy="27956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sz="1400" b="1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1400" b="1" spc="-1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</a:t>
            </a:r>
            <a:r>
              <a:rPr sz="1400" b="1" spc="-3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b="1" spc="-15" dirty="0" smtClean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1400" b="1" spc="-15" dirty="0" smtClean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  <a:r>
              <a:rPr sz="1400" b="1" spc="45" dirty="0" smtClean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Leland</a:t>
            </a:r>
            <a:r>
              <a:rPr sz="140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2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sz="1400" spc="-15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1400" spc="-1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lkinson/</a:t>
            </a:r>
            <a:r>
              <a:rPr sz="1400" spc="-3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1400" spc="-1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adley</a:t>
            </a:r>
            <a:r>
              <a:rPr sz="1400" spc="25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2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sz="1400" spc="-15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1400" spc="-5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ck</a:t>
            </a:r>
            <a:r>
              <a:rPr sz="1400" spc="5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1400" spc="-15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</a:t>
            </a:r>
            <a:r>
              <a:rPr sz="140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</a:t>
            </a:r>
            <a:r>
              <a:rPr sz="1400" spc="-5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Gramma</a:t>
            </a:r>
            <a:r>
              <a:rPr sz="140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400" spc="25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sz="1400" spc="-5" dirty="0">
                <a:solidFill>
                  <a:srgbClr val="006F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Graphics</a:t>
            </a:r>
            <a:endParaRPr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50000"/>
              </a:lnSpc>
              <a:spcBef>
                <a:spcPts val="1415"/>
              </a:spcBef>
            </a:pPr>
            <a:r>
              <a:rPr sz="1200" b="1" spc="-5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sz="1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200" b="1" spc="-15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b="1" spc="-1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</a:t>
            </a:r>
            <a:r>
              <a:rPr sz="1200" b="1" spc="-15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ere</a:t>
            </a:r>
            <a:r>
              <a:rPr sz="1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1200" b="1" spc="-5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b="1" spc="-15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sz="1200" b="1" spc="-2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1200" b="1" spc="-1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b="1" spc="-2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mm</a:t>
            </a:r>
            <a:r>
              <a:rPr sz="1200" b="1" spc="-1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</a:t>
            </a:r>
            <a:r>
              <a:rPr sz="1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b="1" spc="-5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</a:t>
            </a:r>
            <a:r>
              <a:rPr sz="1200" b="1" spc="-15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</a:t>
            </a:r>
            <a:r>
              <a:rPr sz="1200" b="1" spc="-1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b="1" spc="-5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200" b="1" spc="-15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1200" b="1" spc="-1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</a:t>
            </a:r>
            <a:r>
              <a:rPr sz="1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</a:t>
            </a:r>
            <a:r>
              <a:rPr sz="1200" b="1" spc="-2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1200" b="1" spc="-5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1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200" b="1" spc="-15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nen</a:t>
            </a:r>
            <a:r>
              <a:rPr sz="1200" b="1" spc="-1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ts</a:t>
            </a:r>
            <a:r>
              <a:rPr sz="1200" b="1" spc="-35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sz="1200" b="1" spc="-1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b="1" spc="-15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plo</a:t>
            </a:r>
            <a:r>
              <a:rPr sz="1200" b="1" spc="-5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200" b="1" spc="-1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  <a:r>
              <a:rPr sz="1200" b="1" spc="-15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4150" indent="-171450">
              <a:lnSpc>
                <a:spcPct val="150000"/>
              </a:lnSpc>
              <a:buSzPct val="92307"/>
              <a:buFont typeface="Wingdings" panose="05000000000000000000" pitchFamily="2" charset="2"/>
              <a:buChar char="ü"/>
              <a:tabLst>
                <a:tab pos="186690" algn="l"/>
              </a:tabLst>
            </a:pP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1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efa</a:t>
            </a:r>
            <a:r>
              <a:rPr sz="12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lt</a:t>
            </a:r>
            <a:r>
              <a:rPr sz="12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</a:t>
            </a:r>
            <a:r>
              <a:rPr sz="1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tase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2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2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mappi</a:t>
            </a:r>
            <a:r>
              <a:rPr sz="1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gs</a:t>
            </a:r>
            <a:r>
              <a:rPr sz="1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from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variabl</a:t>
            </a:r>
            <a:r>
              <a:rPr sz="1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sz="12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aest</a:t>
            </a:r>
            <a:r>
              <a:rPr sz="12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etics,</a:t>
            </a: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4150" marR="6350" indent="-171450">
              <a:lnSpc>
                <a:spcPct val="150000"/>
              </a:lnSpc>
              <a:spcBef>
                <a:spcPts val="10"/>
              </a:spcBef>
              <a:buFont typeface="Wingdings" panose="05000000000000000000" pitchFamily="2" charset="2"/>
              <a:buChar char="ü"/>
              <a:tabLst>
                <a:tab pos="191135" algn="l"/>
              </a:tabLst>
            </a:pPr>
            <a:r>
              <a:rPr sz="12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</a:t>
            </a:r>
            <a:r>
              <a:rPr sz="12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</a:t>
            </a:r>
            <a:r>
              <a:rPr sz="1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 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yers,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</a:t>
            </a:r>
            <a:r>
              <a:rPr sz="12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sz="12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yer</a:t>
            </a:r>
            <a:r>
              <a:rPr sz="12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hav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</a:t>
            </a:r>
            <a:r>
              <a:rPr sz="12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metric object,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statistical</a:t>
            </a:r>
            <a:r>
              <a:rPr sz="120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</a:t>
            </a:r>
            <a:r>
              <a:rPr sz="12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format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on,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12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2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siti</a:t>
            </a:r>
            <a:r>
              <a:rPr sz="12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sz="12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sz="12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12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</a:t>
            </a:r>
            <a:r>
              <a:rPr sz="1200" spc="-2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2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tm</a:t>
            </a:r>
            <a:r>
              <a:rPr sz="12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sz="12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12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optional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y,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sz="1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2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2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estheti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200" spc="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ings,</a:t>
            </a: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4150" indent="-171450">
              <a:lnSpc>
                <a:spcPct val="150000"/>
              </a:lnSpc>
              <a:spcBef>
                <a:spcPts val="225"/>
              </a:spcBef>
              <a:buFont typeface="Wingdings" panose="05000000000000000000" pitchFamily="2" charset="2"/>
              <a:buChar char="ü"/>
              <a:tabLst>
                <a:tab pos="191135" algn="l"/>
              </a:tabLst>
            </a:pPr>
            <a:r>
              <a:rPr sz="12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</a:t>
            </a:r>
            <a:r>
              <a:rPr sz="12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scale</a:t>
            </a:r>
            <a:r>
              <a:rPr sz="12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sz="12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</a:t>
            </a:r>
            <a:r>
              <a:rPr sz="12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etic</a:t>
            </a:r>
            <a:r>
              <a:rPr sz="120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 u</a:t>
            </a:r>
            <a:r>
              <a:rPr sz="12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ed,</a:t>
            </a: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4150" indent="-171450">
              <a:lnSpc>
                <a:spcPct val="150000"/>
              </a:lnSpc>
              <a:spcBef>
                <a:spcPts val="240"/>
              </a:spcBef>
              <a:buFont typeface="Wingdings" panose="05000000000000000000" pitchFamily="2" charset="2"/>
              <a:buChar char="ü"/>
              <a:tabLst>
                <a:tab pos="191135" algn="l"/>
              </a:tabLst>
            </a:pP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ordi</a:t>
            </a:r>
            <a:r>
              <a:rPr sz="1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ate sy</a:t>
            </a:r>
            <a:r>
              <a:rPr sz="12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tem,</a:t>
            </a: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4150" indent="-171450">
              <a:lnSpc>
                <a:spcPct val="150000"/>
              </a:lnSpc>
              <a:spcBef>
                <a:spcPts val="225"/>
              </a:spcBef>
              <a:buFont typeface="Wingdings" panose="05000000000000000000" pitchFamily="2" charset="2"/>
              <a:buChar char="ü"/>
              <a:tabLst>
                <a:tab pos="191135" algn="l"/>
              </a:tabLst>
            </a:pP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2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2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</a:t>
            </a:r>
            <a:r>
              <a:rPr sz="12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</a:t>
            </a:r>
            <a:r>
              <a:rPr sz="12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cificat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</a:t>
            </a: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514908" y="177291"/>
            <a:ext cx="4940670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600" spc="-5" dirty="0">
                <a:solidFill>
                  <a:srgbClr val="252525"/>
                </a:solidFill>
                <a:cs typeface="Calibri"/>
              </a:rPr>
              <a:t>Grammar of Graphics</a:t>
            </a:r>
            <a:endParaRPr sz="2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6365489"/>
      </p:ext>
    </p:extLst>
  </p:cSld>
  <p:clrMapOvr>
    <a:masterClrMapping/>
  </p:clrMapOvr>
</p:sld>
</file>

<file path=ppt/theme/theme1.xml><?xml version="1.0" encoding="utf-8"?>
<a:theme xmlns:a="http://schemas.openxmlformats.org/drawingml/2006/main" name="2_Brain4ce_course_templ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7557</TotalTime>
  <Words>1576</Words>
  <Application>Microsoft Office PowerPoint</Application>
  <PresentationFormat>On-screen Show (16:9)</PresentationFormat>
  <Paragraphs>335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Castellar</vt:lpstr>
      <vt:lpstr>Tahoma</vt:lpstr>
      <vt:lpstr>Wingdings</vt:lpstr>
      <vt:lpstr>2_Brain4ce_course_template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Komala</dc:creator>
  <cp:lastModifiedBy>Abhay</cp:lastModifiedBy>
  <cp:revision>1091</cp:revision>
  <dcterms:created xsi:type="dcterms:W3CDTF">2014-07-21T07:23:07Z</dcterms:created>
  <dcterms:modified xsi:type="dcterms:W3CDTF">2015-09-18T13:50:33Z</dcterms:modified>
</cp:coreProperties>
</file>