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78" r:id="rId2"/>
  </p:sldMasterIdLst>
  <p:notesMasterIdLst>
    <p:notesMasterId r:id="rId34"/>
  </p:notesMasterIdLst>
  <p:sldIdLst>
    <p:sldId id="384" r:id="rId3"/>
    <p:sldId id="385" r:id="rId4"/>
    <p:sldId id="393" r:id="rId5"/>
    <p:sldId id="378" r:id="rId6"/>
    <p:sldId id="392" r:id="rId7"/>
    <p:sldId id="390" r:id="rId8"/>
    <p:sldId id="374" r:id="rId9"/>
    <p:sldId id="379" r:id="rId10"/>
    <p:sldId id="375" r:id="rId11"/>
    <p:sldId id="331" r:id="rId12"/>
    <p:sldId id="380" r:id="rId13"/>
    <p:sldId id="382" r:id="rId14"/>
    <p:sldId id="332" r:id="rId15"/>
    <p:sldId id="309" r:id="rId16"/>
    <p:sldId id="310" r:id="rId17"/>
    <p:sldId id="297" r:id="rId18"/>
    <p:sldId id="317" r:id="rId19"/>
    <p:sldId id="305" r:id="rId20"/>
    <p:sldId id="318" r:id="rId21"/>
    <p:sldId id="311" r:id="rId22"/>
    <p:sldId id="381" r:id="rId23"/>
    <p:sldId id="320" r:id="rId24"/>
    <p:sldId id="325" r:id="rId25"/>
    <p:sldId id="371" r:id="rId26"/>
    <p:sldId id="383" r:id="rId27"/>
    <p:sldId id="389" r:id="rId28"/>
    <p:sldId id="373" r:id="rId29"/>
    <p:sldId id="387" r:id="rId30"/>
    <p:sldId id="394" r:id="rId31"/>
    <p:sldId id="386" r:id="rId32"/>
    <p:sldId id="388" r:id="rId3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6" userDrawn="1">
          <p15:clr>
            <a:srgbClr val="A4A3A4"/>
          </p15:clr>
        </p15:guide>
        <p15:guide id="2" pos="288" userDrawn="1">
          <p15:clr>
            <a:srgbClr val="A4A3A4"/>
          </p15:clr>
        </p15:guide>
        <p15:guide id="3" pos="547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4B4D"/>
    <a:srgbClr val="E14B4E"/>
    <a:srgbClr val="996633"/>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58" autoAdjust="0"/>
    <p:restoredTop sz="94434" autoAdjust="0"/>
  </p:normalViewPr>
  <p:slideViewPr>
    <p:cSldViewPr>
      <p:cViewPr varScale="1">
        <p:scale>
          <a:sx n="98" d="100"/>
          <a:sy n="98" d="100"/>
        </p:scale>
        <p:origin x="672" y="84"/>
      </p:cViewPr>
      <p:guideLst>
        <p:guide orient="horz" pos="516"/>
        <p:guide pos="288"/>
        <p:guide pos="5472"/>
      </p:guideLst>
    </p:cSldViewPr>
  </p:slideViewPr>
  <p:outlineViewPr>
    <p:cViewPr>
      <p:scale>
        <a:sx n="33" d="100"/>
        <a:sy n="33" d="100"/>
      </p:scale>
      <p:origin x="0" y="20296"/>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s>
</file>

<file path=ppt/diagrams/_rels/data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image" Target="../media/image70.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31DEE8-E496-48CA-AE2F-545DE4D58857}" type="doc">
      <dgm:prSet loTypeId="urn:microsoft.com/office/officeart/2008/layout/CaptionedPictures" loCatId="picture" qsTypeId="urn:microsoft.com/office/officeart/2005/8/quickstyle/simple5" qsCatId="simple" csTypeId="urn:microsoft.com/office/officeart/2005/8/colors/colorful2" csCatId="colorful" phldr="1"/>
      <dgm:spPr/>
      <dgm:t>
        <a:bodyPr/>
        <a:lstStyle/>
        <a:p>
          <a:endParaRPr lang="en-US"/>
        </a:p>
      </dgm:t>
    </dgm:pt>
    <dgm:pt modelId="{5F07A14B-102A-4ADD-B848-48E1D6E740DF}">
      <dgm:prSet phldrT="[Text]" custT="1"/>
      <dgm:spPr/>
      <dgm:t>
        <a:bodyPr/>
        <a:lstStyle/>
        <a:p>
          <a:r>
            <a:rPr lang="en-US" sz="1200" b="0" dirty="0" smtClean="0">
              <a:solidFill>
                <a:srgbClr val="0070C0"/>
              </a:solidFill>
              <a:latin typeface="Tahoma" panose="020B0604030504040204" pitchFamily="34" charset="0"/>
              <a:ea typeface="Tahoma" panose="020B0604030504040204" pitchFamily="34" charset="0"/>
              <a:cs typeface="Tahoma" panose="020B0604030504040204" pitchFamily="34" charset="0"/>
            </a:rPr>
            <a:t>PNR Enquiry App</a:t>
          </a:r>
          <a:endParaRPr lang="en-US" sz="1200" b="0" dirty="0">
            <a:solidFill>
              <a:srgbClr val="0070C0"/>
            </a:solidFill>
            <a:latin typeface="Tahoma" panose="020B0604030504040204" pitchFamily="34" charset="0"/>
            <a:ea typeface="Tahoma" panose="020B0604030504040204" pitchFamily="34" charset="0"/>
            <a:cs typeface="Tahoma" panose="020B0604030504040204" pitchFamily="34" charset="0"/>
          </a:endParaRPr>
        </a:p>
      </dgm:t>
    </dgm:pt>
    <dgm:pt modelId="{2F28DFA0-4747-4CE7-8648-410257F1991E}" type="parTrans" cxnId="{EDA0137E-3AE6-4C83-8A6A-C9026014FF04}">
      <dgm:prSet/>
      <dgm:spPr/>
      <dgm:t>
        <a:bodyPr/>
        <a:lstStyle/>
        <a:p>
          <a:endParaRPr lang="en-US"/>
        </a:p>
      </dgm:t>
    </dgm:pt>
    <dgm:pt modelId="{04BBF715-7713-42CC-82B8-2120ADAF89C3}" type="sibTrans" cxnId="{EDA0137E-3AE6-4C83-8A6A-C9026014FF04}">
      <dgm:prSet/>
      <dgm:spPr/>
      <dgm:t>
        <a:bodyPr/>
        <a:lstStyle/>
        <a:p>
          <a:endParaRPr lang="en-US"/>
        </a:p>
      </dgm:t>
    </dgm:pt>
    <dgm:pt modelId="{FB65AE18-EB2F-44DE-BFCA-FE04986375D6}">
      <dgm:prSet phldrT="[Text]" custT="1">
        <dgm:style>
          <a:lnRef idx="1">
            <a:schemeClr val="accent4"/>
          </a:lnRef>
          <a:fillRef idx="2">
            <a:schemeClr val="accent4"/>
          </a:fillRef>
          <a:effectRef idx="1">
            <a:schemeClr val="accent4"/>
          </a:effectRef>
          <a:fontRef idx="minor">
            <a:schemeClr val="dk1"/>
          </a:fontRef>
        </dgm:style>
      </dgm:prSet>
      <dgm:spPr/>
      <dgm:t>
        <a:bodyPr/>
        <a:lstStyle/>
        <a:p>
          <a:r>
            <a:rPr lang="en-US" sz="1200" b="0" dirty="0" smtClean="0">
              <a:latin typeface="Tahoma" panose="020B0604030504040204" pitchFamily="34" charset="0"/>
              <a:ea typeface="Tahoma" panose="020B0604030504040204" pitchFamily="34" charset="0"/>
              <a:cs typeface="Tahoma" panose="020B0604030504040204" pitchFamily="34" charset="0"/>
            </a:rPr>
            <a:t>Prashant Jain</a:t>
          </a:r>
          <a:endParaRPr lang="en-US" sz="1200" b="0" dirty="0">
            <a:latin typeface="Tahoma" panose="020B0604030504040204" pitchFamily="34" charset="0"/>
            <a:ea typeface="Tahoma" panose="020B0604030504040204" pitchFamily="34" charset="0"/>
            <a:cs typeface="Tahoma" panose="020B0604030504040204" pitchFamily="34" charset="0"/>
          </a:endParaRPr>
        </a:p>
      </dgm:t>
    </dgm:pt>
    <dgm:pt modelId="{A578C1E7-C9D1-4DF5-95C1-9931A3FE5591}" type="parTrans" cxnId="{28314C52-3995-4A51-9605-240A3D242C39}">
      <dgm:prSet/>
      <dgm:spPr/>
      <dgm:t>
        <a:bodyPr/>
        <a:lstStyle/>
        <a:p>
          <a:endParaRPr lang="en-US"/>
        </a:p>
      </dgm:t>
    </dgm:pt>
    <dgm:pt modelId="{662D6143-FA9B-43B6-9858-B8994725A6BC}" type="sibTrans" cxnId="{28314C52-3995-4A51-9605-240A3D242C39}">
      <dgm:prSet/>
      <dgm:spPr/>
      <dgm:t>
        <a:bodyPr/>
        <a:lstStyle/>
        <a:p>
          <a:endParaRPr lang="en-US"/>
        </a:p>
      </dgm:t>
    </dgm:pt>
    <dgm:pt modelId="{ECA02A0D-2213-4B02-9CAA-9536CBAF3DAE}">
      <dgm:prSet phldrT="[Text]" custT="1"/>
      <dgm:spPr/>
      <dgm:t>
        <a:bodyPr/>
        <a:lstStyle/>
        <a:p>
          <a:r>
            <a:rPr lang="en-US" sz="1200" b="0" dirty="0" smtClean="0">
              <a:solidFill>
                <a:srgbClr val="0070C0"/>
              </a:solidFill>
              <a:latin typeface="Tahoma" panose="020B0604030504040204" pitchFamily="34" charset="0"/>
              <a:ea typeface="Tahoma" panose="020B0604030504040204" pitchFamily="34" charset="0"/>
              <a:cs typeface="Tahoma" panose="020B0604030504040204" pitchFamily="34" charset="0"/>
            </a:rPr>
            <a:t>Black Jack App</a:t>
          </a:r>
          <a:endParaRPr lang="en-US" sz="1200" b="0" dirty="0">
            <a:solidFill>
              <a:srgbClr val="0070C0"/>
            </a:solidFill>
            <a:latin typeface="Tahoma" panose="020B0604030504040204" pitchFamily="34" charset="0"/>
            <a:ea typeface="Tahoma" panose="020B0604030504040204" pitchFamily="34" charset="0"/>
            <a:cs typeface="Tahoma" panose="020B0604030504040204" pitchFamily="34" charset="0"/>
          </a:endParaRPr>
        </a:p>
      </dgm:t>
    </dgm:pt>
    <dgm:pt modelId="{408F2D4F-3EA5-4E83-BC85-E4B1DE21C5ED}" type="parTrans" cxnId="{0911DE9A-8D6F-41D6-A872-DF21064C690A}">
      <dgm:prSet/>
      <dgm:spPr/>
      <dgm:t>
        <a:bodyPr/>
        <a:lstStyle/>
        <a:p>
          <a:endParaRPr lang="en-US"/>
        </a:p>
      </dgm:t>
    </dgm:pt>
    <dgm:pt modelId="{52DE8C1C-5A32-4F89-85B0-14B2ED884D18}" type="sibTrans" cxnId="{0911DE9A-8D6F-41D6-A872-DF21064C690A}">
      <dgm:prSet/>
      <dgm:spPr/>
      <dgm:t>
        <a:bodyPr/>
        <a:lstStyle/>
        <a:p>
          <a:endParaRPr lang="en-US"/>
        </a:p>
      </dgm:t>
    </dgm:pt>
    <dgm:pt modelId="{9AC793D0-AFD3-4E7B-A44A-CAB55C931F19}">
      <dgm:prSet phldrT="[Text]" custT="1">
        <dgm:style>
          <a:lnRef idx="1">
            <a:schemeClr val="accent4"/>
          </a:lnRef>
          <a:fillRef idx="2">
            <a:schemeClr val="accent4"/>
          </a:fillRef>
          <a:effectRef idx="1">
            <a:schemeClr val="accent4"/>
          </a:effectRef>
          <a:fontRef idx="minor">
            <a:schemeClr val="dk1"/>
          </a:fontRef>
        </dgm:style>
      </dgm:prSet>
      <dgm:spPr/>
      <dgm:t>
        <a:bodyPr/>
        <a:lstStyle/>
        <a:p>
          <a:r>
            <a:rPr lang="en-US" sz="1200" b="0" dirty="0" smtClean="0">
              <a:latin typeface="Tahoma" panose="020B0604030504040204" pitchFamily="34" charset="0"/>
              <a:ea typeface="Tahoma" panose="020B0604030504040204" pitchFamily="34" charset="0"/>
              <a:cs typeface="Tahoma" panose="020B0604030504040204" pitchFamily="34" charset="0"/>
            </a:rPr>
            <a:t>Hisham Muneer</a:t>
          </a:r>
          <a:endParaRPr lang="en-US" sz="1200" b="0" dirty="0">
            <a:latin typeface="Tahoma" panose="020B0604030504040204" pitchFamily="34" charset="0"/>
            <a:ea typeface="Tahoma" panose="020B0604030504040204" pitchFamily="34" charset="0"/>
            <a:cs typeface="Tahoma" panose="020B0604030504040204" pitchFamily="34" charset="0"/>
          </a:endParaRPr>
        </a:p>
      </dgm:t>
    </dgm:pt>
    <dgm:pt modelId="{CA6D6E00-1408-4243-AAFF-92469A4BAFDC}" type="parTrans" cxnId="{923D64D1-E590-447D-A070-9407818F120B}">
      <dgm:prSet/>
      <dgm:spPr/>
      <dgm:t>
        <a:bodyPr/>
        <a:lstStyle/>
        <a:p>
          <a:endParaRPr lang="en-US"/>
        </a:p>
      </dgm:t>
    </dgm:pt>
    <dgm:pt modelId="{D17EC1E2-F22F-4AAB-90B4-F5A48B960D38}" type="sibTrans" cxnId="{923D64D1-E590-447D-A070-9407818F120B}">
      <dgm:prSet/>
      <dgm:spPr/>
      <dgm:t>
        <a:bodyPr/>
        <a:lstStyle/>
        <a:p>
          <a:endParaRPr lang="en-US"/>
        </a:p>
      </dgm:t>
    </dgm:pt>
    <dgm:pt modelId="{4282A998-9DD5-4521-B3B5-BAF8BA4BD293}">
      <dgm:prSet phldrT="[Text]" custT="1"/>
      <dgm:spPr/>
      <dgm:t>
        <a:bodyPr/>
        <a:lstStyle/>
        <a:p>
          <a:r>
            <a:rPr lang="en-US" sz="1200" b="0" dirty="0" smtClean="0">
              <a:solidFill>
                <a:srgbClr val="0070C0"/>
              </a:solidFill>
              <a:latin typeface="Tahoma" panose="020B0604030504040204" pitchFamily="34" charset="0"/>
              <a:ea typeface="Tahoma" panose="020B0604030504040204" pitchFamily="34" charset="0"/>
              <a:cs typeface="Tahoma" panose="020B0604030504040204" pitchFamily="34" charset="0"/>
            </a:rPr>
            <a:t>Reebok Shopping App</a:t>
          </a:r>
          <a:endParaRPr lang="en-US" sz="1200" b="0" dirty="0">
            <a:solidFill>
              <a:srgbClr val="0070C0"/>
            </a:solidFill>
            <a:latin typeface="Tahoma" panose="020B0604030504040204" pitchFamily="34" charset="0"/>
            <a:ea typeface="Tahoma" panose="020B0604030504040204" pitchFamily="34" charset="0"/>
            <a:cs typeface="Tahoma" panose="020B0604030504040204" pitchFamily="34" charset="0"/>
          </a:endParaRPr>
        </a:p>
      </dgm:t>
    </dgm:pt>
    <dgm:pt modelId="{E62DF079-0AA1-4807-B8D4-11EBCB2B38BB}" type="parTrans" cxnId="{408DC811-5DA2-4CCA-98EC-669398EA2F80}">
      <dgm:prSet/>
      <dgm:spPr/>
      <dgm:t>
        <a:bodyPr/>
        <a:lstStyle/>
        <a:p>
          <a:endParaRPr lang="en-US"/>
        </a:p>
      </dgm:t>
    </dgm:pt>
    <dgm:pt modelId="{1141CE4A-CF55-42AB-8CEF-186BABAF4B0A}" type="sibTrans" cxnId="{408DC811-5DA2-4CCA-98EC-669398EA2F80}">
      <dgm:prSet/>
      <dgm:spPr/>
      <dgm:t>
        <a:bodyPr/>
        <a:lstStyle/>
        <a:p>
          <a:endParaRPr lang="en-US"/>
        </a:p>
      </dgm:t>
    </dgm:pt>
    <dgm:pt modelId="{B16124EF-884D-4696-AE1A-604512AA9311}">
      <dgm:prSet phldrT="[Text]" custT="1">
        <dgm:style>
          <a:lnRef idx="1">
            <a:schemeClr val="accent4"/>
          </a:lnRef>
          <a:fillRef idx="2">
            <a:schemeClr val="accent4"/>
          </a:fillRef>
          <a:effectRef idx="1">
            <a:schemeClr val="accent4"/>
          </a:effectRef>
          <a:fontRef idx="minor">
            <a:schemeClr val="dk1"/>
          </a:fontRef>
        </dgm:style>
      </dgm:prSet>
      <dgm:spPr/>
      <dgm:t>
        <a:bodyPr/>
        <a:lstStyle/>
        <a:p>
          <a:r>
            <a:rPr lang="en-US" sz="1200" b="0" dirty="0" smtClean="0">
              <a:latin typeface="Tahoma" panose="020B0604030504040204" pitchFamily="34" charset="0"/>
              <a:ea typeface="Tahoma" panose="020B0604030504040204" pitchFamily="34" charset="0"/>
              <a:cs typeface="Tahoma" panose="020B0604030504040204" pitchFamily="34" charset="0"/>
            </a:rPr>
            <a:t>Anubhav Gupta</a:t>
          </a:r>
          <a:endParaRPr lang="en-US" sz="1200" b="0" dirty="0">
            <a:latin typeface="Tahoma" panose="020B0604030504040204" pitchFamily="34" charset="0"/>
            <a:ea typeface="Tahoma" panose="020B0604030504040204" pitchFamily="34" charset="0"/>
            <a:cs typeface="Tahoma" panose="020B0604030504040204" pitchFamily="34" charset="0"/>
          </a:endParaRPr>
        </a:p>
      </dgm:t>
    </dgm:pt>
    <dgm:pt modelId="{ABEAAEF4-9A28-4F45-9537-8A7FBB69530D}" type="parTrans" cxnId="{4B4B8552-57E5-45F3-9604-F98985C2CE6B}">
      <dgm:prSet/>
      <dgm:spPr/>
      <dgm:t>
        <a:bodyPr/>
        <a:lstStyle/>
        <a:p>
          <a:endParaRPr lang="en-US"/>
        </a:p>
      </dgm:t>
    </dgm:pt>
    <dgm:pt modelId="{536425FC-8B2A-4B4A-ADE7-A8C95636A896}" type="sibTrans" cxnId="{4B4B8552-57E5-45F3-9604-F98985C2CE6B}">
      <dgm:prSet/>
      <dgm:spPr/>
      <dgm:t>
        <a:bodyPr/>
        <a:lstStyle/>
        <a:p>
          <a:endParaRPr lang="en-US"/>
        </a:p>
      </dgm:t>
    </dgm:pt>
    <dgm:pt modelId="{BA6EE6F8-E9B5-4BC1-AB8A-C0570C560CC2}" type="pres">
      <dgm:prSet presAssocID="{9B31DEE8-E496-48CA-AE2F-545DE4D58857}" presName="Name0" presStyleCnt="0">
        <dgm:presLayoutVars>
          <dgm:chMax/>
          <dgm:chPref/>
          <dgm:dir/>
        </dgm:presLayoutVars>
      </dgm:prSet>
      <dgm:spPr/>
      <dgm:t>
        <a:bodyPr/>
        <a:lstStyle/>
        <a:p>
          <a:endParaRPr lang="en-US"/>
        </a:p>
      </dgm:t>
    </dgm:pt>
    <dgm:pt modelId="{13F66600-A49B-4AA3-AE28-33DA886E99A0}" type="pres">
      <dgm:prSet presAssocID="{5F07A14B-102A-4ADD-B848-48E1D6E740DF}" presName="composite" presStyleCnt="0">
        <dgm:presLayoutVars>
          <dgm:chMax val="1"/>
          <dgm:chPref val="1"/>
        </dgm:presLayoutVars>
      </dgm:prSet>
      <dgm:spPr/>
      <dgm:t>
        <a:bodyPr/>
        <a:lstStyle/>
        <a:p>
          <a:endParaRPr lang="en-US"/>
        </a:p>
      </dgm:t>
    </dgm:pt>
    <dgm:pt modelId="{5F1D1DD0-C944-459B-82C4-1A6688FE2929}" type="pres">
      <dgm:prSet presAssocID="{5F07A14B-102A-4ADD-B848-48E1D6E740DF}" presName="Accent" presStyleLbl="trAlignAcc1" presStyleIdx="0" presStyleCnt="3" custScaleY="167019" custLinFactNeighborY="9179">
        <dgm:presLayoutVars>
          <dgm:chMax val="0"/>
          <dgm:chPref val="0"/>
        </dgm:presLayoutVars>
      </dgm:prSet>
      <dgm:spPr/>
      <dgm:t>
        <a:bodyPr/>
        <a:lstStyle/>
        <a:p>
          <a:endParaRPr lang="en-US"/>
        </a:p>
      </dgm:t>
    </dgm:pt>
    <dgm:pt modelId="{1C61ED31-A075-48ED-A794-563DD0006A63}" type="pres">
      <dgm:prSet presAssocID="{5F07A14B-102A-4ADD-B848-48E1D6E740DF}" presName="Image" presStyleLbl="alignImgPlace1" presStyleIdx="0" presStyleCnt="3" custScaleY="200400" custLinFactNeighborY="14190">
        <dgm:presLayoutVars>
          <dgm:chMax val="0"/>
          <dgm:chPref val="0"/>
        </dgm:presLayoutVars>
      </dgm:prSet>
      <dgm:spPr>
        <a:blipFill>
          <a:blip xmlns:r="http://schemas.openxmlformats.org/officeDocument/2006/relationships" r:embed="rId1" cstate="email">
            <a:extLst>
              <a:ext uri="{28A0092B-C50C-407E-A947-70E740481C1C}">
                <a14:useLocalDpi xmlns:a14="http://schemas.microsoft.com/office/drawing/2010/main" val="0"/>
              </a:ext>
            </a:extLst>
          </a:blip>
          <a:srcRect/>
          <a:stretch>
            <a:fillRect/>
          </a:stretch>
        </a:blipFill>
      </dgm:spPr>
      <dgm:t>
        <a:bodyPr/>
        <a:lstStyle/>
        <a:p>
          <a:endParaRPr lang="en-US"/>
        </a:p>
      </dgm:t>
    </dgm:pt>
    <dgm:pt modelId="{463A5B6D-FEDA-4510-B80D-559D1BCB799C}" type="pres">
      <dgm:prSet presAssocID="{5F07A14B-102A-4ADD-B848-48E1D6E740DF}" presName="ChildComposite" presStyleCnt="0"/>
      <dgm:spPr/>
      <dgm:t>
        <a:bodyPr/>
        <a:lstStyle/>
        <a:p>
          <a:endParaRPr lang="en-US"/>
        </a:p>
      </dgm:t>
    </dgm:pt>
    <dgm:pt modelId="{1A50C613-CE3A-46F0-BDCC-BE96808AB67F}" type="pres">
      <dgm:prSet presAssocID="{5F07A14B-102A-4ADD-B848-48E1D6E740DF}" presName="Child" presStyleLbl="node1" presStyleIdx="0" presStyleCnt="3" custScaleX="78057" custScaleY="60471" custLinFactY="76259" custLinFactNeighborY="100000">
        <dgm:presLayoutVars>
          <dgm:chMax val="0"/>
          <dgm:chPref val="0"/>
          <dgm:bulletEnabled val="1"/>
        </dgm:presLayoutVars>
      </dgm:prSet>
      <dgm:spPr/>
      <dgm:t>
        <a:bodyPr/>
        <a:lstStyle/>
        <a:p>
          <a:endParaRPr lang="en-US"/>
        </a:p>
      </dgm:t>
    </dgm:pt>
    <dgm:pt modelId="{DD0B7352-5FDA-4C64-89D1-6CED38CC7033}" type="pres">
      <dgm:prSet presAssocID="{5F07A14B-102A-4ADD-B848-48E1D6E740DF}" presName="Parent" presStyleLbl="revTx" presStyleIdx="0" presStyleCnt="3" custLinFactY="-500000" custLinFactNeighborY="-503370">
        <dgm:presLayoutVars>
          <dgm:chMax val="1"/>
          <dgm:chPref val="0"/>
          <dgm:bulletEnabled val="1"/>
        </dgm:presLayoutVars>
      </dgm:prSet>
      <dgm:spPr/>
      <dgm:t>
        <a:bodyPr/>
        <a:lstStyle/>
        <a:p>
          <a:endParaRPr lang="en-US"/>
        </a:p>
      </dgm:t>
    </dgm:pt>
    <dgm:pt modelId="{4DCFCCF8-F20E-4A48-9389-E3B0DEA08D79}" type="pres">
      <dgm:prSet presAssocID="{04BBF715-7713-42CC-82B8-2120ADAF89C3}" presName="sibTrans" presStyleCnt="0"/>
      <dgm:spPr/>
      <dgm:t>
        <a:bodyPr/>
        <a:lstStyle/>
        <a:p>
          <a:endParaRPr lang="en-US"/>
        </a:p>
      </dgm:t>
    </dgm:pt>
    <dgm:pt modelId="{937761F0-B6AC-462B-9D61-3DDE097D1E75}" type="pres">
      <dgm:prSet presAssocID="{ECA02A0D-2213-4B02-9CAA-9536CBAF3DAE}" presName="composite" presStyleCnt="0">
        <dgm:presLayoutVars>
          <dgm:chMax val="1"/>
          <dgm:chPref val="1"/>
        </dgm:presLayoutVars>
      </dgm:prSet>
      <dgm:spPr/>
      <dgm:t>
        <a:bodyPr/>
        <a:lstStyle/>
        <a:p>
          <a:endParaRPr lang="en-US"/>
        </a:p>
      </dgm:t>
    </dgm:pt>
    <dgm:pt modelId="{46675E67-DE13-4DD5-84DA-F5B90EE05E0D}" type="pres">
      <dgm:prSet presAssocID="{ECA02A0D-2213-4B02-9CAA-9536CBAF3DAE}" presName="Accent" presStyleLbl="trAlignAcc1" presStyleIdx="1" presStyleCnt="3" custScaleY="167019" custLinFactNeighborY="-2523">
        <dgm:presLayoutVars>
          <dgm:chMax val="0"/>
          <dgm:chPref val="0"/>
        </dgm:presLayoutVars>
      </dgm:prSet>
      <dgm:spPr/>
      <dgm:t>
        <a:bodyPr/>
        <a:lstStyle/>
        <a:p>
          <a:endParaRPr lang="en-US"/>
        </a:p>
      </dgm:t>
    </dgm:pt>
    <dgm:pt modelId="{E664D65F-59C4-43CB-A8B3-1C86C29D59A3}" type="pres">
      <dgm:prSet presAssocID="{ECA02A0D-2213-4B02-9CAA-9536CBAF3DAE}" presName="Image" presStyleLbl="alignImgPlace1" presStyleIdx="1" presStyleCnt="3" custScaleX="98746" custScaleY="203968" custLinFactNeighborY="14607">
        <dgm:presLayoutVars>
          <dgm:chMax val="0"/>
          <dgm:chPref val="0"/>
        </dgm:presLayoutVars>
      </dgm:prSet>
      <dgm:spPr>
        <a:blipFill>
          <a:blip xmlns:r="http://schemas.openxmlformats.org/officeDocument/2006/relationships" r:embed="rId2" cstate="email">
            <a:extLst>
              <a:ext uri="{28A0092B-C50C-407E-A947-70E740481C1C}">
                <a14:useLocalDpi xmlns:a14="http://schemas.microsoft.com/office/drawing/2010/main" val="0"/>
              </a:ext>
            </a:extLst>
          </a:blip>
          <a:srcRect/>
          <a:stretch>
            <a:fillRect/>
          </a:stretch>
        </a:blipFill>
      </dgm:spPr>
      <dgm:t>
        <a:bodyPr/>
        <a:lstStyle/>
        <a:p>
          <a:endParaRPr lang="en-US"/>
        </a:p>
      </dgm:t>
    </dgm:pt>
    <dgm:pt modelId="{483DD067-8342-4729-A017-33D403D02208}" type="pres">
      <dgm:prSet presAssocID="{ECA02A0D-2213-4B02-9CAA-9536CBAF3DAE}" presName="ChildComposite" presStyleCnt="0"/>
      <dgm:spPr/>
      <dgm:t>
        <a:bodyPr/>
        <a:lstStyle/>
        <a:p>
          <a:endParaRPr lang="en-US"/>
        </a:p>
      </dgm:t>
    </dgm:pt>
    <dgm:pt modelId="{FC5CF403-3897-42DE-A4DD-B22B11575B7F}" type="pres">
      <dgm:prSet presAssocID="{ECA02A0D-2213-4B02-9CAA-9536CBAF3DAE}" presName="Child" presStyleLbl="node1" presStyleIdx="1" presStyleCnt="3" custScaleX="78057" custScaleY="60471" custLinFactY="76260" custLinFactNeighborY="100000">
        <dgm:presLayoutVars>
          <dgm:chMax val="0"/>
          <dgm:chPref val="0"/>
          <dgm:bulletEnabled val="1"/>
        </dgm:presLayoutVars>
      </dgm:prSet>
      <dgm:spPr/>
      <dgm:t>
        <a:bodyPr/>
        <a:lstStyle/>
        <a:p>
          <a:endParaRPr lang="en-US"/>
        </a:p>
      </dgm:t>
    </dgm:pt>
    <dgm:pt modelId="{B9006C42-CFE1-4BF9-B9E9-4016F79650B6}" type="pres">
      <dgm:prSet presAssocID="{ECA02A0D-2213-4B02-9CAA-9536CBAF3DAE}" presName="Parent" presStyleLbl="revTx" presStyleIdx="1" presStyleCnt="3" custLinFactY="-500000" custLinFactNeighborY="-510377">
        <dgm:presLayoutVars>
          <dgm:chMax val="1"/>
          <dgm:chPref val="0"/>
          <dgm:bulletEnabled val="1"/>
        </dgm:presLayoutVars>
      </dgm:prSet>
      <dgm:spPr/>
      <dgm:t>
        <a:bodyPr/>
        <a:lstStyle/>
        <a:p>
          <a:endParaRPr lang="en-US"/>
        </a:p>
      </dgm:t>
    </dgm:pt>
    <dgm:pt modelId="{048603CF-1E1F-413C-9825-A056D8A05864}" type="pres">
      <dgm:prSet presAssocID="{52DE8C1C-5A32-4F89-85B0-14B2ED884D18}" presName="sibTrans" presStyleCnt="0"/>
      <dgm:spPr/>
      <dgm:t>
        <a:bodyPr/>
        <a:lstStyle/>
        <a:p>
          <a:endParaRPr lang="en-US"/>
        </a:p>
      </dgm:t>
    </dgm:pt>
    <dgm:pt modelId="{EBCC3EB2-4A1D-4CA8-8B1A-A2CA82AFE16E}" type="pres">
      <dgm:prSet presAssocID="{4282A998-9DD5-4521-B3B5-BAF8BA4BD293}" presName="composite" presStyleCnt="0">
        <dgm:presLayoutVars>
          <dgm:chMax val="1"/>
          <dgm:chPref val="1"/>
        </dgm:presLayoutVars>
      </dgm:prSet>
      <dgm:spPr/>
      <dgm:t>
        <a:bodyPr/>
        <a:lstStyle/>
        <a:p>
          <a:endParaRPr lang="en-US"/>
        </a:p>
      </dgm:t>
    </dgm:pt>
    <dgm:pt modelId="{165DE809-A62C-4504-8A5B-4A4E01905A31}" type="pres">
      <dgm:prSet presAssocID="{4282A998-9DD5-4521-B3B5-BAF8BA4BD293}" presName="Accent" presStyleLbl="trAlignAcc1" presStyleIdx="2" presStyleCnt="3" custScaleY="167019" custLinFactNeighborY="9494">
        <dgm:presLayoutVars>
          <dgm:chMax val="0"/>
          <dgm:chPref val="0"/>
        </dgm:presLayoutVars>
      </dgm:prSet>
      <dgm:spPr/>
      <dgm:t>
        <a:bodyPr/>
        <a:lstStyle/>
        <a:p>
          <a:endParaRPr lang="en-US"/>
        </a:p>
      </dgm:t>
    </dgm:pt>
    <dgm:pt modelId="{353148E0-585F-4D8B-8A3A-6D98DDD206A0}" type="pres">
      <dgm:prSet presAssocID="{4282A998-9DD5-4521-B3B5-BAF8BA4BD293}" presName="Image" presStyleLbl="alignImgPlace1" presStyleIdx="2" presStyleCnt="3" custScaleY="196338" custLinFactNeighborY="17191">
        <dgm:presLayoutVars>
          <dgm:chMax val="0"/>
          <dgm:chPref val="0"/>
        </dgm:presLayoutVars>
      </dgm:prSet>
      <dgm:spPr/>
      <dgm:t>
        <a:bodyPr/>
        <a:lstStyle/>
        <a:p>
          <a:endParaRPr lang="en-US"/>
        </a:p>
      </dgm:t>
    </dgm:pt>
    <dgm:pt modelId="{E959F8EB-EE50-4044-ADCA-BC90732FE42C}" type="pres">
      <dgm:prSet presAssocID="{4282A998-9DD5-4521-B3B5-BAF8BA4BD293}" presName="ChildComposite" presStyleCnt="0"/>
      <dgm:spPr/>
      <dgm:t>
        <a:bodyPr/>
        <a:lstStyle/>
        <a:p>
          <a:endParaRPr lang="en-US"/>
        </a:p>
      </dgm:t>
    </dgm:pt>
    <dgm:pt modelId="{9D70CEBF-5B88-493D-BCBF-5DD30466E90B}" type="pres">
      <dgm:prSet presAssocID="{4282A998-9DD5-4521-B3B5-BAF8BA4BD293}" presName="Child" presStyleLbl="node1" presStyleIdx="2" presStyleCnt="3" custScaleX="78057" custScaleY="60471" custLinFactY="76260" custLinFactNeighborY="100000">
        <dgm:presLayoutVars>
          <dgm:chMax val="0"/>
          <dgm:chPref val="0"/>
          <dgm:bulletEnabled val="1"/>
        </dgm:presLayoutVars>
      </dgm:prSet>
      <dgm:spPr/>
      <dgm:t>
        <a:bodyPr/>
        <a:lstStyle/>
        <a:p>
          <a:endParaRPr lang="en-US"/>
        </a:p>
      </dgm:t>
    </dgm:pt>
    <dgm:pt modelId="{A3B30BF1-99DF-4B93-A403-444241EE2978}" type="pres">
      <dgm:prSet presAssocID="{4282A998-9DD5-4521-B3B5-BAF8BA4BD293}" presName="Parent" presStyleLbl="revTx" presStyleIdx="2" presStyleCnt="3" custLinFactY="-500000" custLinFactNeighborY="-510377">
        <dgm:presLayoutVars>
          <dgm:chMax val="1"/>
          <dgm:chPref val="0"/>
          <dgm:bulletEnabled val="1"/>
        </dgm:presLayoutVars>
      </dgm:prSet>
      <dgm:spPr/>
      <dgm:t>
        <a:bodyPr/>
        <a:lstStyle/>
        <a:p>
          <a:endParaRPr lang="en-US"/>
        </a:p>
      </dgm:t>
    </dgm:pt>
  </dgm:ptLst>
  <dgm:cxnLst>
    <dgm:cxn modelId="{A7CAF448-2F00-E94C-9D2A-90D4C2EE8134}" type="presOf" srcId="{4282A998-9DD5-4521-B3B5-BAF8BA4BD293}" destId="{A3B30BF1-99DF-4B93-A403-444241EE2978}" srcOrd="0" destOrd="0" presId="urn:microsoft.com/office/officeart/2008/layout/CaptionedPictures"/>
    <dgm:cxn modelId="{0911DE9A-8D6F-41D6-A872-DF21064C690A}" srcId="{9B31DEE8-E496-48CA-AE2F-545DE4D58857}" destId="{ECA02A0D-2213-4B02-9CAA-9536CBAF3DAE}" srcOrd="1" destOrd="0" parTransId="{408F2D4F-3EA5-4E83-BC85-E4B1DE21C5ED}" sibTransId="{52DE8C1C-5A32-4F89-85B0-14B2ED884D18}"/>
    <dgm:cxn modelId="{32513266-F939-814F-B83B-1355621A9487}" type="presOf" srcId="{B16124EF-884D-4696-AE1A-604512AA9311}" destId="{9D70CEBF-5B88-493D-BCBF-5DD30466E90B}" srcOrd="0" destOrd="0" presId="urn:microsoft.com/office/officeart/2008/layout/CaptionedPictures"/>
    <dgm:cxn modelId="{5A8647A7-A9CD-4640-94B9-6E0D07D39F4B}" type="presOf" srcId="{5F07A14B-102A-4ADD-B848-48E1D6E740DF}" destId="{DD0B7352-5FDA-4C64-89D1-6CED38CC7033}" srcOrd="0" destOrd="0" presId="urn:microsoft.com/office/officeart/2008/layout/CaptionedPictures"/>
    <dgm:cxn modelId="{408DC811-5DA2-4CCA-98EC-669398EA2F80}" srcId="{9B31DEE8-E496-48CA-AE2F-545DE4D58857}" destId="{4282A998-9DD5-4521-B3B5-BAF8BA4BD293}" srcOrd="2" destOrd="0" parTransId="{E62DF079-0AA1-4807-B8D4-11EBCB2B38BB}" sibTransId="{1141CE4A-CF55-42AB-8CEF-186BABAF4B0A}"/>
    <dgm:cxn modelId="{5B2CD484-FEEB-B24D-B6E1-BA367094BB1D}" type="presOf" srcId="{9AC793D0-AFD3-4E7B-A44A-CAB55C931F19}" destId="{FC5CF403-3897-42DE-A4DD-B22B11575B7F}" srcOrd="0" destOrd="0" presId="urn:microsoft.com/office/officeart/2008/layout/CaptionedPictures"/>
    <dgm:cxn modelId="{203D0E0F-13D3-584F-B303-70E8A6D1B686}" type="presOf" srcId="{FB65AE18-EB2F-44DE-BFCA-FE04986375D6}" destId="{1A50C613-CE3A-46F0-BDCC-BE96808AB67F}" srcOrd="0" destOrd="0" presId="urn:microsoft.com/office/officeart/2008/layout/CaptionedPictures"/>
    <dgm:cxn modelId="{28314C52-3995-4A51-9605-240A3D242C39}" srcId="{5F07A14B-102A-4ADD-B848-48E1D6E740DF}" destId="{FB65AE18-EB2F-44DE-BFCA-FE04986375D6}" srcOrd="0" destOrd="0" parTransId="{A578C1E7-C9D1-4DF5-95C1-9931A3FE5591}" sibTransId="{662D6143-FA9B-43B6-9858-B8994725A6BC}"/>
    <dgm:cxn modelId="{923D64D1-E590-447D-A070-9407818F120B}" srcId="{ECA02A0D-2213-4B02-9CAA-9536CBAF3DAE}" destId="{9AC793D0-AFD3-4E7B-A44A-CAB55C931F19}" srcOrd="0" destOrd="0" parTransId="{CA6D6E00-1408-4243-AAFF-92469A4BAFDC}" sibTransId="{D17EC1E2-F22F-4AAB-90B4-F5A48B960D38}"/>
    <dgm:cxn modelId="{4B4B8552-57E5-45F3-9604-F98985C2CE6B}" srcId="{4282A998-9DD5-4521-B3B5-BAF8BA4BD293}" destId="{B16124EF-884D-4696-AE1A-604512AA9311}" srcOrd="0" destOrd="0" parTransId="{ABEAAEF4-9A28-4F45-9537-8A7FBB69530D}" sibTransId="{536425FC-8B2A-4B4A-ADE7-A8C95636A896}"/>
    <dgm:cxn modelId="{EDA0137E-3AE6-4C83-8A6A-C9026014FF04}" srcId="{9B31DEE8-E496-48CA-AE2F-545DE4D58857}" destId="{5F07A14B-102A-4ADD-B848-48E1D6E740DF}" srcOrd="0" destOrd="0" parTransId="{2F28DFA0-4747-4CE7-8648-410257F1991E}" sibTransId="{04BBF715-7713-42CC-82B8-2120ADAF89C3}"/>
    <dgm:cxn modelId="{1B2087B6-E159-194D-82EC-C92D2E2B3FA8}" type="presOf" srcId="{9B31DEE8-E496-48CA-AE2F-545DE4D58857}" destId="{BA6EE6F8-E9B5-4BC1-AB8A-C0570C560CC2}" srcOrd="0" destOrd="0" presId="urn:microsoft.com/office/officeart/2008/layout/CaptionedPictures"/>
    <dgm:cxn modelId="{A43AA953-666C-8946-A94C-416E51F16F36}" type="presOf" srcId="{ECA02A0D-2213-4B02-9CAA-9536CBAF3DAE}" destId="{B9006C42-CFE1-4BF9-B9E9-4016F79650B6}" srcOrd="0" destOrd="0" presId="urn:microsoft.com/office/officeart/2008/layout/CaptionedPictures"/>
    <dgm:cxn modelId="{0ABDB5F0-2A8C-0F48-83C9-64F5EAFE0F15}" type="presParOf" srcId="{BA6EE6F8-E9B5-4BC1-AB8A-C0570C560CC2}" destId="{13F66600-A49B-4AA3-AE28-33DA886E99A0}" srcOrd="0" destOrd="0" presId="urn:microsoft.com/office/officeart/2008/layout/CaptionedPictures"/>
    <dgm:cxn modelId="{A95B70D1-B424-F24F-ABB8-3EA7EB21E1E4}" type="presParOf" srcId="{13F66600-A49B-4AA3-AE28-33DA886E99A0}" destId="{5F1D1DD0-C944-459B-82C4-1A6688FE2929}" srcOrd="0" destOrd="0" presId="urn:microsoft.com/office/officeart/2008/layout/CaptionedPictures"/>
    <dgm:cxn modelId="{B8A84016-0FB4-8640-9BFB-6D4F7B6889EE}" type="presParOf" srcId="{13F66600-A49B-4AA3-AE28-33DA886E99A0}" destId="{1C61ED31-A075-48ED-A794-563DD0006A63}" srcOrd="1" destOrd="0" presId="urn:microsoft.com/office/officeart/2008/layout/CaptionedPictures"/>
    <dgm:cxn modelId="{F9BE8F54-EBFD-FA45-AF2E-17FA4945D9F7}" type="presParOf" srcId="{13F66600-A49B-4AA3-AE28-33DA886E99A0}" destId="{463A5B6D-FEDA-4510-B80D-559D1BCB799C}" srcOrd="2" destOrd="0" presId="urn:microsoft.com/office/officeart/2008/layout/CaptionedPictures"/>
    <dgm:cxn modelId="{D7D41322-6A49-6C48-9553-10618C27C8DA}" type="presParOf" srcId="{463A5B6D-FEDA-4510-B80D-559D1BCB799C}" destId="{1A50C613-CE3A-46F0-BDCC-BE96808AB67F}" srcOrd="0" destOrd="0" presId="urn:microsoft.com/office/officeart/2008/layout/CaptionedPictures"/>
    <dgm:cxn modelId="{E82F969D-72DC-284C-B391-A7EC793FC209}" type="presParOf" srcId="{463A5B6D-FEDA-4510-B80D-559D1BCB799C}" destId="{DD0B7352-5FDA-4C64-89D1-6CED38CC7033}" srcOrd="1" destOrd="0" presId="urn:microsoft.com/office/officeart/2008/layout/CaptionedPictures"/>
    <dgm:cxn modelId="{B79D61C0-A9DC-A34D-81FC-088E8034C1CE}" type="presParOf" srcId="{BA6EE6F8-E9B5-4BC1-AB8A-C0570C560CC2}" destId="{4DCFCCF8-F20E-4A48-9389-E3B0DEA08D79}" srcOrd="1" destOrd="0" presId="urn:microsoft.com/office/officeart/2008/layout/CaptionedPictures"/>
    <dgm:cxn modelId="{9A7D34C2-3531-8647-9F77-06D7B39F3744}" type="presParOf" srcId="{BA6EE6F8-E9B5-4BC1-AB8A-C0570C560CC2}" destId="{937761F0-B6AC-462B-9D61-3DDE097D1E75}" srcOrd="2" destOrd="0" presId="urn:microsoft.com/office/officeart/2008/layout/CaptionedPictures"/>
    <dgm:cxn modelId="{623FF860-4F6F-0246-B8F6-67035A3D67E2}" type="presParOf" srcId="{937761F0-B6AC-462B-9D61-3DDE097D1E75}" destId="{46675E67-DE13-4DD5-84DA-F5B90EE05E0D}" srcOrd="0" destOrd="0" presId="urn:microsoft.com/office/officeart/2008/layout/CaptionedPictures"/>
    <dgm:cxn modelId="{33F411B3-A0EC-714F-A9B3-B77E32108B50}" type="presParOf" srcId="{937761F0-B6AC-462B-9D61-3DDE097D1E75}" destId="{E664D65F-59C4-43CB-A8B3-1C86C29D59A3}" srcOrd="1" destOrd="0" presId="urn:microsoft.com/office/officeart/2008/layout/CaptionedPictures"/>
    <dgm:cxn modelId="{9509FB64-D396-D944-9A6A-0DD63B392A6C}" type="presParOf" srcId="{937761F0-B6AC-462B-9D61-3DDE097D1E75}" destId="{483DD067-8342-4729-A017-33D403D02208}" srcOrd="2" destOrd="0" presId="urn:microsoft.com/office/officeart/2008/layout/CaptionedPictures"/>
    <dgm:cxn modelId="{95DC2495-2229-2843-A88D-1BC5FB978533}" type="presParOf" srcId="{483DD067-8342-4729-A017-33D403D02208}" destId="{FC5CF403-3897-42DE-A4DD-B22B11575B7F}" srcOrd="0" destOrd="0" presId="urn:microsoft.com/office/officeart/2008/layout/CaptionedPictures"/>
    <dgm:cxn modelId="{8F9E2548-5C7F-BA42-BB18-8329D6A0842F}" type="presParOf" srcId="{483DD067-8342-4729-A017-33D403D02208}" destId="{B9006C42-CFE1-4BF9-B9E9-4016F79650B6}" srcOrd="1" destOrd="0" presId="urn:microsoft.com/office/officeart/2008/layout/CaptionedPictures"/>
    <dgm:cxn modelId="{61828313-B2C0-B046-8CE8-F43C0A15F17A}" type="presParOf" srcId="{BA6EE6F8-E9B5-4BC1-AB8A-C0570C560CC2}" destId="{048603CF-1E1F-413C-9825-A056D8A05864}" srcOrd="3" destOrd="0" presId="urn:microsoft.com/office/officeart/2008/layout/CaptionedPictures"/>
    <dgm:cxn modelId="{15554336-CD03-0F41-9AFD-9A7D32880030}" type="presParOf" srcId="{BA6EE6F8-E9B5-4BC1-AB8A-C0570C560CC2}" destId="{EBCC3EB2-4A1D-4CA8-8B1A-A2CA82AFE16E}" srcOrd="4" destOrd="0" presId="urn:microsoft.com/office/officeart/2008/layout/CaptionedPictures"/>
    <dgm:cxn modelId="{78176263-2484-0041-8314-7E0CF43EA1A5}" type="presParOf" srcId="{EBCC3EB2-4A1D-4CA8-8B1A-A2CA82AFE16E}" destId="{165DE809-A62C-4504-8A5B-4A4E01905A31}" srcOrd="0" destOrd="0" presId="urn:microsoft.com/office/officeart/2008/layout/CaptionedPictures"/>
    <dgm:cxn modelId="{BE56E9D3-0778-A64E-B687-BA4B562C0F36}" type="presParOf" srcId="{EBCC3EB2-4A1D-4CA8-8B1A-A2CA82AFE16E}" destId="{353148E0-585F-4D8B-8A3A-6D98DDD206A0}" srcOrd="1" destOrd="0" presId="urn:microsoft.com/office/officeart/2008/layout/CaptionedPictures"/>
    <dgm:cxn modelId="{0DFE7D8F-C016-5041-9C51-AA6AFA81464C}" type="presParOf" srcId="{EBCC3EB2-4A1D-4CA8-8B1A-A2CA82AFE16E}" destId="{E959F8EB-EE50-4044-ADCA-BC90732FE42C}" srcOrd="2" destOrd="0" presId="urn:microsoft.com/office/officeart/2008/layout/CaptionedPictures"/>
    <dgm:cxn modelId="{616E6397-9684-6D4B-AD1D-B653E848681F}" type="presParOf" srcId="{E959F8EB-EE50-4044-ADCA-BC90732FE42C}" destId="{9D70CEBF-5B88-493D-BCBF-5DD30466E90B}" srcOrd="0" destOrd="0" presId="urn:microsoft.com/office/officeart/2008/layout/CaptionedPictures"/>
    <dgm:cxn modelId="{B12F1D49-A66E-6848-8AAD-D3D292F89266}" type="presParOf" srcId="{E959F8EB-EE50-4044-ADCA-BC90732FE42C}" destId="{A3B30BF1-99DF-4B93-A403-444241EE2978}" srcOrd="1" destOrd="0" presId="urn:microsoft.com/office/officeart/2008/layout/CaptionedPicture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7/1/2015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a:t>
            </a:fld>
            <a:endParaRPr lang="en-US" dirty="0"/>
          </a:p>
        </p:txBody>
      </p:sp>
    </p:spTree>
    <p:extLst>
      <p:ext uri="{BB962C8B-B14F-4D97-AF65-F5344CB8AC3E}">
        <p14:creationId xmlns:p14="http://schemas.microsoft.com/office/powerpoint/2010/main" val="3264173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a:t>
            </a:r>
            <a:r>
              <a:rPr lang="en-US" baseline="0" dirty="0" smtClean="0"/>
              <a:t> you identify this person?</a:t>
            </a:r>
          </a:p>
          <a:p>
            <a:r>
              <a:rPr lang="en-US" baseline="0" dirty="0" smtClean="0"/>
              <a:t>Well, yes he is the guy who started it all. Android has got its name from him.</a:t>
            </a:r>
          </a:p>
          <a:p>
            <a:r>
              <a:rPr lang="en-US" baseline="0" dirty="0" smtClean="0"/>
              <a:t>Now lets try to understand what this statement actually imply for all of us.</a:t>
            </a:r>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4</a:t>
            </a:fld>
            <a:endParaRPr lang="en-US" dirty="0"/>
          </a:p>
        </p:txBody>
      </p:sp>
    </p:spTree>
    <p:extLst>
      <p:ext uri="{BB962C8B-B14F-4D97-AF65-F5344CB8AC3E}">
        <p14:creationId xmlns:p14="http://schemas.microsoft.com/office/powerpoint/2010/main" val="3044468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System matches Intent with Activity that can best provide the service</a:t>
            </a:r>
          </a:p>
          <a:p>
            <a:r>
              <a:rPr lang="en-US" dirty="0" smtClean="0">
                <a:solidFill>
                  <a:srgbClr val="262626"/>
                </a:solidFill>
                <a:latin typeface="Calibri" charset="0"/>
              </a:rPr>
              <a:t>Activities and IntentReceivers describe what Intents they can service</a:t>
            </a:r>
          </a:p>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16</a:t>
            </a:fld>
            <a:endParaRPr lang="en-US" dirty="0"/>
          </a:p>
        </p:txBody>
      </p:sp>
    </p:spTree>
    <p:extLst>
      <p:ext uri="{BB962C8B-B14F-4D97-AF65-F5344CB8AC3E}">
        <p14:creationId xmlns:p14="http://schemas.microsoft.com/office/powerpoint/2010/main" val="2889672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In this</a:t>
            </a:r>
            <a:r>
              <a:rPr lang="en-US" baseline="0" dirty="0" smtClean="0"/>
              <a:t> example, while on the Photo Gallery Activity, if you want to view a particular photo, the click action on the photo thumbnail is the View Photo Intent and App loads the photon screen or the photo activity on the screen.</a:t>
            </a:r>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17</a:t>
            </a:fld>
            <a:endParaRPr lang="en-US" dirty="0"/>
          </a:p>
        </p:txBody>
      </p:sp>
    </p:spTree>
    <p:extLst>
      <p:ext uri="{BB962C8B-B14F-4D97-AF65-F5344CB8AC3E}">
        <p14:creationId xmlns:p14="http://schemas.microsoft.com/office/powerpoint/2010/main" val="3172463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Services</a:t>
            </a:r>
            <a:r>
              <a:rPr lang="en-US" baseline="0" dirty="0" smtClean="0"/>
              <a:t> are background jobs which perform specific tasks. They are like activities without a UI. So, the states of Services are Start, Running and Destroyed. They run in background. An example could be the music player playing in background while you are looking at your news feed.</a:t>
            </a:r>
          </a:p>
          <a:p>
            <a:endParaRPr lang="en-US" baseline="0" dirty="0" smtClean="0"/>
          </a:p>
          <a:p>
            <a:r>
              <a:rPr lang="en-US" baseline="0" dirty="0" smtClean="0"/>
              <a:t>Draw an analogy between the states of activity and Services.</a:t>
            </a:r>
          </a:p>
          <a:p>
            <a:r>
              <a:rPr lang="en-US" baseline="0" dirty="0" smtClean="0"/>
              <a:t>You can say that since a service doesn</a:t>
            </a:r>
            <a:r>
              <a:rPr lang="fr-FR" baseline="0" dirty="0" smtClean="0"/>
              <a:t>’</a:t>
            </a:r>
            <a:r>
              <a:rPr lang="en-US" baseline="0" dirty="0" smtClean="0"/>
              <a:t>t have a UI and always runs in the background it doesn</a:t>
            </a:r>
            <a:r>
              <a:rPr lang="fr-FR" baseline="0" dirty="0" smtClean="0"/>
              <a:t>’</a:t>
            </a:r>
            <a:r>
              <a:rPr lang="en-US" baseline="0" dirty="0" smtClean="0"/>
              <a:t>t have the Paused and stopped state.</a:t>
            </a:r>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18</a:t>
            </a:fld>
            <a:endParaRPr lang="en-US" dirty="0"/>
          </a:p>
        </p:txBody>
      </p:sp>
    </p:spTree>
    <p:extLst>
      <p:ext uri="{BB962C8B-B14F-4D97-AF65-F5344CB8AC3E}">
        <p14:creationId xmlns:p14="http://schemas.microsoft.com/office/powerpoint/2010/main" val="2889672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If</a:t>
            </a:r>
            <a:r>
              <a:rPr lang="en-US" baseline="0" dirty="0" smtClean="0"/>
              <a:t> we see our FB app, an example of background services is the news feed being updated and the notifications about friend requests.</a:t>
            </a:r>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19</a:t>
            </a:fld>
            <a:endParaRPr lang="en-US" dirty="0"/>
          </a:p>
        </p:txBody>
      </p:sp>
    </p:spTree>
    <p:extLst>
      <p:ext uri="{BB962C8B-B14F-4D97-AF65-F5344CB8AC3E}">
        <p14:creationId xmlns:p14="http://schemas.microsoft.com/office/powerpoint/2010/main" val="3714438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Provide you abstraction from the underlying database.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20</a:t>
            </a:fld>
            <a:endParaRPr lang="en-US" dirty="0"/>
          </a:p>
        </p:txBody>
      </p:sp>
    </p:spTree>
    <p:extLst>
      <p:ext uri="{BB962C8B-B14F-4D97-AF65-F5344CB8AC3E}">
        <p14:creationId xmlns:p14="http://schemas.microsoft.com/office/powerpoint/2010/main" val="30045906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solidFill>
                  <a:srgbClr val="FF0000"/>
                </a:solidFill>
              </a:rPr>
              <a:t>A broadcast</a:t>
            </a:r>
            <a:r>
              <a:rPr lang="en-US" baseline="0" dirty="0" smtClean="0">
                <a:solidFill>
                  <a:srgbClr val="FF0000"/>
                </a:solidFill>
              </a:rPr>
              <a:t> receiver is a dormant component which comes into action only when some intent for which it has registered occurs.. Battery low notification, new friend notification, news feed , new message, call etc. are some intents which bring a broadcast receiver into action and it send appropriate notification to the user.</a:t>
            </a:r>
            <a:endParaRPr lang="en-US" dirty="0" smtClean="0">
              <a:solidFill>
                <a:srgbClr val="FF0000"/>
              </a:solidFill>
            </a:endParaRPr>
          </a:p>
          <a:p>
            <a:endParaRPr lang="en-US" dirty="0" smtClean="0">
              <a:solidFill>
                <a:srgbClr val="FF0000"/>
              </a:solidFill>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21</a:t>
            </a:fld>
            <a:endParaRPr lang="en-US" dirty="0"/>
          </a:p>
        </p:txBody>
      </p:sp>
    </p:spTree>
    <p:extLst>
      <p:ext uri="{BB962C8B-B14F-4D97-AF65-F5344CB8AC3E}">
        <p14:creationId xmlns:p14="http://schemas.microsoft.com/office/powerpoint/2010/main" val="1601531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solidFill>
                  <a:srgbClr val="FF0000"/>
                </a:solidFill>
              </a:rPr>
              <a:t>A broadcast</a:t>
            </a:r>
            <a:r>
              <a:rPr lang="en-US" baseline="0" dirty="0" smtClean="0">
                <a:solidFill>
                  <a:srgbClr val="FF0000"/>
                </a:solidFill>
              </a:rPr>
              <a:t> receiver is a dormant component which comes into action only when some intent for which it has registered occurs.. Battery low notification, new friend notification, news feed , new message, call etc. are some intents which bring a broadcast receiver into action and it send appropriate notification to the user.</a:t>
            </a:r>
            <a:endParaRPr lang="en-US" dirty="0" smtClean="0">
              <a:solidFill>
                <a:srgbClr val="FF0000"/>
              </a:solidFill>
            </a:endParaRPr>
          </a:p>
          <a:p>
            <a:endParaRPr lang="en-US" dirty="0" smtClean="0">
              <a:solidFill>
                <a:srgbClr val="FF0000"/>
              </a:solidFill>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22</a:t>
            </a:fld>
            <a:endParaRPr lang="en-US" dirty="0"/>
          </a:p>
        </p:txBody>
      </p:sp>
    </p:spTree>
    <p:extLst>
      <p:ext uri="{BB962C8B-B14F-4D97-AF65-F5344CB8AC3E}">
        <p14:creationId xmlns:p14="http://schemas.microsoft.com/office/powerpoint/2010/main" val="4277541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ON</a:t>
            </a:r>
            <a:r>
              <a:rPr lang="en-US" baseline="0" dirty="0" smtClean="0"/>
              <a:t> this slide  reiterate again on the examples of each component, You can say, Lets recapture what we have learnt till now. the Activity is a screen.. Intent is an Action.. Open picture, Play YouTube video. Service are background jobs.. Network download. Content providers Fetch data for applications .. Contacts , Photo Gallery .. </a:t>
            </a:r>
          </a:p>
          <a:p>
            <a:r>
              <a:rPr lang="en-US" baseline="0" dirty="0" smtClean="0"/>
              <a:t>Broadcast Receivers are Dormant observers which come into action when something happens ..like a Friend req notification when the App is in Background.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23</a:t>
            </a:fld>
            <a:endParaRPr lang="en-US" dirty="0"/>
          </a:p>
        </p:txBody>
      </p:sp>
    </p:spTree>
    <p:extLst>
      <p:ext uri="{BB962C8B-B14F-4D97-AF65-F5344CB8AC3E}">
        <p14:creationId xmlns:p14="http://schemas.microsoft.com/office/powerpoint/2010/main" val="15066759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min</a:t>
            </a:r>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24</a:t>
            </a:fld>
            <a:endParaRPr lang="en-US" dirty="0"/>
          </a:p>
        </p:txBody>
      </p:sp>
    </p:spTree>
    <p:extLst>
      <p:ext uri="{BB962C8B-B14F-4D97-AF65-F5344CB8AC3E}">
        <p14:creationId xmlns:p14="http://schemas.microsoft.com/office/powerpoint/2010/main" val="127528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min</a:t>
            </a:r>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25</a:t>
            </a:fld>
            <a:endParaRPr lang="en-US" dirty="0"/>
          </a:p>
        </p:txBody>
      </p:sp>
    </p:spTree>
    <p:extLst>
      <p:ext uri="{BB962C8B-B14F-4D97-AF65-F5344CB8AC3E}">
        <p14:creationId xmlns:p14="http://schemas.microsoft.com/office/powerpoint/2010/main" val="1325107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a:t>
            </a:r>
            <a:r>
              <a:rPr lang="en-US" baseline="0" dirty="0" smtClean="0"/>
              <a:t> you identify this person?</a:t>
            </a:r>
          </a:p>
          <a:p>
            <a:r>
              <a:rPr lang="en-US" baseline="0" dirty="0" smtClean="0"/>
              <a:t>Well, yes he is the guy who started it all. Android has got its name from him.</a:t>
            </a:r>
          </a:p>
          <a:p>
            <a:r>
              <a:rPr lang="en-US" baseline="0" dirty="0" smtClean="0"/>
              <a:t>Now lets try to understand what this statement actually imply for all of us.</a:t>
            </a:r>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5</a:t>
            </a:fld>
            <a:endParaRPr lang="en-US" dirty="0"/>
          </a:p>
        </p:txBody>
      </p:sp>
    </p:spTree>
    <p:extLst>
      <p:ext uri="{BB962C8B-B14F-4D97-AF65-F5344CB8AC3E}">
        <p14:creationId xmlns:p14="http://schemas.microsoft.com/office/powerpoint/2010/main" val="3044468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27</a:t>
            </a:fld>
            <a:endParaRPr lang="en-US" dirty="0"/>
          </a:p>
        </p:txBody>
      </p:sp>
    </p:spTree>
    <p:extLst>
      <p:ext uri="{BB962C8B-B14F-4D97-AF65-F5344CB8AC3E}">
        <p14:creationId xmlns:p14="http://schemas.microsoft.com/office/powerpoint/2010/main" val="2496046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a:t>
            </a:r>
            <a:r>
              <a:rPr lang="en-US" baseline="0" dirty="0" smtClean="0"/>
              <a:t> you identify this person?</a:t>
            </a:r>
          </a:p>
          <a:p>
            <a:r>
              <a:rPr lang="en-US" baseline="0" dirty="0" smtClean="0"/>
              <a:t>Well, yes he is the guy who started it all. Android has got its name from him.</a:t>
            </a:r>
          </a:p>
          <a:p>
            <a:r>
              <a:rPr lang="en-US" baseline="0" dirty="0" smtClean="0"/>
              <a:t>Now lets try to understand what this statement actually imply for all of us.</a:t>
            </a:r>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6</a:t>
            </a:fld>
            <a:endParaRPr lang="en-US" dirty="0"/>
          </a:p>
        </p:txBody>
      </p:sp>
    </p:spTree>
    <p:extLst>
      <p:ext uri="{BB962C8B-B14F-4D97-AF65-F5344CB8AC3E}">
        <p14:creationId xmlns:p14="http://schemas.microsoft.com/office/powerpoint/2010/main" val="3044468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t>
            </a:r>
            <a:r>
              <a:rPr lang="en-US" baseline="0" dirty="0" smtClean="0"/>
              <a:t> lets look at the Android ecosystem. We have the consumers( folks who buy the android devices and use the applications). Who are the other stakeholders in the Android Ecosystem.</a:t>
            </a:r>
          </a:p>
          <a:p>
            <a:r>
              <a:rPr lang="en-US" baseline="0" dirty="0" smtClean="0"/>
              <a:t>Right, Google which develops Android. Then the OEMs original Equipment Manufacturers who manufacture the hardware and also the custom application components.</a:t>
            </a:r>
          </a:p>
          <a:p>
            <a:r>
              <a:rPr lang="en-US" baseline="0" dirty="0" smtClean="0"/>
              <a:t>The biggest contributors to the ecosystem are the App Development companies ( who employ android developers). These companies also outsource the product dev work to services companies.</a:t>
            </a:r>
          </a:p>
          <a:p>
            <a:endParaRPr lang="en-US" baseline="0" dirty="0" smtClean="0"/>
          </a:p>
          <a:p>
            <a:r>
              <a:rPr lang="en-US" baseline="0" dirty="0" smtClean="0"/>
              <a:t>Then there are quite a few opportunities for Freelancers to create their apps and publish them google play store. The Freelancers can also work for one of the product companies and make good money.</a:t>
            </a:r>
          </a:p>
          <a:p>
            <a:endParaRPr lang="en-US" baseline="0" dirty="0" smtClean="0"/>
          </a:p>
          <a:p>
            <a:r>
              <a:rPr lang="en-US" baseline="0" dirty="0" smtClean="0"/>
              <a:t>Now, Almost 80% of the Apps are FREE so where do these companies get their revenues from?</a:t>
            </a:r>
          </a:p>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7</a:t>
            </a:fld>
            <a:endParaRPr lang="en-US" dirty="0"/>
          </a:p>
        </p:txBody>
      </p:sp>
    </p:spTree>
    <p:extLst>
      <p:ext uri="{BB962C8B-B14F-4D97-AF65-F5344CB8AC3E}">
        <p14:creationId xmlns:p14="http://schemas.microsoft.com/office/powerpoint/2010/main" val="3016165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a:t>
            </a:r>
            <a:r>
              <a:rPr lang="en-US" baseline="0" dirty="0" smtClean="0"/>
              <a:t> this is a free android  gaming app which is Angry Birds. The developers earned money from this free app by posting mobile adds on it. This is called app monetization. We have a complete chapter on App monetization and we will also tell you the best practices that should be followed.</a:t>
            </a:r>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8</a:t>
            </a:fld>
            <a:endParaRPr lang="en-US" dirty="0"/>
          </a:p>
        </p:txBody>
      </p:sp>
    </p:spTree>
    <p:extLst>
      <p:ext uri="{BB962C8B-B14F-4D97-AF65-F5344CB8AC3E}">
        <p14:creationId xmlns:p14="http://schemas.microsoft.com/office/powerpoint/2010/main" val="504969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min. Now we have all the question that you need to go through.</a:t>
            </a:r>
            <a:r>
              <a:rPr lang="en-US" baseline="0" dirty="0" smtClean="0"/>
              <a:t> You do not have to answer this right now </a:t>
            </a:r>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9</a:t>
            </a:fld>
            <a:endParaRPr lang="en-US" dirty="0"/>
          </a:p>
        </p:txBody>
      </p:sp>
    </p:spTree>
    <p:extLst>
      <p:ext uri="{BB962C8B-B14F-4D97-AF65-F5344CB8AC3E}">
        <p14:creationId xmlns:p14="http://schemas.microsoft.com/office/powerpoint/2010/main" val="127528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will learn about all the building blocks using the Facebook App as a base.</a:t>
            </a:r>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13</a:t>
            </a:fld>
            <a:endParaRPr lang="en-US" dirty="0"/>
          </a:p>
        </p:txBody>
      </p:sp>
    </p:spTree>
    <p:extLst>
      <p:ext uri="{BB962C8B-B14F-4D97-AF65-F5344CB8AC3E}">
        <p14:creationId xmlns:p14="http://schemas.microsoft.com/office/powerpoint/2010/main" val="3107538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Activity</a:t>
            </a:r>
            <a:r>
              <a:rPr lang="en-US" baseline="0" dirty="0" smtClean="0"/>
              <a:t> is a screen, Much like the pages in a website, each screen in an App is an activity. In the Facebook app shown here, the login screen is called the Login Activity.</a:t>
            </a:r>
          </a:p>
          <a:p>
            <a:r>
              <a:rPr lang="en-US" baseline="0" dirty="0" smtClean="0"/>
              <a:t>After you login, the default activity you see is the news feed activity where you see the content from your friends and the pages you like.</a:t>
            </a:r>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14</a:t>
            </a:fld>
            <a:endParaRPr lang="en-US" dirty="0"/>
          </a:p>
        </p:txBody>
      </p:sp>
    </p:spTree>
    <p:extLst>
      <p:ext uri="{BB962C8B-B14F-4D97-AF65-F5344CB8AC3E}">
        <p14:creationId xmlns:p14="http://schemas.microsoft.com/office/powerpoint/2010/main" val="379639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lumMod val="85000"/>
                    <a:lumOff val="15000"/>
                  </a:schemeClr>
                </a:solidFill>
                <a:latin typeface="+mn-lt"/>
                <a:ea typeface="+mn-ea"/>
                <a:cs typeface="+mn-cs"/>
              </a:rPr>
              <a:t>The activity in a running state is the one that is currently on the screen and interacting with the user..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lumMod val="85000"/>
                  <a:lumOff val="15000"/>
                </a:schemeClr>
              </a:solidFill>
              <a:latin typeface="+mn-lt"/>
              <a:ea typeface="+mn-ea"/>
              <a:cs typeface="+mn-cs"/>
            </a:endParaRPr>
          </a:p>
          <a:p>
            <a:pPr>
              <a:lnSpc>
                <a:spcPct val="98000"/>
              </a:lnSpc>
              <a:buClrTx/>
              <a:buFontTx/>
              <a:buNone/>
            </a:pPr>
            <a:r>
              <a:rPr lang="en-US" dirty="0" smtClean="0">
                <a:solidFill>
                  <a:schemeClr val="tx1">
                    <a:lumMod val="85000"/>
                    <a:lumOff val="15000"/>
                  </a:schemeClr>
                </a:solidFill>
                <a:latin typeface="+mn-lt"/>
                <a:ea typeface="+mn-ea"/>
                <a:cs typeface="+mn-cs"/>
              </a:rPr>
              <a:t>When an activity is not in focus (i.e., not interacting with the user) but still visible on the screen, we say it’s in a paused state. </a:t>
            </a:r>
          </a:p>
          <a:p>
            <a:pPr>
              <a:lnSpc>
                <a:spcPct val="98000"/>
              </a:lnSpc>
              <a:buClrTx/>
              <a:buFontTx/>
              <a:buNone/>
            </a:pPr>
            <a:endParaRPr lang="en-US" dirty="0" smtClean="0">
              <a:solidFill>
                <a:schemeClr val="tx1">
                  <a:lumMod val="85000"/>
                  <a:lumOff val="15000"/>
                </a:schemeClr>
              </a:solidFill>
              <a:latin typeface="+mn-lt"/>
              <a:ea typeface="+mn-ea"/>
              <a:cs typeface="+mn-cs"/>
            </a:endParaRPr>
          </a:p>
          <a:p>
            <a:pPr>
              <a:lnSpc>
                <a:spcPct val="98000"/>
              </a:lnSpc>
              <a:buClrTx/>
              <a:buFontTx/>
              <a:buNone/>
            </a:pPr>
            <a:r>
              <a:rPr lang="en-US" dirty="0" smtClean="0">
                <a:solidFill>
                  <a:schemeClr val="tx1">
                    <a:lumMod val="85000"/>
                    <a:lumOff val="15000"/>
                  </a:schemeClr>
                </a:solidFill>
                <a:latin typeface="+mn-lt"/>
                <a:ea typeface="+mn-ea"/>
                <a:cs typeface="+mn-cs"/>
              </a:rPr>
              <a:t>When an activity is not visible, but still in memory, we say it’s in a stopped state. .</a:t>
            </a:r>
          </a:p>
          <a:p>
            <a:pPr>
              <a:lnSpc>
                <a:spcPct val="98000"/>
              </a:lnSpc>
              <a:buClrTx/>
              <a:buFontTx/>
              <a:buNone/>
            </a:pPr>
            <a:endParaRPr lang="en-US" b="1" dirty="0" smtClean="0">
              <a:solidFill>
                <a:schemeClr val="tx1">
                  <a:lumMod val="85000"/>
                  <a:lumOff val="15000"/>
                </a:schemeClr>
              </a:solidFill>
              <a:latin typeface="+mn-lt"/>
              <a:ea typeface="+mn-ea"/>
              <a:cs typeface="+mn-cs"/>
            </a:endParaRPr>
          </a:p>
          <a:p>
            <a:pPr>
              <a:lnSpc>
                <a:spcPct val="98000"/>
              </a:lnSpc>
              <a:buClrTx/>
              <a:buFontTx/>
              <a:buNone/>
            </a:pPr>
            <a:endParaRPr lang="en-US" dirty="0" smtClean="0">
              <a:solidFill>
                <a:schemeClr val="tx1">
                  <a:lumMod val="85000"/>
                  <a:lumOff val="15000"/>
                </a:schemeClr>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lumMod val="85000"/>
                  <a:lumOff val="15000"/>
                </a:schemeClr>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15</a:t>
            </a:fld>
            <a:endParaRPr lang="en-US" dirty="0"/>
          </a:p>
        </p:txBody>
      </p:sp>
    </p:spTree>
    <p:extLst>
      <p:ext uri="{BB962C8B-B14F-4D97-AF65-F5344CB8AC3E}">
        <p14:creationId xmlns:p14="http://schemas.microsoft.com/office/powerpoint/2010/main" val="314459109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jpeg"/><Relationship Id="rId10" Type="http://schemas.openxmlformats.org/officeDocument/2006/relationships/image" Target="../media/image1.jpeg"/><Relationship Id="rId4" Type="http://schemas.openxmlformats.org/officeDocument/2006/relationships/image" Target="../media/image4.png"/><Relationship Id="rId9"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6.jpe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2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31.png"/><Relationship Id="rId4" Type="http://schemas.openxmlformats.org/officeDocument/2006/relationships/image" Target="../media/image30.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image" Target="../media/image10.jpeg"/><Relationship Id="rId1" Type="http://schemas.openxmlformats.org/officeDocument/2006/relationships/slideMaster" Target="../slideMasters/slideMaster1.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2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7950" y="142280"/>
            <a:ext cx="8403020" cy="514350"/>
          </a:xfrm>
        </p:spPr>
        <p:txBody>
          <a:bodyPr anchor="ctr" anchorCtr="0">
            <a:normAutofit/>
          </a:bodyPr>
          <a:lstStyle>
            <a:lvl1pPr algn="l">
              <a:defRPr sz="2600" b="0" baseline="0">
                <a:solidFill>
                  <a:schemeClr val="tx1">
                    <a:lumMod val="85000"/>
                    <a:lumOff val="15000"/>
                  </a:schemeClr>
                </a:solidFill>
              </a:defRPr>
            </a:lvl1pPr>
          </a:lstStyle>
          <a:p>
            <a:r>
              <a:rPr lang="en-US" dirty="0" smtClean="0"/>
              <a:t>How it Works?</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800" dirty="0">
              <a:solidFill>
                <a:prstClr val="white"/>
              </a:solidFill>
            </a:endParaRPr>
          </a:p>
        </p:txBody>
      </p:sp>
      <p:graphicFrame>
        <p:nvGraphicFramePr>
          <p:cNvPr id="22" name="Table 21"/>
          <p:cNvGraphicFramePr>
            <a:graphicFrameLocks noGrp="1"/>
          </p:cNvGraphicFramePr>
          <p:nvPr userDrawn="1">
            <p:extLst>
              <p:ext uri="{D42A27DB-BD31-4B8C-83A1-F6EECF244321}">
                <p14:modId xmlns:p14="http://schemas.microsoft.com/office/powerpoint/2010/main" val="1650156357"/>
              </p:ext>
            </p:extLst>
          </p:nvPr>
        </p:nvGraphicFramePr>
        <p:xfrm>
          <a:off x="456714" y="574982"/>
          <a:ext cx="6059016" cy="4457700"/>
        </p:xfrm>
        <a:graphic>
          <a:graphicData uri="http://schemas.openxmlformats.org/drawingml/2006/table">
            <a:tbl>
              <a:tblPr firstRow="1" bandRow="1"/>
              <a:tblGrid>
                <a:gridCol w="1066800"/>
                <a:gridCol w="4992216"/>
              </a:tblGrid>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LIVE Online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Class Recording in LMS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24/7 Post Class Support</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Module Wise Quiz </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Project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Verifiable Certificate</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bl>
          </a:graphicData>
        </a:graphic>
      </p:graphicFrame>
      <p:grpSp>
        <p:nvGrpSpPr>
          <p:cNvPr id="23" name="Group 22"/>
          <p:cNvGrpSpPr/>
          <p:nvPr userDrawn="1"/>
        </p:nvGrpSpPr>
        <p:grpSpPr>
          <a:xfrm>
            <a:off x="533400" y="742950"/>
            <a:ext cx="965632" cy="4114800"/>
            <a:chOff x="533400" y="895350"/>
            <a:chExt cx="965632" cy="4114800"/>
          </a:xfrm>
        </p:grpSpPr>
        <p:pic>
          <p:nvPicPr>
            <p:cNvPr id="24" name="Picture 23"/>
            <p:cNvPicPr>
              <a:picLocks noChangeAspect="1"/>
            </p:cNvPicPr>
            <p:nvPr/>
          </p:nvPicPr>
          <p:blipFill>
            <a:blip r:embed="rId3"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533400" y="1610550"/>
              <a:ext cx="853215" cy="504000"/>
            </a:xfrm>
            <a:prstGeom prst="rect">
              <a:avLst/>
            </a:prstGeom>
          </p:spPr>
        </p:pic>
        <p:grpSp>
          <p:nvGrpSpPr>
            <p:cNvPr id="25" name="Group 24"/>
            <p:cNvGrpSpPr/>
            <p:nvPr/>
          </p:nvGrpSpPr>
          <p:grpSpPr>
            <a:xfrm>
              <a:off x="762000" y="2296350"/>
              <a:ext cx="720000" cy="504000"/>
              <a:chOff x="5659045" y="1210738"/>
              <a:chExt cx="2153043" cy="1368288"/>
            </a:xfrm>
          </p:grpSpPr>
          <p:pic>
            <p:nvPicPr>
              <p:cNvPr id="30" name="Picture 29"/>
              <p:cNvPicPr>
                <a:picLocks noChangeAspect="1"/>
              </p:cNvPicPr>
              <p:nvPr/>
            </p:nvPicPr>
            <p:blipFill>
              <a:blip r:embed="rId4" cstate="email">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6641654" y="1408592"/>
                <a:ext cx="1170434" cy="1170434"/>
              </a:xfrm>
              <a:prstGeom prst="rect">
                <a:avLst/>
              </a:prstGeom>
            </p:spPr>
          </p:pic>
          <p:pic>
            <p:nvPicPr>
              <p:cNvPr id="31" name="Picture 30"/>
              <p:cNvPicPr>
                <a:picLocks noChangeAspect="1"/>
              </p:cNvPicPr>
              <p:nvPr/>
            </p:nvPicPr>
            <p:blipFill>
              <a:blip r:embed="rId5"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5659045" y="1210738"/>
                <a:ext cx="1135108" cy="1196016"/>
              </a:xfrm>
              <a:prstGeom prst="rect">
                <a:avLst/>
              </a:prstGeom>
            </p:spPr>
          </p:pic>
        </p:grpSp>
        <p:pic>
          <p:nvPicPr>
            <p:cNvPr id="26" name="Picture 2" descr="http://www.thewellatlentrise.org/img/quiz.png"/>
            <p:cNvPicPr>
              <a:picLocks noChangeAspect="1" noChangeArrowheads="1"/>
            </p:cNvPicPr>
            <p:nvPr/>
          </p:nvPicPr>
          <p:blipFill>
            <a:blip r:embed="rId6" cstate="email">
              <a:clrChange>
                <a:clrFrom>
                  <a:srgbClr val="000000">
                    <a:alpha val="0"/>
                  </a:srgbClr>
                </a:clrFrom>
                <a:clrTo>
                  <a:srgbClr val="000000">
                    <a:alpha val="0"/>
                  </a:srgbClr>
                </a:clrTo>
              </a:clrChange>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38200" y="3028950"/>
              <a:ext cx="504000" cy="504000"/>
            </a:xfrm>
            <a:prstGeom prst="rect">
              <a:avLst/>
            </a:prstGeom>
            <a:noFill/>
            <a:extLst>
              <a:ext uri="{909E8E84-426E-40dd-AFC4-6F175D3DCCD1}">
                <a14:hiddenFill xmlns:a14="http://schemas.microsoft.com/office/drawing/2010/main" xmlns="">
                  <a:solidFill>
                    <a:srgbClr val="FFFFFF"/>
                  </a:solidFill>
                </a14:hiddenFill>
              </a:ext>
            </a:extLst>
          </p:spPr>
        </p:pic>
        <p:pic>
          <p:nvPicPr>
            <p:cNvPr id="27" name="Picture 26"/>
            <p:cNvPicPr>
              <a:picLocks noChangeAspect="1"/>
            </p:cNvPicPr>
            <p:nvPr/>
          </p:nvPicPr>
          <p:blipFill>
            <a:blip r:embed="rId7"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762000" y="3790950"/>
              <a:ext cx="612000" cy="560523"/>
            </a:xfrm>
            <a:prstGeom prst="rect">
              <a:avLst/>
            </a:prstGeom>
          </p:spPr>
        </p:pic>
        <p:pic>
          <p:nvPicPr>
            <p:cNvPr id="28" name="Picture 27"/>
            <p:cNvPicPr>
              <a:picLocks noChangeAspect="1"/>
            </p:cNvPicPr>
            <p:nvPr/>
          </p:nvPicPr>
          <p:blipFill>
            <a:blip r:embed="rId8"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762000" y="4398150"/>
              <a:ext cx="737032" cy="612000"/>
            </a:xfrm>
            <a:prstGeom prst="rect">
              <a:avLst/>
            </a:prstGeom>
          </p:spPr>
        </p:pic>
        <p:pic>
          <p:nvPicPr>
            <p:cNvPr id="29" name="Picture 28"/>
            <p:cNvPicPr>
              <a:picLocks noChangeAspect="1"/>
            </p:cNvPicPr>
            <p:nvPr/>
          </p:nvPicPr>
          <p:blipFill>
            <a:blip r:embed="rId9"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838200" y="895350"/>
              <a:ext cx="504000" cy="509278"/>
            </a:xfrm>
            <a:prstGeom prst="rect">
              <a:avLst/>
            </a:prstGeom>
          </p:spPr>
        </p:pic>
      </p:grpSp>
      <p:sp>
        <p:nvSpPr>
          <p:cNvPr id="21" name="TextBox 10"/>
          <p:cNvSpPr txBox="1"/>
          <p:nvPr userDrawn="1"/>
        </p:nvSpPr>
        <p:spPr>
          <a:xfrm>
            <a:off x="34925" y="485358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32" name="TextBox 31"/>
          <p:cNvSpPr txBox="1"/>
          <p:nvPr userDrawn="1"/>
        </p:nvSpPr>
        <p:spPr>
          <a:xfrm>
            <a:off x="4876801" y="4804689"/>
            <a:ext cx="4280034" cy="276999"/>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www.edureka.co/android-development-certification-course</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20" name="Picture 7" descr="edureka logol.jpg"/>
          <p:cNvPicPr>
            <a:picLocks noChangeAspect="1"/>
          </p:cNvPicPr>
          <p:nvPr userDrawn="1"/>
        </p:nvPicPr>
        <p:blipFill>
          <a:blip r:embed="rId10" cstate="email">
            <a:extLst>
              <a:ext uri="{28A0092B-C50C-407E-A947-70E740481C1C}">
                <a14:useLocalDpi xmlns:a14="http://schemas.microsoft.com/office/drawing/2010/main" val="0"/>
              </a:ext>
            </a:extLst>
          </a:blip>
          <a:srcRect/>
          <a:stretch>
            <a:fillRect/>
          </a:stretch>
        </p:blipFill>
        <p:spPr bwMode="auto">
          <a:xfrm>
            <a:off x="7315200" y="133350"/>
            <a:ext cx="1714500" cy="422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84367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1"/>
            <a:ext cx="3008313" cy="619125"/>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457200"/>
            <a:ext cx="5111750" cy="40005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076326"/>
            <a:ext cx="3008313" cy="2867024"/>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7/1/2015</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7/1/2015</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6" name="Rectangle 5"/>
          <p:cNvSpPr/>
          <p:nvPr userDrawn="1"/>
        </p:nvSpPr>
        <p:spPr>
          <a:xfrm>
            <a:off x="595263" y="3600450"/>
            <a:ext cx="4873752" cy="51435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3600451"/>
            <a:ext cx="4809244" cy="425054"/>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628651"/>
            <a:ext cx="4873752" cy="2859617"/>
          </a:xfrm>
        </p:spPr>
        <p:txBody>
          <a:bodyPr/>
          <a:lstStyle>
            <a:lvl1pPr>
              <a:buNone/>
              <a:defRPr/>
            </a:lvl1pPr>
          </a:lstStyle>
          <a:p>
            <a:r>
              <a:rPr lang="en-US" dirty="0" smtClean="0"/>
              <a:t>Click icon to add media</a:t>
            </a:r>
            <a:endParaRPr lang="en-US" dirty="0"/>
          </a:p>
        </p:txBody>
      </p:sp>
      <p:sp>
        <p:nvSpPr>
          <p:cNvPr id="11" name="Text Placeholder 10"/>
          <p:cNvSpPr>
            <a:spLocks noGrp="1"/>
          </p:cNvSpPr>
          <p:nvPr>
            <p:ph type="body" sz="quarter" idx="14"/>
          </p:nvPr>
        </p:nvSpPr>
        <p:spPr>
          <a:xfrm>
            <a:off x="5776863" y="628652"/>
            <a:ext cx="2819400" cy="3477683"/>
          </a:xfrm>
        </p:spPr>
        <p:txBody>
          <a:bodyPr>
            <a:normAutofit/>
          </a:bodyPr>
          <a:lstStyle>
            <a:lvl1pPr marL="0" indent="0" algn="l">
              <a:buNone/>
              <a:defRPr sz="2400">
                <a:solidFill>
                  <a:schemeClr val="bg1"/>
                </a:solidFill>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3600450"/>
            <a:ext cx="5500800" cy="51435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2" name="Title 1"/>
          <p:cNvSpPr>
            <a:spLocks noGrp="1"/>
          </p:cNvSpPr>
          <p:nvPr>
            <p:ph type="title"/>
          </p:nvPr>
        </p:nvSpPr>
        <p:spPr>
          <a:xfrm>
            <a:off x="1792288" y="3600451"/>
            <a:ext cx="5486400" cy="425054"/>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1792288" y="4171950"/>
            <a:ext cx="5486400" cy="4572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7/1/2015</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58050E-B668-4FA7-85AD-C750C80A6E9B}" type="datetimeFigureOut">
              <a:rPr lang="en-US" smtClean="0"/>
              <a:pPr/>
              <a:t>7/1/2015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14" name="Title 1"/>
          <p:cNvSpPr>
            <a:spLocks noGrp="1"/>
          </p:cNvSpPr>
          <p:nvPr>
            <p:ph type="title" hasCustomPrompt="1"/>
          </p:nvPr>
        </p:nvSpPr>
        <p:spPr>
          <a:xfrm>
            <a:off x="0" y="311150"/>
            <a:ext cx="5029200" cy="3429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smtClean="0"/>
              <a:t>    Click to edit Master title style</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userDrawn="1"/>
        </p:nvSpPr>
        <p:spPr>
          <a:xfrm>
            <a:off x="0" y="0"/>
            <a:ext cx="9144000" cy="5143499"/>
          </a:xfrm>
          <a:prstGeom prst="rect">
            <a:avLst/>
          </a:prstGeom>
          <a:blipFill>
            <a:blip r:embed="rId2" cstate="print"/>
            <a:stretch>
              <a:fillRect/>
            </a:stretch>
          </a:blipFill>
        </p:spPr>
        <p:txBody>
          <a:bodyPr wrap="square" lIns="0" tIns="0" rIns="0" bIns="0" rtlCol="0">
            <a:spAutoFit/>
          </a:body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endParaRPr lang="en-US" dirty="0"/>
          </a:p>
        </p:txBody>
      </p:sp>
      <p:pic>
        <p:nvPicPr>
          <p:cNvPr id="6" name="Picture 7" descr="edureka logol.jpg"/>
          <p:cNvPicPr>
            <a:picLocks noChangeAspect="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7315200" y="133350"/>
            <a:ext cx="1714500" cy="422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p:cNvPicPr>
            <a:picLocks noChangeAspect="1"/>
          </p:cNvPicPr>
          <p:nvPr userDrawn="1"/>
        </p:nvPicPr>
        <p:blipFill>
          <a:blip r:embed="rId4"/>
          <a:stretch>
            <a:fillRect/>
          </a:stretch>
        </p:blipFill>
        <p:spPr>
          <a:xfrm>
            <a:off x="3848100" y="438150"/>
            <a:ext cx="1562100" cy="1780271"/>
          </a:xfrm>
          <a:prstGeom prst="rect">
            <a:avLst/>
          </a:prstGeom>
        </p:spPr>
      </p:pic>
    </p:spTree>
    <p:extLst>
      <p:ext uri="{BB962C8B-B14F-4D97-AF65-F5344CB8AC3E}">
        <p14:creationId xmlns:p14="http://schemas.microsoft.com/office/powerpoint/2010/main" val="345612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8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800" dirty="0">
              <a:solidFill>
                <a:prstClr val="white"/>
              </a:solidFill>
            </a:endParaRPr>
          </a:p>
        </p:txBody>
      </p:sp>
      <p:sp>
        <p:nvSpPr>
          <p:cNvPr id="10" name="Rectangle 9"/>
          <p:cNvSpPr/>
          <p:nvPr userDrawn="1"/>
        </p:nvSpPr>
        <p:spPr>
          <a:xfrm>
            <a:off x="3282612" y="761226"/>
            <a:ext cx="2165978" cy="477054"/>
          </a:xfrm>
          <a:prstGeom prst="rect">
            <a:avLst/>
          </a:prstGeom>
        </p:spPr>
        <p:txBody>
          <a:bodyPr wrap="none">
            <a:spAutoFit/>
          </a:bodyPr>
          <a:lstStyle/>
          <a:p>
            <a:r>
              <a:rPr lang="en-IN" sz="2500" b="1" dirty="0">
                <a:solidFill>
                  <a:srgbClr val="002060"/>
                </a:solidFill>
                <a:latin typeface="Castellar" pitchFamily="18" charset="0"/>
              </a:rPr>
              <a:t>Questions</a:t>
            </a:r>
          </a:p>
        </p:txBody>
      </p:sp>
      <p:sp>
        <p:nvSpPr>
          <p:cNvPr id="17" name="TextBox 10"/>
          <p:cNvSpPr txBox="1"/>
          <p:nvPr userDrawn="1"/>
        </p:nvSpPr>
        <p:spPr>
          <a:xfrm>
            <a:off x="34925" y="485358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18" name="TextBox 17"/>
          <p:cNvSpPr txBox="1"/>
          <p:nvPr userDrawn="1"/>
        </p:nvSpPr>
        <p:spPr>
          <a:xfrm>
            <a:off x="4876801" y="4804689"/>
            <a:ext cx="4280034" cy="276999"/>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www.edureka.co/android-development-certification-course</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9" name="Picture 7" descr="edureka logol.jpg"/>
          <p:cNvPicPr>
            <a:picLocks noChangeAspect="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7315200" y="133350"/>
            <a:ext cx="1714500" cy="422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Box 10"/>
          <p:cNvSpPr txBox="1"/>
          <p:nvPr userDrawn="1"/>
        </p:nvSpPr>
        <p:spPr>
          <a:xfrm>
            <a:off x="466344" y="4829511"/>
            <a:ext cx="6400800" cy="423193"/>
          </a:xfrm>
          <a:prstGeom prst="rect">
            <a:avLst/>
          </a:prstGeom>
          <a:noFill/>
        </p:spPr>
        <p:txBody>
          <a:bodyPr wrap="square" rtlCol="0">
            <a:spAutoFit/>
          </a:bodyPr>
          <a:lstStyle/>
          <a:p>
            <a:pPr lvl="1"/>
            <a:r>
              <a:rPr lang="en-US" sz="1050" dirty="0" smtClean="0"/>
              <a:t> </a:t>
            </a:r>
            <a:r>
              <a:rPr lang="en-US" sz="1000" dirty="0" smtClean="0"/>
              <a:t>Twitter </a:t>
            </a:r>
            <a:r>
              <a:rPr lang="en-US" sz="1000" dirty="0">
                <a:solidFill>
                  <a:srgbClr val="00B0F0"/>
                </a:solidFill>
              </a:rPr>
              <a:t>@</a:t>
            </a:r>
            <a:r>
              <a:rPr lang="en-US" sz="1000" dirty="0" smtClean="0">
                <a:solidFill>
                  <a:srgbClr val="00B0F0"/>
                </a:solidFill>
              </a:rPr>
              <a:t>edurekaIN</a:t>
            </a:r>
            <a:r>
              <a:rPr lang="en-US" sz="1000" dirty="0" smtClean="0"/>
              <a:t>, Facebook </a:t>
            </a:r>
            <a:r>
              <a:rPr lang="en-US" sz="1000" dirty="0">
                <a:solidFill>
                  <a:srgbClr val="00B0F0"/>
                </a:solidFill>
              </a:rPr>
              <a:t>/</a:t>
            </a:r>
            <a:r>
              <a:rPr lang="en-US" sz="1000" dirty="0" smtClean="0">
                <a:solidFill>
                  <a:srgbClr val="00B0F0"/>
                </a:solidFill>
              </a:rPr>
              <a:t>edurekaIN</a:t>
            </a:r>
            <a:r>
              <a:rPr lang="en-US" sz="1000" dirty="0" smtClean="0"/>
              <a:t>, use </a:t>
            </a:r>
            <a:r>
              <a:rPr lang="en-US" sz="1000" dirty="0" smtClean="0">
                <a:solidFill>
                  <a:srgbClr val="00B0F0"/>
                </a:solidFill>
              </a:rPr>
              <a:t>#askEdureka </a:t>
            </a:r>
            <a:r>
              <a:rPr lang="en-US" sz="1000" dirty="0" smtClean="0"/>
              <a:t>for Questions</a:t>
            </a:r>
          </a:p>
          <a:p>
            <a:pPr lvl="1"/>
            <a:endParaRPr lang="en-US" sz="1050" dirty="0">
              <a:solidFill>
                <a:schemeClr val="tx2">
                  <a:lumMod val="60000"/>
                  <a:lumOff val="40000"/>
                </a:schemeClr>
              </a:solidFill>
            </a:endParaRPr>
          </a:p>
        </p:txBody>
      </p:sp>
      <p:pic>
        <p:nvPicPr>
          <p:cNvPr id="13" name="Picture 12"/>
          <p:cNvPicPr>
            <a:picLocks noChangeAspect="1"/>
          </p:cNvPicPr>
          <p:nvPr userDrawn="1"/>
        </p:nvPicPr>
        <p:blipFill rotWithShape="1">
          <a:blip r:embed="rId4" cstate="email">
            <a:duotone>
              <a:schemeClr val="accent4">
                <a:shade val="45000"/>
                <a:satMod val="135000"/>
              </a:schemeClr>
              <a:prstClr val="white"/>
            </a:duotone>
            <a:extLst>
              <a:ext uri="{28A0092B-C50C-407E-A947-70E740481C1C}">
                <a14:useLocalDpi xmlns:a14="http://schemas.microsoft.com/office/drawing/2010/main" val="0"/>
              </a:ext>
            </a:extLst>
          </a:blip>
          <a:srcRect/>
          <a:stretch/>
        </p:blipFill>
        <p:spPr>
          <a:xfrm>
            <a:off x="2133353" y="1131590"/>
            <a:ext cx="4752528" cy="3668619"/>
          </a:xfrm>
          <a:prstGeom prst="rect">
            <a:avLst/>
          </a:prstGeom>
        </p:spPr>
      </p:pic>
    </p:spTree>
    <p:extLst>
      <p:ext uri="{BB962C8B-B14F-4D97-AF65-F5344CB8AC3E}">
        <p14:creationId xmlns:p14="http://schemas.microsoft.com/office/powerpoint/2010/main" val="4190654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800" dirty="0">
              <a:solidFill>
                <a:prstClr val="white"/>
              </a:solidFill>
            </a:endParaRPr>
          </a:p>
        </p:txBody>
      </p:sp>
      <p:sp>
        <p:nvSpPr>
          <p:cNvPr id="10" name="TextBox 10"/>
          <p:cNvSpPr txBox="1"/>
          <p:nvPr userDrawn="1"/>
        </p:nvSpPr>
        <p:spPr>
          <a:xfrm>
            <a:off x="34925" y="485358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11" name="TextBox 10"/>
          <p:cNvSpPr txBox="1"/>
          <p:nvPr userDrawn="1"/>
        </p:nvSpPr>
        <p:spPr>
          <a:xfrm>
            <a:off x="4876801" y="4804689"/>
            <a:ext cx="4280034" cy="276999"/>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www.edureka.co/android-development-certification-course</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6" name="Picture 7" descr="edureka logol.jpg"/>
          <p:cNvPicPr>
            <a:picLocks noChangeAspect="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7315200" y="133350"/>
            <a:ext cx="1714500" cy="422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00701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0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800" dirty="0">
              <a:solidFill>
                <a:prstClr val="white"/>
              </a:solidFill>
            </a:endParaRPr>
          </a:p>
        </p:txBody>
      </p:sp>
      <p:pic>
        <p:nvPicPr>
          <p:cNvPr id="11" name="Picture 7" descr="edureka logol.jpg"/>
          <p:cNvPicPr>
            <a:picLocks noChangeAspect="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7315200" y="209552"/>
            <a:ext cx="1714500"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p:cNvPicPr>
            <a:picLocks noChangeAspect="1"/>
          </p:cNvPicPr>
          <p:nvPr userDrawn="1"/>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 y="-1"/>
            <a:ext cx="9144001" cy="5147673"/>
          </a:xfrm>
          <a:prstGeom prst="rect">
            <a:avLst/>
          </a:prstGeom>
        </p:spPr>
      </p:pic>
      <p:pic>
        <p:nvPicPr>
          <p:cNvPr id="10" name="Picture 9"/>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a:off x="7044075" y="123478"/>
            <a:ext cx="1840832" cy="331350"/>
          </a:xfrm>
          <a:prstGeom prst="rect">
            <a:avLst/>
          </a:prstGeom>
        </p:spPr>
      </p:pic>
    </p:spTree>
    <p:extLst>
      <p:ext uri="{BB962C8B-B14F-4D97-AF65-F5344CB8AC3E}">
        <p14:creationId xmlns:p14="http://schemas.microsoft.com/office/powerpoint/2010/main" val="1043527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12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800" dirty="0">
              <a:solidFill>
                <a:prstClr val="white"/>
              </a:solidFill>
            </a:endParaRPr>
          </a:p>
        </p:txBody>
      </p:sp>
      <p:pic>
        <p:nvPicPr>
          <p:cNvPr id="3" name="Picture 2"/>
          <p:cNvPicPr>
            <a:picLocks noChangeAspect="1"/>
          </p:cNvPicPr>
          <p:nvPr userDrawn="1"/>
        </p:nvPicPr>
        <p:blipFill>
          <a:blip r:embed="rId3" cstate="print">
            <a:duotone>
              <a:schemeClr val="accent5">
                <a:shade val="45000"/>
                <a:satMod val="135000"/>
              </a:schemeClr>
              <a:prstClr val="white"/>
            </a:duotone>
            <a:extLst/>
          </a:blip>
          <a:stretch>
            <a:fillRect/>
          </a:stretch>
        </p:blipFill>
        <p:spPr>
          <a:xfrm>
            <a:off x="4229100" y="1128714"/>
            <a:ext cx="4457700" cy="3638550"/>
          </a:xfrm>
          <a:prstGeom prst="rect">
            <a:avLst/>
          </a:prstGeom>
        </p:spPr>
      </p:pic>
      <p:pic>
        <p:nvPicPr>
          <p:cNvPr id="12" name="Picture 7" descr="edureka logol.jpg"/>
          <p:cNvPicPr>
            <a:picLocks noChangeAspect="1"/>
          </p:cNvPicPr>
          <p:nvPr userDrawn="1"/>
        </p:nvPicPr>
        <p:blipFill>
          <a:blip r:embed="rId4" cstate="email">
            <a:extLst>
              <a:ext uri="{28A0092B-C50C-407E-A947-70E740481C1C}">
                <a14:useLocalDpi xmlns:a14="http://schemas.microsoft.com/office/drawing/2010/main" val="0"/>
              </a:ext>
            </a:extLst>
          </a:blip>
          <a:srcRect/>
          <a:stretch>
            <a:fillRect/>
          </a:stretch>
        </p:blipFill>
        <p:spPr bwMode="auto">
          <a:xfrm>
            <a:off x="7315200" y="133350"/>
            <a:ext cx="1714500" cy="4222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Box 10"/>
          <p:cNvSpPr txBox="1"/>
          <p:nvPr userDrawn="1"/>
        </p:nvSpPr>
        <p:spPr>
          <a:xfrm>
            <a:off x="34925" y="485358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10" name="TextBox 9"/>
          <p:cNvSpPr txBox="1"/>
          <p:nvPr userDrawn="1"/>
        </p:nvSpPr>
        <p:spPr>
          <a:xfrm>
            <a:off x="4876801" y="4804689"/>
            <a:ext cx="4280034" cy="276999"/>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www.edureka.co/android-development-certification-course</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43823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4C2E10-A1C5-EE46-8A6B-8A2178A108A5}" type="datetimeFigureOut">
              <a:rPr lang="en-US" smtClean="0"/>
              <a:pPr/>
              <a:t>7/1/2015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A0F3690-AA5E-944B-BBA8-1FF33041C16C}" type="slidenum">
              <a:rPr lang="en-US" smtClean="0"/>
              <a:pPr/>
              <a:t>‹#›</a:t>
            </a:fld>
            <a:endParaRPr lang="en-US" dirty="0"/>
          </a:p>
        </p:txBody>
      </p:sp>
    </p:spTree>
    <p:extLst>
      <p:ext uri="{BB962C8B-B14F-4D97-AF65-F5344CB8AC3E}">
        <p14:creationId xmlns:p14="http://schemas.microsoft.com/office/powerpoint/2010/main" val="496542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51" y="15412"/>
            <a:ext cx="3498527" cy="2119045"/>
          </a:xfrm>
          <a:prstGeom prst="rect">
            <a:avLst/>
          </a:prstGeom>
        </p:spPr>
      </p:pic>
      <p:pic>
        <p:nvPicPr>
          <p:cNvPr id="8" name="Picture 7"/>
          <p:cNvPicPr>
            <a:picLocks noChangeAspect="1"/>
          </p:cNvPicPr>
          <p:nvPr userDrawn="1"/>
        </p:nvPicPr>
        <p:blipFill>
          <a:blip r:embed="rId3" cstate="print"/>
          <a:stretch>
            <a:fillRect/>
          </a:stretch>
        </p:blipFill>
        <p:spPr>
          <a:xfrm>
            <a:off x="3503486" y="15411"/>
            <a:ext cx="5624418" cy="2119122"/>
          </a:xfrm>
          <a:prstGeom prst="rect">
            <a:avLst/>
          </a:prstGeom>
        </p:spPr>
      </p:pic>
      <p:pic>
        <p:nvPicPr>
          <p:cNvPr id="9" name="Picture 8"/>
          <p:cNvPicPr>
            <a:picLocks noChangeAspect="1"/>
          </p:cNvPicPr>
          <p:nvPr userDrawn="1"/>
        </p:nvPicPr>
        <p:blipFill>
          <a:blip r:embed="rId4" cstate="print"/>
          <a:stretch>
            <a:fillRect/>
          </a:stretch>
        </p:blipFill>
        <p:spPr>
          <a:xfrm>
            <a:off x="20923" y="2113876"/>
            <a:ext cx="7668994" cy="1722200"/>
          </a:xfrm>
          <a:prstGeom prst="rect">
            <a:avLst/>
          </a:prstGeom>
        </p:spPr>
      </p:pic>
      <p:pic>
        <p:nvPicPr>
          <p:cNvPr id="10" name="Picture 9"/>
          <p:cNvPicPr>
            <a:picLocks noChangeAspect="1"/>
          </p:cNvPicPr>
          <p:nvPr userDrawn="1"/>
        </p:nvPicPr>
        <p:blipFill>
          <a:blip r:embed="rId5" cstate="print"/>
          <a:stretch>
            <a:fillRect/>
          </a:stretch>
        </p:blipFill>
        <p:spPr>
          <a:xfrm>
            <a:off x="7662122" y="2114550"/>
            <a:ext cx="1461333" cy="1720388"/>
          </a:xfrm>
          <a:prstGeom prst="rect">
            <a:avLst/>
          </a:prstGeom>
        </p:spPr>
      </p:pic>
      <p:pic>
        <p:nvPicPr>
          <p:cNvPr id="11" name="Picture 10"/>
          <p:cNvPicPr>
            <a:picLocks/>
          </p:cNvPicPr>
          <p:nvPr userDrawn="1"/>
        </p:nvPicPr>
        <p:blipFill>
          <a:blip r:embed="rId6" cstate="print"/>
          <a:stretch>
            <a:fillRect/>
          </a:stretch>
        </p:blipFill>
        <p:spPr>
          <a:xfrm>
            <a:off x="20548" y="3817364"/>
            <a:ext cx="9098280" cy="1303020"/>
          </a:xfrm>
          <a:prstGeom prst="rect">
            <a:avLst/>
          </a:prstGeom>
        </p:spPr>
      </p:pic>
      <p:sp>
        <p:nvSpPr>
          <p:cNvPr id="14" name="Rectangle 13"/>
          <p:cNvSpPr/>
          <p:nvPr userDrawn="1"/>
        </p:nvSpPr>
        <p:spPr>
          <a:xfrm>
            <a:off x="8755230" y="1852332"/>
            <a:ext cx="304800" cy="1143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7/1/2015</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15" name="Text Placeholder 15"/>
          <p:cNvSpPr>
            <a:spLocks noGrp="1"/>
          </p:cNvSpPr>
          <p:nvPr>
            <p:ph type="body" sz="quarter" idx="14" hasCustomPrompt="1"/>
          </p:nvPr>
        </p:nvSpPr>
        <p:spPr>
          <a:xfrm>
            <a:off x="3581400" y="971550"/>
            <a:ext cx="5105400" cy="1062202"/>
          </a:xfrm>
        </p:spPr>
        <p:txBody>
          <a:bodyPr anchor="b">
            <a:normAutofit/>
          </a:bodyPr>
          <a:lstStyle>
            <a:lvl1pPr algn="r">
              <a:buNone/>
              <a:defRPr lang="en-US" sz="2200" kern="1200" baseline="0" dirty="0" smtClean="0">
                <a:solidFill>
                  <a:schemeClr val="tx1">
                    <a:lumMod val="75000"/>
                    <a:lumOff val="25000"/>
                  </a:schemeClr>
                </a:solidFill>
                <a:latin typeface="Calibri" pitchFamily="34" charset="0"/>
                <a:ea typeface="+mn-ea"/>
                <a:cs typeface="+mn-cs"/>
              </a:defRPr>
            </a:lvl1pPr>
          </a:lstStyle>
          <a:p>
            <a:pPr lvl="0"/>
            <a:r>
              <a:rPr lang="en-US" dirty="0" smtClean="0"/>
              <a:t>  </a:t>
            </a:r>
            <a:endParaRPr lang="en-US" dirty="0"/>
          </a:p>
        </p:txBody>
      </p:sp>
      <p:sp>
        <p:nvSpPr>
          <p:cNvPr id="2" name="Title 1"/>
          <p:cNvSpPr>
            <a:spLocks noGrp="1"/>
          </p:cNvSpPr>
          <p:nvPr>
            <p:ph type="title"/>
          </p:nvPr>
        </p:nvSpPr>
        <p:spPr>
          <a:xfrm>
            <a:off x="106344" y="3086100"/>
            <a:ext cx="7315200" cy="6858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smtClean="0"/>
              <a:t>Click to edit Master title style</a:t>
            </a:r>
            <a:endParaRPr lang="en-US" dirty="0"/>
          </a:p>
        </p:txBody>
      </p:sp>
      <p:grpSp>
        <p:nvGrpSpPr>
          <p:cNvPr id="17" name="Group 16"/>
          <p:cNvGrpSpPr/>
          <p:nvPr userDrawn="1"/>
        </p:nvGrpSpPr>
        <p:grpSpPr>
          <a:xfrm>
            <a:off x="6477000" y="1123949"/>
            <a:ext cx="2209798" cy="826533"/>
            <a:chOff x="7075714" y="107621"/>
            <a:chExt cx="1763486" cy="547461"/>
          </a:xfrm>
        </p:grpSpPr>
        <p:sp>
          <p:nvSpPr>
            <p:cNvPr id="18" name="TextBox 17"/>
            <p:cNvSpPr txBox="1"/>
            <p:nvPr userDrawn="1"/>
          </p:nvSpPr>
          <p:spPr>
            <a:xfrm>
              <a:off x="7075714" y="410452"/>
              <a:ext cx="1763486" cy="244630"/>
            </a:xfrm>
            <a:prstGeom prst="rect">
              <a:avLst/>
            </a:prstGeom>
            <a:noFill/>
          </p:spPr>
          <p:txBody>
            <a:bodyPr wrap="square" rtlCol="0">
              <a:spAutoFit/>
            </a:bodyPr>
            <a:lstStyle/>
            <a:p>
              <a:r>
                <a:rPr lang="en-US" dirty="0" smtClean="0"/>
                <a:t>   www.edureka.in</a:t>
              </a:r>
              <a:endParaRPr lang="en-US" dirty="0"/>
            </a:p>
          </p:txBody>
        </p:sp>
        <p:pic>
          <p:nvPicPr>
            <p:cNvPr id="19" name="Picture 2" descr="C:\Users\Edurekauser5\Desktop\losgo.png"/>
            <p:cNvPicPr>
              <a:picLocks noChangeAspect="1" noChangeArrowheads="1"/>
            </p:cNvPicPr>
            <p:nvPr userDrawn="1"/>
          </p:nvPicPr>
          <p:blipFill>
            <a:blip r:embed="rId7" cstate="print"/>
            <a:srcRect/>
            <a:stretch>
              <a:fillRect/>
            </a:stretch>
          </p:blipFill>
          <p:spPr bwMode="auto">
            <a:xfrm>
              <a:off x="7075714" y="107621"/>
              <a:ext cx="1567543" cy="358296"/>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4C2E10-A1C5-EE46-8A6B-8A2178A108A5}" type="datetimeFigureOut">
              <a:rPr lang="en-US" smtClean="0"/>
              <a:pPr/>
              <a:t>7/1/2015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A0F3690-AA5E-944B-BBA8-1FF33041C16C}" type="slidenum">
              <a:rPr lang="en-US" smtClean="0"/>
              <a:pPr/>
              <a:t>‹#›</a:t>
            </a:fld>
            <a:endParaRPr lang="en-US" dirty="0"/>
          </a:p>
        </p:txBody>
      </p:sp>
    </p:spTree>
    <p:extLst>
      <p:ext uri="{BB962C8B-B14F-4D97-AF65-F5344CB8AC3E}">
        <p14:creationId xmlns:p14="http://schemas.microsoft.com/office/powerpoint/2010/main" val="25086110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4C2E10-A1C5-EE46-8A6B-8A2178A108A5}" type="datetimeFigureOut">
              <a:rPr lang="en-US" smtClean="0"/>
              <a:pPr/>
              <a:t>7/1/2015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A0F3690-AA5E-944B-BBA8-1FF33041C16C}" type="slidenum">
              <a:rPr lang="en-US" smtClean="0"/>
              <a:pPr/>
              <a:t>‹#›</a:t>
            </a:fld>
            <a:endParaRPr lang="en-US" dirty="0"/>
          </a:p>
        </p:txBody>
      </p:sp>
    </p:spTree>
    <p:extLst>
      <p:ext uri="{BB962C8B-B14F-4D97-AF65-F5344CB8AC3E}">
        <p14:creationId xmlns:p14="http://schemas.microsoft.com/office/powerpoint/2010/main" val="17361220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4C2E10-A1C5-EE46-8A6B-8A2178A108A5}" type="datetimeFigureOut">
              <a:rPr lang="en-US" smtClean="0"/>
              <a:pPr/>
              <a:t>7/1/2015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A0F3690-AA5E-944B-BBA8-1FF33041C16C}" type="slidenum">
              <a:rPr lang="en-US" smtClean="0"/>
              <a:pPr/>
              <a:t>‹#›</a:t>
            </a:fld>
            <a:endParaRPr lang="en-US" dirty="0"/>
          </a:p>
        </p:txBody>
      </p:sp>
    </p:spTree>
    <p:extLst>
      <p:ext uri="{BB962C8B-B14F-4D97-AF65-F5344CB8AC3E}">
        <p14:creationId xmlns:p14="http://schemas.microsoft.com/office/powerpoint/2010/main" val="30772846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4C2E10-A1C5-EE46-8A6B-8A2178A108A5}" type="datetimeFigureOut">
              <a:rPr lang="en-US" smtClean="0"/>
              <a:pPr/>
              <a:t>7/1/2015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A0F3690-AA5E-944B-BBA8-1FF33041C16C}" type="slidenum">
              <a:rPr lang="en-US" smtClean="0"/>
              <a:pPr/>
              <a:t>‹#›</a:t>
            </a:fld>
            <a:endParaRPr lang="en-US" dirty="0"/>
          </a:p>
        </p:txBody>
      </p:sp>
    </p:spTree>
    <p:extLst>
      <p:ext uri="{BB962C8B-B14F-4D97-AF65-F5344CB8AC3E}">
        <p14:creationId xmlns:p14="http://schemas.microsoft.com/office/powerpoint/2010/main" val="25013932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4C2E10-A1C5-EE46-8A6B-8A2178A108A5}" type="datetimeFigureOut">
              <a:rPr lang="en-US" smtClean="0"/>
              <a:pPr/>
              <a:t>7/1/2015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A0F3690-AA5E-944B-BBA8-1FF33041C16C}" type="slidenum">
              <a:rPr lang="en-US" smtClean="0"/>
              <a:pPr/>
              <a:t>‹#›</a:t>
            </a:fld>
            <a:endParaRPr lang="en-US" dirty="0"/>
          </a:p>
        </p:txBody>
      </p:sp>
    </p:spTree>
    <p:extLst>
      <p:ext uri="{BB962C8B-B14F-4D97-AF65-F5344CB8AC3E}">
        <p14:creationId xmlns:p14="http://schemas.microsoft.com/office/powerpoint/2010/main" val="1844044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4C2E10-A1C5-EE46-8A6B-8A2178A108A5}" type="datetimeFigureOut">
              <a:rPr lang="en-US" smtClean="0"/>
              <a:pPr/>
              <a:t>7/1/2015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A0F3690-AA5E-944B-BBA8-1FF33041C16C}" type="slidenum">
              <a:rPr lang="en-US" smtClean="0"/>
              <a:pPr/>
              <a:t>‹#›</a:t>
            </a:fld>
            <a:endParaRPr lang="en-US" dirty="0"/>
          </a:p>
        </p:txBody>
      </p:sp>
    </p:spTree>
    <p:extLst>
      <p:ext uri="{BB962C8B-B14F-4D97-AF65-F5344CB8AC3E}">
        <p14:creationId xmlns:p14="http://schemas.microsoft.com/office/powerpoint/2010/main" val="368133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4C2E10-A1C5-EE46-8A6B-8A2178A108A5}" type="datetimeFigureOut">
              <a:rPr lang="en-US" smtClean="0"/>
              <a:pPr/>
              <a:t>7/1/2015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A0F3690-AA5E-944B-BBA8-1FF33041C16C}" type="slidenum">
              <a:rPr lang="en-US" smtClean="0"/>
              <a:pPr/>
              <a:t>‹#›</a:t>
            </a:fld>
            <a:endParaRPr lang="en-US" dirty="0"/>
          </a:p>
        </p:txBody>
      </p:sp>
    </p:spTree>
    <p:extLst>
      <p:ext uri="{BB962C8B-B14F-4D97-AF65-F5344CB8AC3E}">
        <p14:creationId xmlns:p14="http://schemas.microsoft.com/office/powerpoint/2010/main" val="2721153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4C2E10-A1C5-EE46-8A6B-8A2178A108A5}" type="datetimeFigureOut">
              <a:rPr lang="en-US" smtClean="0"/>
              <a:pPr/>
              <a:t>7/1/2015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A0F3690-AA5E-944B-BBA8-1FF33041C16C}" type="slidenum">
              <a:rPr lang="en-US" smtClean="0"/>
              <a:pPr/>
              <a:t>‹#›</a:t>
            </a:fld>
            <a:endParaRPr lang="en-US" dirty="0"/>
          </a:p>
        </p:txBody>
      </p:sp>
    </p:spTree>
    <p:extLst>
      <p:ext uri="{BB962C8B-B14F-4D97-AF65-F5344CB8AC3E}">
        <p14:creationId xmlns:p14="http://schemas.microsoft.com/office/powerpoint/2010/main" val="5544623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4C2E10-A1C5-EE46-8A6B-8A2178A108A5}" type="datetimeFigureOut">
              <a:rPr lang="en-US" smtClean="0"/>
              <a:pPr/>
              <a:t>7/1/2015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A0F3690-AA5E-944B-BBA8-1FF33041C16C}" type="slidenum">
              <a:rPr lang="en-US" smtClean="0"/>
              <a:pPr/>
              <a:t>‹#›</a:t>
            </a:fld>
            <a:endParaRPr lang="en-US" dirty="0"/>
          </a:p>
        </p:txBody>
      </p:sp>
    </p:spTree>
    <p:extLst>
      <p:ext uri="{BB962C8B-B14F-4D97-AF65-F5344CB8AC3E}">
        <p14:creationId xmlns:p14="http://schemas.microsoft.com/office/powerpoint/2010/main" val="19044516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4C2E10-A1C5-EE46-8A6B-8A2178A108A5}" type="datetimeFigureOut">
              <a:rPr lang="en-US" smtClean="0"/>
              <a:pPr/>
              <a:t>7/1/2015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A0F3690-AA5E-944B-BBA8-1FF33041C16C}" type="slidenum">
              <a:rPr lang="en-US" smtClean="0"/>
              <a:pPr/>
              <a:t>‹#›</a:t>
            </a:fld>
            <a:endParaRPr lang="en-US" dirty="0"/>
          </a:p>
        </p:txBody>
      </p:sp>
    </p:spTree>
    <p:extLst>
      <p:ext uri="{BB962C8B-B14F-4D97-AF65-F5344CB8AC3E}">
        <p14:creationId xmlns:p14="http://schemas.microsoft.com/office/powerpoint/2010/main" val="2097737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494266"/>
            <a:ext cx="5867400" cy="1477535"/>
          </a:xfrm>
        </p:spPr>
        <p:txBody>
          <a:bodyPr anchor="ct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3" y="3829051"/>
            <a:ext cx="8229601" cy="281840"/>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7" name="Oval 6"/>
          <p:cNvSpPr/>
          <p:nvPr userDrawn="1"/>
        </p:nvSpPr>
        <p:spPr>
          <a:xfrm>
            <a:off x="762000" y="1459657"/>
            <a:ext cx="2057400" cy="154305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 name="Rectangle 7"/>
          <p:cNvSpPr/>
          <p:nvPr userDrawn="1"/>
        </p:nvSpPr>
        <p:spPr>
          <a:xfrm>
            <a:off x="8686800" y="3949032"/>
            <a:ext cx="457200" cy="72504"/>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
        <p:nvSpPr>
          <p:cNvPr id="9" name="Oval 8"/>
          <p:cNvSpPr/>
          <p:nvPr userDrawn="1"/>
        </p:nvSpPr>
        <p:spPr>
          <a:xfrm>
            <a:off x="1007328" y="1494266"/>
            <a:ext cx="1583472" cy="97155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pic>
        <p:nvPicPr>
          <p:cNvPr id="10" name="Picture 2" descr="C:\Users\Edurekauser5\Desktop\losgo.png"/>
          <p:cNvPicPr>
            <a:picLocks noChangeAspect="1" noChangeArrowheads="1"/>
          </p:cNvPicPr>
          <p:nvPr userDrawn="1"/>
        </p:nvPicPr>
        <p:blipFill>
          <a:blip r:embed="rId3" cstate="print"/>
          <a:srcRect/>
          <a:stretch>
            <a:fillRect/>
          </a:stretch>
        </p:blipFill>
        <p:spPr bwMode="auto">
          <a:xfrm>
            <a:off x="7010400" y="133350"/>
            <a:ext cx="2000248" cy="457200"/>
          </a:xfrm>
          <a:prstGeom prst="rect">
            <a:avLst/>
          </a:prstGeom>
          <a:noFill/>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94187"/>
            <a:ext cx="8403020" cy="51435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7/1/2015</a:t>
            </a:fld>
            <a:endParaRPr lang="en-US" dirty="0"/>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pic>
        <p:nvPicPr>
          <p:cNvPr id="10" name="Picture 7" descr="edureka logol.jpg"/>
          <p:cNvPicPr>
            <a:picLocks noChangeAspect="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7315200" y="133350"/>
            <a:ext cx="1714500" cy="422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Box 10"/>
          <p:cNvSpPr txBox="1"/>
          <p:nvPr userDrawn="1"/>
        </p:nvSpPr>
        <p:spPr>
          <a:xfrm>
            <a:off x="34925" y="485358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13" name="TextBox 12"/>
          <p:cNvSpPr txBox="1"/>
          <p:nvPr userDrawn="1"/>
        </p:nvSpPr>
        <p:spPr>
          <a:xfrm>
            <a:off x="4876801" y="4804689"/>
            <a:ext cx="4280034" cy="276999"/>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www.edureka.co/android-development-certification-course</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7/1/2015</a:t>
            </a:fld>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6" name="Content Placeholder 2"/>
          <p:cNvSpPr>
            <a:spLocks noGrp="1"/>
          </p:cNvSpPr>
          <p:nvPr>
            <p:ph idx="1"/>
          </p:nvPr>
        </p:nvSpPr>
        <p:spPr>
          <a:xfrm>
            <a:off x="457200" y="1200151"/>
            <a:ext cx="8229600" cy="3394472"/>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2" y="1"/>
            <a:ext cx="7068015" cy="628650"/>
          </a:xfrm>
        </p:spPr>
        <p:txBody>
          <a:bodyPr anchor="b">
            <a:normAutofit/>
          </a:bodyPr>
          <a:lstStyle>
            <a:lvl1pPr algn="l">
              <a:defRPr sz="28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257303"/>
            <a:ext cx="4038600" cy="2978591"/>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57301"/>
            <a:ext cx="4038600" cy="2978591"/>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58050E-B668-4FA7-85AD-C750C80A6E9B}" type="datetimeFigureOut">
              <a:rPr lang="en-US" smtClean="0"/>
              <a:pPr/>
              <a:t>7/1/2015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7/1/2015</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2" name="Title 1"/>
          <p:cNvSpPr>
            <a:spLocks noGrp="1"/>
          </p:cNvSpPr>
          <p:nvPr>
            <p:ph type="title"/>
          </p:nvPr>
        </p:nvSpPr>
        <p:spPr>
          <a:xfrm>
            <a:off x="1124400" y="-19050"/>
            <a:ext cx="7010400" cy="857250"/>
          </a:xfrm>
        </p:spPr>
        <p:txBody>
          <a:bodyPr/>
          <a:lstStyle>
            <a:lvl1pPr algn="l">
              <a:defRPr/>
            </a:lvl1pPr>
          </a:lstStyle>
          <a:p>
            <a:r>
              <a:rPr lang="en-US" smtClean="0"/>
              <a:t>Click to edit Master title style</a:t>
            </a:r>
            <a:endParaRPr lang="en-US" dirty="0"/>
          </a:p>
        </p:txBody>
      </p:sp>
      <p:sp>
        <p:nvSpPr>
          <p:cNvPr id="8" name="Content Placeholder 7"/>
          <p:cNvSpPr>
            <a:spLocks noGrp="1"/>
          </p:cNvSpPr>
          <p:nvPr>
            <p:ph sz="quarter" idx="13"/>
          </p:nvPr>
        </p:nvSpPr>
        <p:spPr>
          <a:xfrm>
            <a:off x="2057400" y="971550"/>
            <a:ext cx="7010400" cy="3124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Picture Placeholder 9"/>
          <p:cNvSpPr>
            <a:spLocks noGrp="1"/>
          </p:cNvSpPr>
          <p:nvPr>
            <p:ph type="pic" sz="quarter" idx="14"/>
          </p:nvPr>
        </p:nvSpPr>
        <p:spPr>
          <a:xfrm>
            <a:off x="457200" y="1428750"/>
            <a:ext cx="914400" cy="914400"/>
          </a:xfrm>
        </p:spPr>
        <p:txBody>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en-US" smtClean="0"/>
              <a:pPr/>
              <a:t>7/1/2015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1"/>
          <p:cNvSpPr>
            <a:spLocks noGrp="1"/>
          </p:cNvSpPr>
          <p:nvPr>
            <p:ph type="title" hasCustomPrompt="1"/>
          </p:nvPr>
        </p:nvSpPr>
        <p:spPr>
          <a:xfrm>
            <a:off x="290400" y="2310750"/>
            <a:ext cx="8686800" cy="8217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283952" y="1818565"/>
            <a:ext cx="8694000" cy="47982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7/1/2015</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7" name="Rectangle 6"/>
          <p:cNvSpPr/>
          <p:nvPr userDrawn="1"/>
        </p:nvSpPr>
        <p:spPr>
          <a:xfrm>
            <a:off x="0" y="2171700"/>
            <a:ext cx="7543800" cy="16002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2400300"/>
            <a:ext cx="7010400" cy="12573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hasCustomPrompt="1"/>
          </p:nvPr>
        </p:nvSpPr>
        <p:spPr>
          <a:xfrm>
            <a:off x="4648200" y="498585"/>
            <a:ext cx="4191000" cy="28575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image" Target="../media/image1.jpe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258050E-B668-4FA7-85AD-C750C80A6E9B}" type="datetimeFigureOut">
              <a:rPr lang="en-US" smtClean="0"/>
              <a:pPr/>
              <a:t>7/1/2015</a:t>
            </a:fld>
            <a:endParaRPr lang="en-US" dirty="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pPr/>
              <a:t>‹#›</a:t>
            </a:fld>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extBox 10"/>
          <p:cNvSpPr txBox="1"/>
          <p:nvPr userDrawn="1"/>
        </p:nvSpPr>
        <p:spPr>
          <a:xfrm>
            <a:off x="34925" y="485358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userDrawn="1"/>
        </p:nvSpPr>
        <p:spPr>
          <a:xfrm>
            <a:off x="4876801" y="4804689"/>
            <a:ext cx="4280034" cy="276999"/>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www.edureka.co/android-development-certification-course</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10" name="Picture 7" descr="edureka logol.jpg"/>
          <p:cNvPicPr>
            <a:picLocks noChangeAspect="1"/>
          </p:cNvPicPr>
          <p:nvPr userDrawn="1"/>
        </p:nvPicPr>
        <p:blipFill>
          <a:blip r:embed="rId20" cstate="email">
            <a:extLst>
              <a:ext uri="{28A0092B-C50C-407E-A947-70E740481C1C}">
                <a14:useLocalDpi xmlns:a14="http://schemas.microsoft.com/office/drawing/2010/main" val="0"/>
              </a:ext>
            </a:extLst>
          </a:blip>
          <a:srcRect/>
          <a:stretch>
            <a:fillRect/>
          </a:stretch>
        </p:blipFill>
        <p:spPr bwMode="auto">
          <a:xfrm>
            <a:off x="7315200" y="133350"/>
            <a:ext cx="1714500" cy="422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1" r:id="rId1"/>
    <p:sldLayoutId id="2147483649" r:id="rId2"/>
    <p:sldLayoutId id="2147483651" r:id="rId3"/>
    <p:sldLayoutId id="2147483650" r:id="rId4"/>
    <p:sldLayoutId id="2147483661" r:id="rId5"/>
    <p:sldLayoutId id="2147483652" r:id="rId6"/>
    <p:sldLayoutId id="2147483654" r:id="rId7"/>
    <p:sldLayoutId id="2147483655" r:id="rId8"/>
    <p:sldLayoutId id="2147483660" r:id="rId9"/>
    <p:sldLayoutId id="2147483656" r:id="rId10"/>
    <p:sldLayoutId id="2147483676" r:id="rId11"/>
    <p:sldLayoutId id="2147483657" r:id="rId12"/>
    <p:sldLayoutId id="2147483658" r:id="rId13"/>
    <p:sldLayoutId id="2147483690" r:id="rId14"/>
    <p:sldLayoutId id="2147483692" r:id="rId15"/>
    <p:sldLayoutId id="2147483693" r:id="rId16"/>
    <p:sldLayoutId id="2147483694" r:id="rId17"/>
    <p:sldLayoutId id="2147483695" r:id="rId18"/>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B34C2E10-A1C5-EE46-8A6B-8A2178A108A5}" type="datetimeFigureOut">
              <a:rPr lang="en-US" smtClean="0"/>
              <a:pPr/>
              <a:t>7/1/2015</a:t>
            </a:fld>
            <a:endParaRPr lang="en-US" dirty="0"/>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7A0F3690-AA5E-944B-BBA8-1FF33041C16C}" type="slidenum">
              <a:rPr lang="en-US" smtClean="0"/>
              <a:pPr/>
              <a:t>‹#›</a:t>
            </a:fld>
            <a:endParaRPr lang="en-US" dirty="0"/>
          </a:p>
        </p:txBody>
      </p:sp>
      <p:pic>
        <p:nvPicPr>
          <p:cNvPr id="7" name="Picture 7" descr="edureka logol.jpg"/>
          <p:cNvPicPr>
            <a:picLocks noChangeAspect="1"/>
          </p:cNvPicPr>
          <p:nvPr userDrawn="1"/>
        </p:nvPicPr>
        <p:blipFill>
          <a:blip r:embed="rId13" cstate="email">
            <a:extLst>
              <a:ext uri="{28A0092B-C50C-407E-A947-70E740481C1C}">
                <a14:useLocalDpi xmlns:a14="http://schemas.microsoft.com/office/drawing/2010/main" val="0"/>
              </a:ext>
            </a:extLst>
          </a:blip>
          <a:srcRect/>
          <a:stretch>
            <a:fillRect/>
          </a:stretch>
        </p:blipFill>
        <p:spPr bwMode="auto">
          <a:xfrm>
            <a:off x="7315200" y="133350"/>
            <a:ext cx="1714500" cy="422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Box 10"/>
          <p:cNvSpPr txBox="1"/>
          <p:nvPr userDrawn="1"/>
        </p:nvSpPr>
        <p:spPr>
          <a:xfrm>
            <a:off x="34925" y="485358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userDrawn="1"/>
        </p:nvSpPr>
        <p:spPr>
          <a:xfrm>
            <a:off x="4876801" y="4804689"/>
            <a:ext cx="4280034" cy="276999"/>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www.edureka.co/android-development-certification-course</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3532479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edureka.co/android-development-certification-course" TargetMode="External"/><Relationship Id="rId2" Type="http://schemas.openxmlformats.org/officeDocument/2006/relationships/hyperlink" Target="mailto:sales@edureka.co" TargetMode="Externa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gi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jpeg"/><Relationship Id="rId1" Type="http://schemas.openxmlformats.org/officeDocument/2006/relationships/slideLayout" Target="../slideLayouts/slideLayout4.xml"/><Relationship Id="rId5" Type="http://schemas.openxmlformats.org/officeDocument/2006/relationships/image" Target="../media/image54.png"/><Relationship Id="rId4" Type="http://schemas.openxmlformats.org/officeDocument/2006/relationships/image" Target="../media/image53.png"/></Relationships>
</file>

<file path=ppt/slides/_rels/slide1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hyperlink" Target="https://developer.android.com/about/dashboards/index.html"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1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6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6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www.indeed.com/jobtrends?q=android,ios&amp;l=&amp;relative=1"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67.png"/></Relationships>
</file>

<file path=ppt/slides/_rels/slide2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38.png"/><Relationship Id="rId11" Type="http://schemas.openxmlformats.org/officeDocument/2006/relationships/image" Target="../media/image43.gif"/><Relationship Id="rId5" Type="http://schemas.openxmlformats.org/officeDocument/2006/relationships/image" Target="../media/image37.jpeg"/><Relationship Id="rId15" Type="http://schemas.openxmlformats.org/officeDocument/2006/relationships/image" Target="../media/image47.png"/><Relationship Id="rId10" Type="http://schemas.openxmlformats.org/officeDocument/2006/relationships/image" Target="../media/image42.png"/><Relationship Id="rId4" Type="http://schemas.openxmlformats.org/officeDocument/2006/relationships/image" Target="../media/image36.jpeg"/><Relationship Id="rId9" Type="http://schemas.openxmlformats.org/officeDocument/2006/relationships/image" Target="../media/image41.jpeg"/><Relationship Id="rId14" Type="http://schemas.openxmlformats.org/officeDocument/2006/relationships/image" Target="../media/image46.png"/></Relationships>
</file>

<file path=ppt/slides/_rels/slide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3000" y="2309132"/>
            <a:ext cx="7086600" cy="400110"/>
          </a:xfrm>
          <a:prstGeom prst="rect">
            <a:avLst/>
          </a:prstGeom>
          <a:noFill/>
        </p:spPr>
        <p:txBody>
          <a:bodyPr wrap="square" rtlCol="0">
            <a:spAutoFit/>
          </a:bodyPr>
          <a:lstStyle/>
          <a:p>
            <a:pPr algn="ctr"/>
            <a:r>
              <a:rPr lang="en-US" sz="2000" b="1" dirty="0">
                <a:latin typeface="Castellar" panose="020A0402060406010301" pitchFamily="18" charset="0"/>
              </a:rPr>
              <a:t>Building Application In Android Lollipop</a:t>
            </a:r>
            <a:endParaRPr lang="en-IN" sz="2000" b="1" dirty="0">
              <a:latin typeface="Castellar" panose="020A0402060406010301" pitchFamily="18" charset="0"/>
            </a:endParaRPr>
          </a:p>
        </p:txBody>
      </p:sp>
      <p:sp>
        <p:nvSpPr>
          <p:cNvPr id="5" name="TextBox 4"/>
          <p:cNvSpPr txBox="1"/>
          <p:nvPr/>
        </p:nvSpPr>
        <p:spPr>
          <a:xfrm>
            <a:off x="513196" y="3181350"/>
            <a:ext cx="5029200" cy="738664"/>
          </a:xfrm>
          <a:prstGeom prst="rect">
            <a:avLst/>
          </a:prstGeom>
          <a:noFill/>
        </p:spPr>
        <p:txBody>
          <a:bodyPr wrap="square" rtlCol="0">
            <a:spAutoFit/>
          </a:bodyPr>
          <a:lstStyle/>
          <a:p>
            <a:r>
              <a:rPr lang="en-US" sz="1400" dirty="0" smtClean="0">
                <a:solidFill>
                  <a:srgbClr val="0070C0"/>
                </a:solidFill>
              </a:rPr>
              <a:t>For Queries:</a:t>
            </a:r>
            <a:r>
              <a:rPr lang="en-US" sz="1400" dirty="0">
                <a:solidFill>
                  <a:srgbClr val="0070C0"/>
                </a:solidFill>
              </a:rPr>
              <a:t> </a:t>
            </a:r>
            <a:endParaRPr lang="en-US" sz="1400" dirty="0" smtClean="0">
              <a:solidFill>
                <a:srgbClr val="0070C0"/>
              </a:solidFill>
            </a:endParaRPr>
          </a:p>
          <a:p>
            <a:r>
              <a:rPr lang="en-US" sz="1400" dirty="0" smtClean="0"/>
              <a:t>Post on Twitter @edurekaIN: </a:t>
            </a:r>
            <a:r>
              <a:rPr lang="en-US" sz="1400" dirty="0" smtClean="0">
                <a:solidFill>
                  <a:srgbClr val="00B0F0"/>
                </a:solidFill>
              </a:rPr>
              <a:t>#askEdureka</a:t>
            </a:r>
          </a:p>
          <a:p>
            <a:r>
              <a:rPr lang="en-US" sz="1400" dirty="0" smtClean="0"/>
              <a:t>Post on Facebook </a:t>
            </a:r>
            <a:r>
              <a:rPr lang="en-US" sz="1400" dirty="0" smtClean="0">
                <a:solidFill>
                  <a:srgbClr val="00B0F0"/>
                </a:solidFill>
              </a:rPr>
              <a:t>/edurekaIN</a:t>
            </a:r>
            <a:endParaRPr lang="en-US" sz="1400" dirty="0">
              <a:solidFill>
                <a:srgbClr val="00B0F0"/>
              </a:solidFill>
            </a:endParaRPr>
          </a:p>
        </p:txBody>
      </p:sp>
      <p:sp>
        <p:nvSpPr>
          <p:cNvPr id="7" name="TextBox 6"/>
          <p:cNvSpPr txBox="1"/>
          <p:nvPr/>
        </p:nvSpPr>
        <p:spPr>
          <a:xfrm>
            <a:off x="5945224" y="3181350"/>
            <a:ext cx="2619118" cy="830997"/>
          </a:xfrm>
          <a:prstGeom prst="rect">
            <a:avLst/>
          </a:prstGeom>
          <a:noFill/>
        </p:spPr>
        <p:txBody>
          <a:bodyPr wrap="square" rtlCol="0">
            <a:spAutoFit/>
          </a:bodyPr>
          <a:lstStyle/>
          <a:p>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For more details please contact us: </a:t>
            </a:r>
          </a:p>
          <a:p>
            <a:r>
              <a:rPr lang="en-IN" sz="1200" dirty="0" smtClean="0">
                <a:latin typeface="Tahoma" panose="020B0604030504040204" pitchFamily="34" charset="0"/>
                <a:ea typeface="Tahoma" panose="020B0604030504040204" pitchFamily="34" charset="0"/>
                <a:cs typeface="Tahoma" panose="020B0604030504040204" pitchFamily="34" charset="0"/>
              </a:rPr>
              <a:t>US : 1800 275 9730 (toll free)</a:t>
            </a:r>
          </a:p>
          <a:p>
            <a:r>
              <a:rPr lang="en-IN" sz="1200" dirty="0" smtClean="0">
                <a:latin typeface="Tahoma" panose="020B0604030504040204" pitchFamily="34" charset="0"/>
                <a:ea typeface="Tahoma" panose="020B0604030504040204" pitchFamily="34" charset="0"/>
                <a:cs typeface="Tahoma" panose="020B0604030504040204" pitchFamily="34" charset="0"/>
              </a:rPr>
              <a:t>INDIA </a:t>
            </a:r>
            <a:r>
              <a:rPr lang="en-IN" sz="1200" dirty="0">
                <a:latin typeface="Tahoma" panose="020B0604030504040204" pitchFamily="34" charset="0"/>
                <a:ea typeface="Tahoma" panose="020B0604030504040204" pitchFamily="34" charset="0"/>
                <a:cs typeface="Tahoma" panose="020B0604030504040204" pitchFamily="34" charset="0"/>
              </a:rPr>
              <a:t>: +91 88808 62004</a:t>
            </a:r>
          </a:p>
          <a:p>
            <a:r>
              <a:rPr lang="en-IN" sz="1200" dirty="0">
                <a:latin typeface="Tahoma" panose="020B0604030504040204" pitchFamily="34" charset="0"/>
                <a:ea typeface="Tahoma" panose="020B0604030504040204" pitchFamily="34" charset="0"/>
                <a:cs typeface="Tahoma" panose="020B0604030504040204" pitchFamily="34" charset="0"/>
              </a:rPr>
              <a:t>Email Us : </a:t>
            </a:r>
            <a:r>
              <a:rPr lang="en-IN" sz="1200" dirty="0" smtClean="0">
                <a:latin typeface="Tahoma" panose="020B0604030504040204" pitchFamily="34" charset="0"/>
                <a:ea typeface="Tahoma" panose="020B0604030504040204" pitchFamily="34" charset="0"/>
                <a:cs typeface="Tahoma" panose="020B0604030504040204" pitchFamily="34" charset="0"/>
                <a:hlinkClick r:id="rId2"/>
              </a:rPr>
              <a:t>sales@edureka.co</a:t>
            </a:r>
            <a:endParaRPr lang="en-IN" sz="1200" dirty="0" smtClean="0">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838200" y="2706769"/>
            <a:ext cx="7948865" cy="276999"/>
          </a:xfrm>
          <a:prstGeom prst="rect">
            <a:avLst/>
          </a:prstGeom>
        </p:spPr>
        <p:txBody>
          <a:bodyPr wrap="square">
            <a:spAutoFit/>
          </a:bodyPr>
          <a:lstStyle/>
          <a:p>
            <a:r>
              <a:rPr lang="en-IN" sz="1200" dirty="0">
                <a:latin typeface="Tahoma" panose="020B0604030504040204" pitchFamily="34" charset="0"/>
                <a:ea typeface="Tahoma" panose="020B0604030504040204" pitchFamily="34" charset="0"/>
                <a:cs typeface="Tahoma" panose="020B0604030504040204" pitchFamily="34" charset="0"/>
              </a:rPr>
              <a:t>View </a:t>
            </a:r>
            <a:r>
              <a:rPr lang="en-IN" sz="1200" dirty="0" smtClean="0">
                <a:latin typeface="Tahoma" panose="020B0604030504040204" pitchFamily="34" charset="0"/>
                <a:ea typeface="Tahoma" panose="020B0604030504040204" pitchFamily="34" charset="0"/>
                <a:cs typeface="Tahoma" panose="020B0604030504040204" pitchFamily="34" charset="0"/>
              </a:rPr>
              <a:t>Android Development course </a:t>
            </a:r>
            <a:r>
              <a:rPr lang="en-IN" sz="1200" dirty="0">
                <a:latin typeface="Tahoma" panose="020B0604030504040204" pitchFamily="34" charset="0"/>
                <a:ea typeface="Tahoma" panose="020B0604030504040204" pitchFamily="34" charset="0"/>
                <a:cs typeface="Tahoma" panose="020B0604030504040204" pitchFamily="34" charset="0"/>
              </a:rPr>
              <a:t>details </a:t>
            </a:r>
            <a:r>
              <a:rPr lang="en-IN" sz="1200" dirty="0" smtClean="0">
                <a:latin typeface="Tahoma" panose="020B0604030504040204" pitchFamily="34" charset="0"/>
                <a:ea typeface="Tahoma" panose="020B0604030504040204" pitchFamily="34" charset="0"/>
                <a:cs typeface="Tahoma" panose="020B0604030504040204" pitchFamily="34" charset="0"/>
              </a:rPr>
              <a:t>at </a:t>
            </a:r>
            <a:r>
              <a:rPr lang="en-IN" sz="1200" dirty="0">
                <a:latin typeface="Tahoma" panose="020B0604030504040204" pitchFamily="34" charset="0"/>
                <a:ea typeface="Tahoma" panose="020B0604030504040204" pitchFamily="34" charset="0"/>
                <a:cs typeface="Tahoma" panose="020B0604030504040204" pitchFamily="34" charset="0"/>
                <a:hlinkClick r:id="rId3"/>
              </a:rPr>
              <a:t>http://www.edureka.co/android-development-certification-course</a:t>
            </a:r>
            <a:endParaRPr lang="en-IN" sz="1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009111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928" y="142827"/>
            <a:ext cx="8403020" cy="514350"/>
          </a:xfrm>
        </p:spPr>
        <p:txBody>
          <a:bodyPr>
            <a:normAutofit/>
          </a:bodyPr>
          <a:lstStyle/>
          <a:p>
            <a:r>
              <a:rPr lang="en-US" sz="2600" dirty="0" smtClean="0">
                <a:solidFill>
                  <a:schemeClr val="tx1"/>
                </a:solidFill>
                <a:ea typeface="Tahoma" panose="020B0604030504040204" pitchFamily="34" charset="0"/>
                <a:cs typeface="Tahoma" panose="020B0604030504040204" pitchFamily="34" charset="0"/>
              </a:rPr>
              <a:t>Introduction to Android</a:t>
            </a:r>
            <a:endParaRPr lang="en-US" sz="2600" dirty="0">
              <a:solidFill>
                <a:schemeClr val="tx1"/>
              </a:solidFill>
            </a:endParaRPr>
          </a:p>
        </p:txBody>
      </p:sp>
      <p:pic>
        <p:nvPicPr>
          <p:cNvPr id="8" name="Content Placeholder 6" descr="blog-what-is-android.gif"/>
          <p:cNvPicPr>
            <a:picLocks noChangeAspect="1"/>
          </p:cNvPicPr>
          <p:nvPr/>
        </p:nvPicPr>
        <p:blipFill>
          <a:blip r:embed="rId2" cstate="print"/>
          <a:srcRect l="18225" r="18225"/>
          <a:stretch>
            <a:fillRect/>
          </a:stretch>
        </p:blipFill>
        <p:spPr>
          <a:xfrm>
            <a:off x="5715000" y="1123950"/>
            <a:ext cx="2221523" cy="2295507"/>
          </a:xfrm>
          <a:prstGeom prst="rect">
            <a:avLst/>
          </a:prstGeom>
        </p:spPr>
      </p:pic>
      <p:sp>
        <p:nvSpPr>
          <p:cNvPr id="9" name="TextBox 8"/>
          <p:cNvSpPr txBox="1"/>
          <p:nvPr/>
        </p:nvSpPr>
        <p:spPr>
          <a:xfrm>
            <a:off x="468157" y="827016"/>
            <a:ext cx="4653133" cy="1600438"/>
          </a:xfrm>
          <a:prstGeom prst="rect">
            <a:avLst/>
          </a:prstGeom>
          <a:noFill/>
        </p:spPr>
        <p:txBody>
          <a:bodyPr wrap="none" rtlCol="0">
            <a:spAutoFit/>
          </a:bodyPr>
          <a:lstStyle/>
          <a:p>
            <a:pPr marL="171450" indent="-171450">
              <a:buClr>
                <a:schemeClr val="tx1"/>
              </a:buClr>
              <a:buFont typeface="Symbol" panose="05050102010706020507" pitchFamily="18" charset="2"/>
              <a:buChar char="®"/>
            </a:pPr>
            <a:r>
              <a:rPr lang="en-US" sz="1400" dirty="0" smtClean="0">
                <a:solidFill>
                  <a:srgbClr val="0070C0"/>
                </a:solidFill>
                <a:latin typeface="Tahoma" panose="020B0604030504040204" pitchFamily="34" charset="0"/>
                <a:ea typeface="Tahoma" panose="020B0604030504040204" pitchFamily="34" charset="0"/>
                <a:cs typeface="Tahoma" panose="020B0604030504040204" pitchFamily="34" charset="0"/>
              </a:rPr>
              <a:t>What </a:t>
            </a:r>
            <a:r>
              <a:rPr lang="en-US" sz="1400" dirty="0">
                <a:solidFill>
                  <a:srgbClr val="0070C0"/>
                </a:solidFill>
                <a:latin typeface="Tahoma" panose="020B0604030504040204" pitchFamily="34" charset="0"/>
                <a:ea typeface="Tahoma" panose="020B0604030504040204" pitchFamily="34" charset="0"/>
                <a:cs typeface="Tahoma" panose="020B0604030504040204" pitchFamily="34" charset="0"/>
              </a:rPr>
              <a:t>is </a:t>
            </a:r>
            <a:r>
              <a:rPr lang="en-US" sz="1400" dirty="0" smtClean="0">
                <a:solidFill>
                  <a:srgbClr val="0070C0"/>
                </a:solidFill>
                <a:latin typeface="Tahoma" panose="020B0604030504040204" pitchFamily="34" charset="0"/>
                <a:ea typeface="Tahoma" panose="020B0604030504040204" pitchFamily="34" charset="0"/>
                <a:cs typeface="Tahoma" panose="020B0604030504040204" pitchFamily="34" charset="0"/>
              </a:rPr>
              <a:t>Android?</a:t>
            </a:r>
            <a:endParaRPr lang="en-US" sz="14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a:buFont typeface="Symbol" panose="05050102010706020507" pitchFamily="18" charset="2"/>
              <a:buChar char="®"/>
            </a:pPr>
            <a:endParaRPr lang="en-US" sz="1400" dirty="0">
              <a:latin typeface="Tahoma" panose="020B0604030504040204" pitchFamily="34" charset="0"/>
              <a:ea typeface="Tahoma" panose="020B0604030504040204" pitchFamily="34" charset="0"/>
              <a:cs typeface="Tahoma" panose="020B0604030504040204" pitchFamily="34" charset="0"/>
            </a:endParaRPr>
          </a:p>
          <a:p>
            <a:pPr lvl="1">
              <a:buFont typeface="Tahoma" panose="020B0604030504040204" pitchFamily="34" charset="0"/>
              <a:buChar char="»"/>
            </a:pPr>
            <a:r>
              <a:rPr lang="en-US" sz="1400" dirty="0" smtClean="0">
                <a:latin typeface="Tahoma" panose="020B0604030504040204" pitchFamily="34" charset="0"/>
                <a:ea typeface="Tahoma" panose="020B0604030504040204" pitchFamily="34" charset="0"/>
                <a:cs typeface="Tahoma" panose="020B0604030504040204" pitchFamily="34" charset="0"/>
              </a:rPr>
              <a:t> Open </a:t>
            </a:r>
            <a:r>
              <a:rPr lang="en-US" sz="1400" dirty="0">
                <a:latin typeface="Tahoma" panose="020B0604030504040204" pitchFamily="34" charset="0"/>
                <a:ea typeface="Tahoma" panose="020B0604030504040204" pitchFamily="34" charset="0"/>
                <a:cs typeface="Tahoma" panose="020B0604030504040204" pitchFamily="34" charset="0"/>
              </a:rPr>
              <a:t>software platform </a:t>
            </a:r>
          </a:p>
          <a:p>
            <a:pPr lvl="1">
              <a:buFont typeface="Tahoma" panose="020B0604030504040204" pitchFamily="34" charset="0"/>
              <a:buChar char="»"/>
            </a:pPr>
            <a:endParaRPr lang="en-US" sz="1400" dirty="0">
              <a:latin typeface="Tahoma" panose="020B0604030504040204" pitchFamily="34" charset="0"/>
              <a:ea typeface="Tahoma" panose="020B0604030504040204" pitchFamily="34" charset="0"/>
              <a:cs typeface="Tahoma" panose="020B0604030504040204" pitchFamily="34" charset="0"/>
            </a:endParaRPr>
          </a:p>
          <a:p>
            <a:pPr lvl="1">
              <a:buFont typeface="Tahoma" panose="020B0604030504040204" pitchFamily="34" charset="0"/>
              <a:buChar char="»"/>
            </a:pPr>
            <a:r>
              <a:rPr lang="en-US" sz="1400" dirty="0" smtClean="0">
                <a:latin typeface="Tahoma" panose="020B0604030504040204" pitchFamily="34" charset="0"/>
                <a:ea typeface="Tahoma" panose="020B0604030504040204" pitchFamily="34" charset="0"/>
                <a:cs typeface="Tahoma" panose="020B0604030504040204" pitchFamily="34" charset="0"/>
              </a:rPr>
              <a:t> A </a:t>
            </a:r>
            <a:r>
              <a:rPr lang="en-US" sz="1400" dirty="0">
                <a:solidFill>
                  <a:srgbClr val="0070C0"/>
                </a:solidFill>
                <a:latin typeface="Tahoma" panose="020B0604030504040204" pitchFamily="34" charset="0"/>
                <a:ea typeface="Tahoma" panose="020B0604030504040204" pitchFamily="34" charset="0"/>
                <a:cs typeface="Tahoma" panose="020B0604030504040204" pitchFamily="34" charset="0"/>
              </a:rPr>
              <a:t>complete stack </a:t>
            </a:r>
            <a:r>
              <a:rPr lang="en-US" sz="1400" dirty="0">
                <a:latin typeface="Tahoma" panose="020B0604030504040204" pitchFamily="34" charset="0"/>
                <a:ea typeface="Tahoma" panose="020B0604030504040204" pitchFamily="34" charset="0"/>
                <a:cs typeface="Tahoma" panose="020B0604030504040204" pitchFamily="34" charset="0"/>
              </a:rPr>
              <a:t>– OS, Middleware, Applications</a:t>
            </a:r>
          </a:p>
          <a:p>
            <a:pPr lvl="1">
              <a:buFont typeface="Tahoma" panose="020B0604030504040204" pitchFamily="34" charset="0"/>
              <a:buChar char="»"/>
            </a:pPr>
            <a:endParaRPr lang="en-US" sz="1400" dirty="0">
              <a:latin typeface="Tahoma" panose="020B0604030504040204" pitchFamily="34" charset="0"/>
              <a:ea typeface="Tahoma" panose="020B0604030504040204" pitchFamily="34" charset="0"/>
              <a:cs typeface="Tahoma" panose="020B0604030504040204" pitchFamily="34" charset="0"/>
            </a:endParaRPr>
          </a:p>
          <a:p>
            <a:pPr lvl="1">
              <a:buFont typeface="Tahoma" panose="020B0604030504040204" pitchFamily="34" charset="0"/>
              <a:buChar char="»"/>
            </a:pPr>
            <a:r>
              <a:rPr lang="en-US" sz="1400" dirty="0" smtClean="0">
                <a:latin typeface="Tahoma" panose="020B0604030504040204" pitchFamily="34" charset="0"/>
                <a:ea typeface="Tahoma" panose="020B0604030504040204" pitchFamily="34" charset="0"/>
                <a:cs typeface="Tahoma" panose="020B0604030504040204" pitchFamily="34" charset="0"/>
              </a:rPr>
              <a:t> Fast </a:t>
            </a:r>
            <a:r>
              <a:rPr lang="en-US" sz="1400" dirty="0">
                <a:latin typeface="Tahoma" panose="020B0604030504040204" pitchFamily="34" charset="0"/>
                <a:ea typeface="Tahoma" panose="020B0604030504040204" pitchFamily="34" charset="0"/>
                <a:cs typeface="Tahoma" panose="020B0604030504040204" pitchFamily="34" charset="0"/>
              </a:rPr>
              <a:t>application development </a:t>
            </a:r>
            <a:r>
              <a:rPr lang="en-US" sz="1400" dirty="0" smtClean="0">
                <a:latin typeface="Tahoma" panose="020B0604030504040204" pitchFamily="34" charset="0"/>
                <a:ea typeface="Tahoma" panose="020B0604030504040204" pitchFamily="34" charset="0"/>
                <a:cs typeface="Tahoma" panose="020B0604030504040204" pitchFamily="34" charset="0"/>
              </a:rPr>
              <a:t>using </a:t>
            </a:r>
            <a:r>
              <a:rPr lang="en-US" sz="1400" dirty="0" smtClean="0">
                <a:solidFill>
                  <a:srgbClr val="0070C0"/>
                </a:solidFill>
                <a:latin typeface="Tahoma" panose="020B0604030504040204" pitchFamily="34" charset="0"/>
                <a:ea typeface="Tahoma" panose="020B0604030504040204" pitchFamily="34" charset="0"/>
                <a:cs typeface="Tahoma" panose="020B0604030504040204" pitchFamily="34" charset="0"/>
              </a:rPr>
              <a:t>Java</a:t>
            </a:r>
            <a:endParaRPr lang="en-US" sz="14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grpSp>
        <p:nvGrpSpPr>
          <p:cNvPr id="6" name="Group 5"/>
          <p:cNvGrpSpPr/>
          <p:nvPr/>
        </p:nvGrpSpPr>
        <p:grpSpPr>
          <a:xfrm>
            <a:off x="541504" y="3863905"/>
            <a:ext cx="5793193" cy="457200"/>
            <a:chOff x="192281" y="3395208"/>
            <a:chExt cx="3751592" cy="495144"/>
          </a:xfrm>
        </p:grpSpPr>
        <p:grpSp>
          <p:nvGrpSpPr>
            <p:cNvPr id="7" name="Group 6"/>
            <p:cNvGrpSpPr/>
            <p:nvPr/>
          </p:nvGrpSpPr>
          <p:grpSpPr>
            <a:xfrm>
              <a:off x="603691" y="3395215"/>
              <a:ext cx="3340182" cy="495137"/>
              <a:chOff x="4891968" y="1251008"/>
              <a:chExt cx="2853547" cy="1080584"/>
            </a:xfrm>
          </p:grpSpPr>
          <p:sp>
            <p:nvSpPr>
              <p:cNvPr id="11" name="Folded Corner 10"/>
              <p:cNvSpPr/>
              <p:nvPr/>
            </p:nvSpPr>
            <p:spPr>
              <a:xfrm>
                <a:off x="4891968" y="1251008"/>
                <a:ext cx="2817074" cy="1080584"/>
              </a:xfrm>
              <a:prstGeom prst="foldedCorner">
                <a:avLst/>
              </a:prstGeom>
              <a:solidFill>
                <a:srgbClr val="FFFFCC"/>
              </a:solidFill>
              <a:ln>
                <a:solidFill>
                  <a:srgbClr val="FF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p:cNvSpPr txBox="1"/>
              <p:nvPr/>
            </p:nvSpPr>
            <p:spPr>
              <a:xfrm>
                <a:off x="4891968" y="1473419"/>
                <a:ext cx="2853547" cy="654691"/>
              </a:xfrm>
              <a:prstGeom prst="rect">
                <a:avLst/>
              </a:prstGeom>
              <a:noFill/>
            </p:spPr>
            <p:txBody>
              <a:bodyPr wrap="square" rtlCol="0">
                <a:spAutoFit/>
              </a:bodyPr>
              <a:lstStyle/>
              <a:p>
                <a:pPr algn="just"/>
                <a:r>
                  <a:rPr lang="en-IN" altLang="en-US" sz="1200" dirty="0" smtClean="0">
                    <a:latin typeface="Tahoma" panose="020B0604030504040204" pitchFamily="34" charset="0"/>
                    <a:ea typeface="Tahoma" panose="020B0604030504040204" pitchFamily="34" charset="0"/>
                    <a:cs typeface="Tahoma" panose="020B0604030504040204" pitchFamily="34" charset="0"/>
                  </a:rPr>
                  <a:t>Note: </a:t>
                </a:r>
                <a:r>
                  <a:rPr lang="en-US" sz="1200" dirty="0">
                    <a:latin typeface="Tahoma" panose="020B0604030504040204" pitchFamily="34" charset="0"/>
                    <a:ea typeface="Tahoma" panose="020B0604030504040204" pitchFamily="34" charset="0"/>
                    <a:cs typeface="Tahoma" panose="020B0604030504040204" pitchFamily="34" charset="0"/>
                  </a:rPr>
                  <a:t>This course will deal with Native Android Application Development</a:t>
                </a:r>
                <a:endParaRPr lang="en-IN" sz="1200" dirty="0">
                  <a:latin typeface="Tahoma" panose="020B0604030504040204" pitchFamily="34" charset="0"/>
                  <a:ea typeface="Tahoma" panose="020B0604030504040204" pitchFamily="34" charset="0"/>
                  <a:cs typeface="Tahoma" panose="020B0604030504040204" pitchFamily="34" charset="0"/>
                </a:endParaRPr>
              </a:p>
            </p:txBody>
          </p:sp>
        </p:grpSp>
        <p:pic>
          <p:nvPicPr>
            <p:cNvPr id="10" name="Picture 9"/>
            <p:cNvPicPr>
              <a:picLocks noChangeAspect="1"/>
            </p:cNvPicPr>
            <p:nvPr/>
          </p:nvPicPr>
          <p:blipFill>
            <a:blip r:embed="rId3" cstate="print">
              <a:clrChange>
                <a:clrFrom>
                  <a:srgbClr val="FFFFFF"/>
                </a:clrFrom>
                <a:clrTo>
                  <a:srgbClr val="FFFFFF">
                    <a:alpha val="0"/>
                  </a:srgbClr>
                </a:clrTo>
              </a:clrChange>
            </a:blip>
            <a:stretch>
              <a:fillRect/>
            </a:stretch>
          </p:blipFill>
          <p:spPr>
            <a:xfrm>
              <a:off x="192281" y="3395208"/>
              <a:ext cx="411661" cy="495144"/>
            </a:xfrm>
            <a:prstGeom prst="rect">
              <a:avLst/>
            </a:prstGeom>
          </p:spPr>
        </p:pic>
      </p:grpSp>
    </p:spTree>
    <p:extLst>
      <p:ext uri="{BB962C8B-B14F-4D97-AF65-F5344CB8AC3E}">
        <p14:creationId xmlns:p14="http://schemas.microsoft.com/office/powerpoint/2010/main" val="2092670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36180" y="152400"/>
            <a:ext cx="8403020" cy="514350"/>
          </a:xfrm>
          <a:prstGeom prst="rect">
            <a:avLst/>
          </a:prstGeom>
        </p:spPr>
        <p:txBody>
          <a:bodyPr vert="horz" lIns="91440" tIns="45720" rIns="91440" bIns="45720" rtlCol="0" anchor="ctr" anchorCtr="0">
            <a:noAutofit/>
          </a:bodyPr>
          <a:lstStyle>
            <a:lvl1pPr algn="l" defTabSz="914400" rtl="0" eaLnBrk="1" latinLnBrk="0" hangingPunct="1">
              <a:spcBef>
                <a:spcPct val="0"/>
              </a:spcBef>
              <a:buNone/>
              <a:defRPr sz="3000" b="0" kern="1200">
                <a:solidFill>
                  <a:schemeClr val="tx1">
                    <a:lumMod val="85000"/>
                    <a:lumOff val="15000"/>
                  </a:schemeClr>
                </a:solidFill>
                <a:latin typeface="+mj-lt"/>
                <a:ea typeface="+mj-ea"/>
                <a:cs typeface="+mj-cs"/>
              </a:defRPr>
            </a:lvl1pPr>
          </a:lstStyle>
          <a:p>
            <a:r>
              <a:rPr lang="en-US" sz="2600" dirty="0" smtClean="0">
                <a:solidFill>
                  <a:schemeClr val="tx1"/>
                </a:solidFill>
              </a:rPr>
              <a:t>Android Evolution A-L…No B</a:t>
            </a:r>
            <a:endParaRPr lang="en-US" sz="2600" dirty="0">
              <a:solidFill>
                <a:schemeClr val="tx1"/>
              </a:solidFill>
            </a:endParaRPr>
          </a:p>
        </p:txBody>
      </p:sp>
      <p:sp>
        <p:nvSpPr>
          <p:cNvPr id="18" name="Striped Right Arrow 17"/>
          <p:cNvSpPr/>
          <p:nvPr/>
        </p:nvSpPr>
        <p:spPr>
          <a:xfrm>
            <a:off x="182910" y="3228461"/>
            <a:ext cx="8798966" cy="457200"/>
          </a:xfrm>
          <a:prstGeom prst="stripedRightArrow">
            <a:avLst>
              <a:gd name="adj1" fmla="val 49999"/>
              <a:gd name="adj2" fmla="val 50000"/>
            </a:avLst>
          </a:prstGeom>
          <a:solidFill>
            <a:srgbClr val="0070C0"/>
          </a:solidFill>
          <a:ln>
            <a:solidFill>
              <a:srgbClr val="0070C0"/>
            </a:solidFill>
          </a:ln>
        </p:spPr>
        <p:style>
          <a:lnRef idx="1">
            <a:schemeClr val="accent5"/>
          </a:lnRef>
          <a:fillRef idx="2">
            <a:schemeClr val="accent5"/>
          </a:fillRef>
          <a:effectRef idx="1">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en-IN"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9" name="TextBox 18"/>
          <p:cNvSpPr txBox="1"/>
          <p:nvPr/>
        </p:nvSpPr>
        <p:spPr>
          <a:xfrm>
            <a:off x="119025" y="2797184"/>
            <a:ext cx="710452" cy="430887"/>
          </a:xfrm>
          <a:prstGeom prst="rect">
            <a:avLst/>
          </a:prstGeom>
          <a:noFill/>
        </p:spPr>
        <p:txBody>
          <a:bodyPr wrap="none" rtlCol="0">
            <a:spAutoFit/>
          </a:bodyPr>
          <a:lstStyle/>
          <a:p>
            <a:pPr algn="ctr"/>
            <a:r>
              <a:rPr lang="en-US" sz="1100" dirty="0" smtClean="0">
                <a:latin typeface="Tahoma" panose="020B0604030504040204" pitchFamily="34" charset="0"/>
                <a:ea typeface="Tahoma" panose="020B0604030504040204" pitchFamily="34" charset="0"/>
                <a:cs typeface="Tahoma" panose="020B0604030504040204" pitchFamily="34" charset="0"/>
              </a:rPr>
              <a:t>1.5</a:t>
            </a:r>
          </a:p>
          <a:p>
            <a:pPr algn="ctr"/>
            <a:r>
              <a:rPr lang="en-US" sz="1100" dirty="0" smtClean="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Cupcake</a:t>
            </a:r>
            <a:endParaRPr lang="en-US" sz="11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20" name="TextBox 19"/>
          <p:cNvSpPr txBox="1"/>
          <p:nvPr/>
        </p:nvSpPr>
        <p:spPr>
          <a:xfrm>
            <a:off x="905449" y="2809387"/>
            <a:ext cx="561371" cy="430887"/>
          </a:xfrm>
          <a:prstGeom prst="rect">
            <a:avLst/>
          </a:prstGeom>
          <a:noFill/>
        </p:spPr>
        <p:txBody>
          <a:bodyPr wrap="none" rtlCol="0">
            <a:spAutoFit/>
          </a:bodyPr>
          <a:lstStyle/>
          <a:p>
            <a:pPr algn="ctr"/>
            <a:r>
              <a:rPr lang="en-US" sz="1100" dirty="0" smtClean="0">
                <a:latin typeface="Tahoma" panose="020B0604030504040204" pitchFamily="34" charset="0"/>
                <a:ea typeface="Tahoma" panose="020B0604030504040204" pitchFamily="34" charset="0"/>
                <a:cs typeface="Tahoma" panose="020B0604030504040204" pitchFamily="34" charset="0"/>
              </a:rPr>
              <a:t>1.6</a:t>
            </a:r>
          </a:p>
          <a:p>
            <a:pPr algn="ctr"/>
            <a:r>
              <a:rPr lang="en-US" sz="1100" dirty="0" smtClean="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Donut</a:t>
            </a:r>
            <a:endParaRPr lang="en-US" sz="11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21" name="TextBox 20"/>
          <p:cNvSpPr txBox="1"/>
          <p:nvPr/>
        </p:nvSpPr>
        <p:spPr>
          <a:xfrm>
            <a:off x="1635991" y="2809795"/>
            <a:ext cx="633508" cy="430887"/>
          </a:xfrm>
          <a:prstGeom prst="rect">
            <a:avLst/>
          </a:prstGeom>
          <a:noFill/>
        </p:spPr>
        <p:txBody>
          <a:bodyPr wrap="none" rtlCol="0">
            <a:spAutoFit/>
          </a:bodyPr>
          <a:lstStyle/>
          <a:p>
            <a:pPr algn="ctr"/>
            <a:r>
              <a:rPr lang="en-US" sz="1100" dirty="0" smtClean="0">
                <a:latin typeface="Tahoma" panose="020B0604030504040204" pitchFamily="34" charset="0"/>
                <a:ea typeface="Tahoma" panose="020B0604030504040204" pitchFamily="34" charset="0"/>
                <a:cs typeface="Tahoma" panose="020B0604030504040204" pitchFamily="34" charset="0"/>
              </a:rPr>
              <a:t>2.0/2.1</a:t>
            </a:r>
          </a:p>
          <a:p>
            <a:pPr algn="ctr"/>
            <a:r>
              <a:rPr lang="en-IN" sz="1100" dirty="0" smtClean="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Eclair</a:t>
            </a:r>
            <a:endParaRPr lang="en-IN" sz="11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22" name="TextBox 21"/>
          <p:cNvSpPr txBox="1"/>
          <p:nvPr/>
        </p:nvSpPr>
        <p:spPr>
          <a:xfrm>
            <a:off x="2483992" y="2793458"/>
            <a:ext cx="584924" cy="430887"/>
          </a:xfrm>
          <a:prstGeom prst="rect">
            <a:avLst/>
          </a:prstGeom>
          <a:noFill/>
        </p:spPr>
        <p:txBody>
          <a:bodyPr wrap="square" rtlCol="0">
            <a:spAutoFit/>
          </a:bodyPr>
          <a:lstStyle/>
          <a:p>
            <a:pPr algn="ctr"/>
            <a:r>
              <a:rPr lang="en-US" sz="1100" dirty="0" smtClean="0">
                <a:latin typeface="Tahoma" panose="020B0604030504040204" pitchFamily="34" charset="0"/>
                <a:ea typeface="Tahoma" panose="020B0604030504040204" pitchFamily="34" charset="0"/>
                <a:cs typeface="Tahoma" panose="020B0604030504040204" pitchFamily="34" charset="0"/>
              </a:rPr>
              <a:t>2.2</a:t>
            </a:r>
          </a:p>
          <a:p>
            <a:pPr algn="ctr"/>
            <a:r>
              <a:rPr lang="en-US" sz="1100" dirty="0" smtClean="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Froyo</a:t>
            </a:r>
            <a:endParaRPr lang="en-US" sz="11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23" name="Picture 4" descr="C:\Users\Edurekauser7\Desktop\for ppt\and1.jpg"/>
          <p:cNvPicPr>
            <a:picLocks noChangeAspect="1" noChangeArrowheads="1"/>
          </p:cNvPicPr>
          <p:nvPr/>
        </p:nvPicPr>
        <p:blipFill rotWithShape="1">
          <a:blip r:embed="rId2" cstate="print"/>
          <a:srcRect r="56721"/>
          <a:stretch/>
        </p:blipFill>
        <p:spPr bwMode="auto">
          <a:xfrm>
            <a:off x="147940" y="2147108"/>
            <a:ext cx="1437020" cy="662744"/>
          </a:xfrm>
          <a:prstGeom prst="rect">
            <a:avLst/>
          </a:prstGeom>
          <a:noFill/>
        </p:spPr>
      </p:pic>
      <p:pic>
        <p:nvPicPr>
          <p:cNvPr id="24" name="Picture 5" descr="C:\Users\Edurekauser7\Desktop\for ppt\and2.jpg"/>
          <p:cNvPicPr>
            <a:picLocks noChangeAspect="1" noChangeArrowheads="1"/>
          </p:cNvPicPr>
          <p:nvPr/>
        </p:nvPicPr>
        <p:blipFill rotWithShape="1">
          <a:blip r:embed="rId3" cstate="print"/>
          <a:srcRect r="49498"/>
          <a:stretch/>
        </p:blipFill>
        <p:spPr bwMode="auto">
          <a:xfrm>
            <a:off x="3309584" y="2170518"/>
            <a:ext cx="1597349" cy="699228"/>
          </a:xfrm>
          <a:prstGeom prst="rect">
            <a:avLst/>
          </a:prstGeom>
          <a:noFill/>
        </p:spPr>
      </p:pic>
      <p:sp>
        <p:nvSpPr>
          <p:cNvPr id="25" name="TextBox 24"/>
          <p:cNvSpPr txBox="1"/>
          <p:nvPr/>
        </p:nvSpPr>
        <p:spPr>
          <a:xfrm>
            <a:off x="3092903" y="2786387"/>
            <a:ext cx="1012780" cy="430887"/>
          </a:xfrm>
          <a:prstGeom prst="rect">
            <a:avLst/>
          </a:prstGeom>
          <a:noFill/>
        </p:spPr>
        <p:txBody>
          <a:bodyPr wrap="square" rtlCol="0">
            <a:spAutoFit/>
          </a:bodyPr>
          <a:lstStyle/>
          <a:p>
            <a:pPr algn="ctr"/>
            <a:r>
              <a:rPr lang="en-US" sz="1100" dirty="0" smtClean="0">
                <a:latin typeface="Tahoma" panose="020B0604030504040204" pitchFamily="34" charset="0"/>
                <a:ea typeface="Tahoma" panose="020B0604030504040204" pitchFamily="34" charset="0"/>
                <a:cs typeface="Tahoma" panose="020B0604030504040204" pitchFamily="34" charset="0"/>
              </a:rPr>
              <a:t>2.3</a:t>
            </a:r>
          </a:p>
          <a:p>
            <a:pPr algn="ctr"/>
            <a:r>
              <a:rPr lang="en-US" sz="1100" dirty="0" smtClean="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Gingerbread</a:t>
            </a:r>
            <a:endParaRPr lang="en-US" sz="11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26" name="TextBox 25"/>
          <p:cNvSpPr txBox="1"/>
          <p:nvPr/>
        </p:nvSpPr>
        <p:spPr>
          <a:xfrm>
            <a:off x="3976910" y="2783549"/>
            <a:ext cx="1048406" cy="430887"/>
          </a:xfrm>
          <a:prstGeom prst="rect">
            <a:avLst/>
          </a:prstGeom>
          <a:noFill/>
        </p:spPr>
        <p:txBody>
          <a:bodyPr wrap="square" rtlCol="0">
            <a:spAutoFit/>
          </a:bodyPr>
          <a:lstStyle/>
          <a:p>
            <a:pPr algn="ctr"/>
            <a:r>
              <a:rPr lang="en-US" sz="1100" dirty="0" smtClean="0">
                <a:latin typeface="Tahoma" panose="020B0604030504040204" pitchFamily="34" charset="0"/>
                <a:ea typeface="Tahoma" panose="020B0604030504040204" pitchFamily="34" charset="0"/>
                <a:cs typeface="Tahoma" panose="020B0604030504040204" pitchFamily="34" charset="0"/>
              </a:rPr>
              <a:t>3.0/3.1</a:t>
            </a:r>
          </a:p>
          <a:p>
            <a:pPr algn="ctr"/>
            <a:r>
              <a:rPr lang="en-US" sz="1100" dirty="0" smtClean="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Honeycomb</a:t>
            </a:r>
            <a:endParaRPr lang="en-US" sz="11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27" name="TextBox 26"/>
          <p:cNvSpPr txBox="1"/>
          <p:nvPr/>
        </p:nvSpPr>
        <p:spPr>
          <a:xfrm>
            <a:off x="4954840" y="2777398"/>
            <a:ext cx="1479702" cy="430887"/>
          </a:xfrm>
          <a:prstGeom prst="rect">
            <a:avLst/>
          </a:prstGeom>
          <a:noFill/>
        </p:spPr>
        <p:txBody>
          <a:bodyPr wrap="square" rtlCol="0">
            <a:spAutoFit/>
          </a:bodyPr>
          <a:lstStyle/>
          <a:p>
            <a:pPr algn="ctr"/>
            <a:r>
              <a:rPr lang="en-US" sz="1100" dirty="0" smtClean="0">
                <a:latin typeface="Tahoma" panose="020B0604030504040204" pitchFamily="34" charset="0"/>
                <a:ea typeface="Tahoma" panose="020B0604030504040204" pitchFamily="34" charset="0"/>
                <a:cs typeface="Tahoma" panose="020B0604030504040204" pitchFamily="34" charset="0"/>
              </a:rPr>
              <a:t>4.0</a:t>
            </a:r>
          </a:p>
          <a:p>
            <a:pPr algn="ctr"/>
            <a:r>
              <a:rPr lang="en-US" sz="1100" dirty="0" smtClean="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Ice Cream Sandwich</a:t>
            </a:r>
            <a:endParaRPr lang="en-US" sz="11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28" name="TextBox 27"/>
          <p:cNvSpPr txBox="1"/>
          <p:nvPr/>
        </p:nvSpPr>
        <p:spPr>
          <a:xfrm>
            <a:off x="6299313" y="2774922"/>
            <a:ext cx="967919" cy="430887"/>
          </a:xfrm>
          <a:prstGeom prst="rect">
            <a:avLst/>
          </a:prstGeom>
          <a:noFill/>
        </p:spPr>
        <p:txBody>
          <a:bodyPr wrap="square" rtlCol="0">
            <a:spAutoFit/>
          </a:bodyPr>
          <a:lstStyle/>
          <a:p>
            <a:pPr algn="ctr"/>
            <a:r>
              <a:rPr lang="en-US" sz="1100" dirty="0" smtClean="0">
                <a:latin typeface="Tahoma" panose="020B0604030504040204" pitchFamily="34" charset="0"/>
                <a:ea typeface="Tahoma" panose="020B0604030504040204" pitchFamily="34" charset="0"/>
                <a:cs typeface="Tahoma" panose="020B0604030504040204" pitchFamily="34" charset="0"/>
              </a:rPr>
              <a:t>4.1/4.2</a:t>
            </a:r>
          </a:p>
          <a:p>
            <a:pPr algn="ctr"/>
            <a:r>
              <a:rPr lang="en-US" sz="1100" dirty="0" smtClean="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Jelly Bean</a:t>
            </a:r>
            <a:endParaRPr lang="en-US" sz="11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29" name="Picture 5" descr="C:\Users\Edurekauser7\Desktop\for ppt\and2.jpg"/>
          <p:cNvPicPr>
            <a:picLocks noChangeAspect="1" noChangeArrowheads="1"/>
          </p:cNvPicPr>
          <p:nvPr/>
        </p:nvPicPr>
        <p:blipFill rotWithShape="1">
          <a:blip r:embed="rId3" cstate="print"/>
          <a:srcRect l="83084"/>
          <a:stretch/>
        </p:blipFill>
        <p:spPr bwMode="auto">
          <a:xfrm>
            <a:off x="6463813" y="2158205"/>
            <a:ext cx="535041" cy="699228"/>
          </a:xfrm>
          <a:prstGeom prst="rect">
            <a:avLst/>
          </a:prstGeom>
          <a:noFill/>
        </p:spPr>
      </p:pic>
      <p:pic>
        <p:nvPicPr>
          <p:cNvPr id="30" name="Picture 4" descr="C:\Users\Edurekauser7\Desktop\for ppt\and1.jpg"/>
          <p:cNvPicPr>
            <a:picLocks noChangeAspect="1" noChangeArrowheads="1"/>
          </p:cNvPicPr>
          <p:nvPr/>
        </p:nvPicPr>
        <p:blipFill rotWithShape="1">
          <a:blip r:embed="rId2" cstate="print"/>
          <a:srcRect l="78890"/>
          <a:stretch/>
        </p:blipFill>
        <p:spPr bwMode="auto">
          <a:xfrm>
            <a:off x="2460352" y="2196094"/>
            <a:ext cx="700952" cy="662744"/>
          </a:xfrm>
          <a:prstGeom prst="rect">
            <a:avLst/>
          </a:prstGeom>
          <a:noFill/>
        </p:spPr>
      </p:pic>
      <p:pic>
        <p:nvPicPr>
          <p:cNvPr id="31" name="Picture 5" descr="C:\Users\Edurekauser7\Desktop\for ppt\and2.jpg"/>
          <p:cNvPicPr>
            <a:picLocks noChangeAspect="1" noChangeArrowheads="1"/>
          </p:cNvPicPr>
          <p:nvPr/>
        </p:nvPicPr>
        <p:blipFill rotWithShape="1">
          <a:blip r:embed="rId3" cstate="print">
            <a:clrChange>
              <a:clrFrom>
                <a:srgbClr val="FFFFFF"/>
              </a:clrFrom>
              <a:clrTo>
                <a:srgbClr val="FFFFFF">
                  <a:alpha val="0"/>
                </a:srgbClr>
              </a:clrTo>
            </a:clrChange>
          </a:blip>
          <a:srcRect l="51648" r="19442"/>
          <a:stretch/>
        </p:blipFill>
        <p:spPr bwMode="auto">
          <a:xfrm>
            <a:off x="5248347" y="2147108"/>
            <a:ext cx="865473" cy="661814"/>
          </a:xfrm>
          <a:prstGeom prst="rect">
            <a:avLst/>
          </a:prstGeom>
          <a:noFill/>
        </p:spPr>
      </p:pic>
      <p:pic>
        <p:nvPicPr>
          <p:cNvPr id="3" name="Picture 2"/>
          <p:cNvPicPr>
            <a:picLocks noChangeAspect="1"/>
          </p:cNvPicPr>
          <p:nvPr/>
        </p:nvPicPr>
        <p:blipFill>
          <a:blip r:embed="rId4">
            <a:clrChange>
              <a:clrFrom>
                <a:srgbClr val="FFFFFF"/>
              </a:clrFrom>
              <a:clrTo>
                <a:srgbClr val="FFFFFF">
                  <a:alpha val="0"/>
                </a:srgbClr>
              </a:clrTo>
            </a:clrChange>
          </a:blip>
          <a:stretch>
            <a:fillRect/>
          </a:stretch>
        </p:blipFill>
        <p:spPr>
          <a:xfrm>
            <a:off x="7211021" y="2078067"/>
            <a:ext cx="616029" cy="726265"/>
          </a:xfrm>
          <a:prstGeom prst="rect">
            <a:avLst/>
          </a:prstGeom>
        </p:spPr>
      </p:pic>
      <p:sp>
        <p:nvSpPr>
          <p:cNvPr id="32" name="TextBox 31"/>
          <p:cNvSpPr txBox="1"/>
          <p:nvPr/>
        </p:nvSpPr>
        <p:spPr>
          <a:xfrm>
            <a:off x="7063182" y="2772076"/>
            <a:ext cx="967919" cy="430887"/>
          </a:xfrm>
          <a:prstGeom prst="rect">
            <a:avLst/>
          </a:prstGeom>
          <a:noFill/>
        </p:spPr>
        <p:txBody>
          <a:bodyPr wrap="square" rtlCol="0">
            <a:spAutoFit/>
          </a:bodyPr>
          <a:lstStyle/>
          <a:p>
            <a:pPr algn="ctr"/>
            <a:r>
              <a:rPr lang="en-US" sz="1100" dirty="0" smtClean="0">
                <a:latin typeface="Tahoma" panose="020B0604030504040204" pitchFamily="34" charset="0"/>
                <a:ea typeface="Tahoma" panose="020B0604030504040204" pitchFamily="34" charset="0"/>
                <a:cs typeface="Tahoma" panose="020B0604030504040204" pitchFamily="34" charset="0"/>
              </a:rPr>
              <a:t>4.4</a:t>
            </a:r>
          </a:p>
          <a:p>
            <a:pPr algn="ctr"/>
            <a:r>
              <a:rPr lang="en-US" sz="1100" dirty="0" smtClean="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KitKat</a:t>
            </a:r>
            <a:endParaRPr lang="en-US" sz="11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3" name="TextBox 32"/>
          <p:cNvSpPr txBox="1"/>
          <p:nvPr/>
        </p:nvSpPr>
        <p:spPr>
          <a:xfrm>
            <a:off x="7635354" y="2774623"/>
            <a:ext cx="967919" cy="430887"/>
          </a:xfrm>
          <a:prstGeom prst="rect">
            <a:avLst/>
          </a:prstGeom>
          <a:noFill/>
        </p:spPr>
        <p:txBody>
          <a:bodyPr wrap="square" rtlCol="0">
            <a:spAutoFit/>
          </a:bodyPr>
          <a:lstStyle/>
          <a:p>
            <a:pPr algn="ctr"/>
            <a:r>
              <a:rPr lang="en-US" sz="1100" dirty="0" smtClean="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5.0</a:t>
            </a:r>
          </a:p>
          <a:p>
            <a:pPr algn="ctr"/>
            <a:r>
              <a:rPr lang="en-US" sz="11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L</a:t>
            </a:r>
            <a:r>
              <a:rPr lang="en-US" sz="1100" dirty="0" smtClean="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ollipop</a:t>
            </a:r>
            <a:endParaRPr lang="en-US" sz="11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5" name="TextBox 34"/>
          <p:cNvSpPr txBox="1"/>
          <p:nvPr/>
        </p:nvSpPr>
        <p:spPr>
          <a:xfrm>
            <a:off x="8469533" y="2770472"/>
            <a:ext cx="558074" cy="430887"/>
          </a:xfrm>
          <a:prstGeom prst="rect">
            <a:avLst/>
          </a:prstGeom>
          <a:noFill/>
        </p:spPr>
        <p:txBody>
          <a:bodyPr wrap="square" rtlCol="0">
            <a:spAutoFit/>
          </a:bodyPr>
          <a:lstStyle/>
          <a:p>
            <a:pPr algn="ctr"/>
            <a:r>
              <a:rPr lang="en-US" sz="1100" dirty="0" smtClean="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What </a:t>
            </a:r>
          </a:p>
          <a:p>
            <a:pPr algn="ctr"/>
            <a:r>
              <a:rPr lang="en-US" sz="1100" dirty="0" smtClean="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Next!!</a:t>
            </a:r>
            <a:endParaRPr lang="en-US" sz="11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37" name="Picture 36"/>
          <p:cNvPicPr>
            <a:picLocks noChangeAspect="1"/>
          </p:cNvPicPr>
          <p:nvPr/>
        </p:nvPicPr>
        <p:blipFill>
          <a:blip r:embed="rId5"/>
          <a:stretch>
            <a:fillRect/>
          </a:stretch>
        </p:blipFill>
        <p:spPr>
          <a:xfrm>
            <a:off x="7899880" y="2062499"/>
            <a:ext cx="577526" cy="745577"/>
          </a:xfrm>
          <a:prstGeom prst="rect">
            <a:avLst/>
          </a:prstGeom>
        </p:spPr>
      </p:pic>
      <p:pic>
        <p:nvPicPr>
          <p:cNvPr id="38" name="Picture 4" descr="C:\Users\Edurekauser7\Desktop\for ppt\and1.jpg"/>
          <p:cNvPicPr>
            <a:picLocks noChangeAspect="1" noChangeArrowheads="1"/>
          </p:cNvPicPr>
          <p:nvPr/>
        </p:nvPicPr>
        <p:blipFill rotWithShape="1">
          <a:blip r:embed="rId2" cstate="print"/>
          <a:srcRect l="47893" r="27146"/>
          <a:stretch/>
        </p:blipFill>
        <p:spPr bwMode="auto">
          <a:xfrm>
            <a:off x="1572479" y="2089384"/>
            <a:ext cx="828823" cy="662744"/>
          </a:xfrm>
          <a:prstGeom prst="rect">
            <a:avLst/>
          </a:prstGeom>
          <a:noFill/>
        </p:spPr>
      </p:pic>
      <p:sp>
        <p:nvSpPr>
          <p:cNvPr id="39" name="TextBox 38"/>
          <p:cNvSpPr txBox="1"/>
          <p:nvPr/>
        </p:nvSpPr>
        <p:spPr>
          <a:xfrm>
            <a:off x="8524428" y="2461907"/>
            <a:ext cx="383390" cy="307777"/>
          </a:xfrm>
          <a:prstGeom prst="rect">
            <a:avLst/>
          </a:prstGeom>
          <a:noFill/>
        </p:spPr>
        <p:txBody>
          <a:bodyPr wrap="square" rtlCol="0">
            <a:spAutoFit/>
          </a:bodyPr>
          <a:lstStyle/>
          <a:p>
            <a:pPr algn="ctr"/>
            <a:r>
              <a:rPr lang="en-US" sz="1400" dirty="0" smtClean="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a:t>
            </a:r>
            <a:endParaRPr lang="en-US" sz="1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489361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6928" y="827254"/>
            <a:ext cx="6363512" cy="276999"/>
          </a:xfrm>
          <a:prstGeom prst="rect">
            <a:avLst/>
          </a:prstGeom>
        </p:spPr>
        <p:txBody>
          <a:bodyPr wrap="square">
            <a:spAutoFit/>
          </a:bodyPr>
          <a:lstStyle/>
          <a:p>
            <a:pPr marL="171450" indent="-171450">
              <a:buFont typeface="Symbol" panose="05050102010706020507" pitchFamily="18" charset="2"/>
              <a:buChar char="®"/>
            </a:pPr>
            <a:r>
              <a:rPr lang="en-IN" sz="1200" dirty="0">
                <a:solidFill>
                  <a:srgbClr val="222222"/>
                </a:solidFill>
                <a:latin typeface="Tahoma" panose="020B0604030504040204" pitchFamily="34" charset="0"/>
                <a:ea typeface="Tahoma" panose="020B0604030504040204" pitchFamily="34" charset="0"/>
                <a:cs typeface="Tahoma" panose="020B0604030504040204" pitchFamily="34" charset="0"/>
              </a:rPr>
              <a:t> </a:t>
            </a:r>
            <a:r>
              <a:rPr lang="en-IN" sz="1200" dirty="0" smtClean="0">
                <a:solidFill>
                  <a:srgbClr val="222222"/>
                </a:solidFill>
                <a:latin typeface="Tahoma" panose="020B0604030504040204" pitchFamily="34" charset="0"/>
                <a:ea typeface="Tahoma" panose="020B0604030504040204" pitchFamily="34" charset="0"/>
                <a:cs typeface="Tahoma" panose="020B0604030504040204" pitchFamily="34" charset="0"/>
              </a:rPr>
              <a:t>The </a:t>
            </a:r>
            <a:r>
              <a:rPr lang="en-IN" sz="1200" dirty="0">
                <a:solidFill>
                  <a:srgbClr val="222222"/>
                </a:solidFill>
                <a:latin typeface="Tahoma" panose="020B0604030504040204" pitchFamily="34" charset="0"/>
                <a:ea typeface="Tahoma" panose="020B0604030504040204" pitchFamily="34" charset="0"/>
                <a:cs typeface="Tahoma" panose="020B0604030504040204" pitchFamily="34" charset="0"/>
              </a:rPr>
              <a:t>relative number of devices running a given version of the Android </a:t>
            </a:r>
            <a:r>
              <a:rPr lang="en-IN" sz="1200" dirty="0" smtClean="0">
                <a:solidFill>
                  <a:srgbClr val="222222"/>
                </a:solidFill>
                <a:latin typeface="Tahoma" panose="020B0604030504040204" pitchFamily="34" charset="0"/>
                <a:ea typeface="Tahoma" panose="020B0604030504040204" pitchFamily="34" charset="0"/>
                <a:cs typeface="Tahoma" panose="020B0604030504040204" pitchFamily="34" charset="0"/>
              </a:rPr>
              <a:t>platform</a:t>
            </a:r>
            <a:endParaRPr lang="en-IN" sz="1200" dirty="0">
              <a:latin typeface="Tahoma" panose="020B0604030504040204" pitchFamily="34" charset="0"/>
              <a:ea typeface="Tahoma" panose="020B0604030504040204" pitchFamily="34" charset="0"/>
              <a:cs typeface="Tahoma" panose="020B0604030504040204" pitchFamily="34" charset="0"/>
            </a:endParaRPr>
          </a:p>
        </p:txBody>
      </p:sp>
      <p:sp>
        <p:nvSpPr>
          <p:cNvPr id="6" name="Rectangle 5"/>
          <p:cNvSpPr/>
          <p:nvPr/>
        </p:nvSpPr>
        <p:spPr>
          <a:xfrm>
            <a:off x="462361" y="4369747"/>
            <a:ext cx="6085923" cy="276999"/>
          </a:xfrm>
          <a:prstGeom prst="rect">
            <a:avLst/>
          </a:prstGeom>
        </p:spPr>
        <p:txBody>
          <a:bodyPr wrap="square">
            <a:spAutoFit/>
          </a:bodyPr>
          <a:lstStyle/>
          <a:p>
            <a:r>
              <a:rPr lang="en-IN" sz="1200" dirty="0" smtClean="0">
                <a:latin typeface="Tahoma" panose="020B0604030504040204" pitchFamily="34" charset="0"/>
                <a:ea typeface="Tahoma" panose="020B0604030504040204" pitchFamily="34" charset="0"/>
                <a:cs typeface="Tahoma" panose="020B0604030504040204" pitchFamily="34" charset="0"/>
              </a:rPr>
              <a:t>Ref: </a:t>
            </a:r>
            <a:r>
              <a:rPr lang="en-IN" sz="1200" dirty="0" smtClean="0">
                <a:latin typeface="Tahoma" panose="020B0604030504040204" pitchFamily="34" charset="0"/>
                <a:ea typeface="Tahoma" panose="020B0604030504040204" pitchFamily="34" charset="0"/>
                <a:cs typeface="Tahoma" panose="020B0604030504040204" pitchFamily="34" charset="0"/>
                <a:hlinkClick r:id="rId2"/>
              </a:rPr>
              <a:t>https</a:t>
            </a:r>
            <a:r>
              <a:rPr lang="en-IN" sz="1200" dirty="0">
                <a:latin typeface="Tahoma" panose="020B0604030504040204" pitchFamily="34" charset="0"/>
                <a:ea typeface="Tahoma" panose="020B0604030504040204" pitchFamily="34" charset="0"/>
                <a:cs typeface="Tahoma" panose="020B0604030504040204" pitchFamily="34" charset="0"/>
                <a:hlinkClick r:id="rId2"/>
              </a:rPr>
              <a:t>://</a:t>
            </a:r>
            <a:r>
              <a:rPr lang="en-IN" sz="1200" dirty="0" smtClean="0">
                <a:latin typeface="Tahoma" panose="020B0604030504040204" pitchFamily="34" charset="0"/>
                <a:ea typeface="Tahoma" panose="020B0604030504040204" pitchFamily="34" charset="0"/>
                <a:cs typeface="Tahoma" panose="020B0604030504040204" pitchFamily="34" charset="0"/>
                <a:hlinkClick r:id="rId2"/>
              </a:rPr>
              <a:t>developer.android.com/about/dashboards/index.html</a:t>
            </a:r>
            <a:endParaRPr lang="en-IN" sz="1200" dirty="0" smtClean="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695241233"/>
              </p:ext>
            </p:extLst>
          </p:nvPr>
        </p:nvGraphicFramePr>
        <p:xfrm>
          <a:off x="762000" y="1371607"/>
          <a:ext cx="4114799" cy="2678870"/>
        </p:xfrm>
        <a:graphic>
          <a:graphicData uri="http://schemas.openxmlformats.org/drawingml/2006/table">
            <a:tbl>
              <a:tblPr firstRow="1" bandRow="1"/>
              <a:tblGrid>
                <a:gridCol w="869405"/>
                <a:gridCol w="1081798"/>
                <a:gridCol w="1081798"/>
                <a:gridCol w="1081798"/>
              </a:tblGrid>
              <a:tr h="256670">
                <a:tc>
                  <a:txBody>
                    <a:bodyPr/>
                    <a:lstStyle/>
                    <a:p>
                      <a:pPr algn="l" fontAlgn="t"/>
                      <a:r>
                        <a:rPr lang="en-IN" sz="1200" b="0" dirty="0">
                          <a:solidFill>
                            <a:srgbClr val="FFFFFF"/>
                          </a:solidFill>
                          <a:effectLst/>
                          <a:latin typeface="Tahoma" panose="020B0604030504040204" pitchFamily="34" charset="0"/>
                          <a:ea typeface="Tahoma" panose="020B0604030504040204" pitchFamily="34" charset="0"/>
                          <a:cs typeface="Tahoma" panose="020B0604030504040204" pitchFamily="34" charset="0"/>
                        </a:rPr>
                        <a:t>Version</a:t>
                      </a:r>
                    </a:p>
                  </a:txBody>
                  <a:tcPr marL="66638" marR="66638" marT="22213" marB="22213">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algn="l" fontAlgn="t"/>
                      <a:r>
                        <a:rPr lang="en-IN" sz="1200" b="0" dirty="0">
                          <a:solidFill>
                            <a:srgbClr val="FFFFFF"/>
                          </a:solidFill>
                          <a:effectLst/>
                          <a:latin typeface="Tahoma" panose="020B0604030504040204" pitchFamily="34" charset="0"/>
                          <a:ea typeface="Tahoma" panose="020B0604030504040204" pitchFamily="34" charset="0"/>
                          <a:cs typeface="Tahoma" panose="020B0604030504040204" pitchFamily="34" charset="0"/>
                        </a:rPr>
                        <a:t>Codename</a:t>
                      </a:r>
                    </a:p>
                  </a:txBody>
                  <a:tcPr marL="66638" marR="66638" marT="22213" marB="22213">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algn="l" fontAlgn="t"/>
                      <a:r>
                        <a:rPr lang="en-IN" sz="1200" b="0" dirty="0">
                          <a:solidFill>
                            <a:srgbClr val="FFFFFF"/>
                          </a:solidFill>
                          <a:effectLst/>
                          <a:latin typeface="Tahoma" panose="020B0604030504040204" pitchFamily="34" charset="0"/>
                          <a:ea typeface="Tahoma" panose="020B0604030504040204" pitchFamily="34" charset="0"/>
                          <a:cs typeface="Tahoma" panose="020B0604030504040204" pitchFamily="34" charset="0"/>
                        </a:rPr>
                        <a:t>API</a:t>
                      </a:r>
                    </a:p>
                  </a:txBody>
                  <a:tcPr marL="66638" marR="66638" marT="22213" marB="22213">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algn="l" fontAlgn="t"/>
                      <a:r>
                        <a:rPr lang="en-IN" sz="1200" b="0" dirty="0">
                          <a:solidFill>
                            <a:srgbClr val="FFFFFF"/>
                          </a:solidFill>
                          <a:effectLst/>
                          <a:latin typeface="Tahoma" panose="020B0604030504040204" pitchFamily="34" charset="0"/>
                          <a:ea typeface="Tahoma" panose="020B0604030504040204" pitchFamily="34" charset="0"/>
                          <a:cs typeface="Tahoma" panose="020B0604030504040204" pitchFamily="34" charset="0"/>
                        </a:rPr>
                        <a:t>Distribution</a:t>
                      </a:r>
                    </a:p>
                  </a:txBody>
                  <a:tcPr marL="66638" marR="66638" marT="22213" marB="22213">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r>
              <a:tr h="256670">
                <a:tc>
                  <a:txBody>
                    <a:bodyPr/>
                    <a:lstStyle/>
                    <a:p>
                      <a:pPr algn="l" fontAlgn="t"/>
                      <a:r>
                        <a:rPr lang="en-IN" sz="1200" u="none" strike="noStrike" dirty="0" smtClean="0">
                          <a:solidFill>
                            <a:srgbClr val="258AAF"/>
                          </a:solidFill>
                          <a:effectLst/>
                          <a:latin typeface="Tahoma" panose="020B0604030504040204" pitchFamily="34" charset="0"/>
                          <a:ea typeface="Tahoma" panose="020B0604030504040204" pitchFamily="34" charset="0"/>
                          <a:cs typeface="Tahoma" panose="020B0604030504040204" pitchFamily="34" charset="0"/>
                        </a:rPr>
                        <a:t>2.2</a:t>
                      </a:r>
                      <a:endParaRPr lang="en-IN" sz="1200" dirty="0">
                        <a:effectLst/>
                        <a:latin typeface="Tahoma" panose="020B0604030504040204" pitchFamily="34" charset="0"/>
                        <a:ea typeface="Tahoma" panose="020B0604030504040204" pitchFamily="34" charset="0"/>
                        <a:cs typeface="Tahoma" panose="020B0604030504040204" pitchFamily="34" charset="0"/>
                      </a:endParaRPr>
                    </a:p>
                  </a:txBody>
                  <a:tcPr marL="66638" marR="66638" marT="22213" marB="22213">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algn="l" fontAlgn="t"/>
                      <a:r>
                        <a:rPr lang="en-IN" sz="1200" dirty="0" smtClean="0">
                          <a:effectLst/>
                          <a:latin typeface="Tahoma" panose="020B0604030504040204" pitchFamily="34" charset="0"/>
                          <a:ea typeface="Tahoma" panose="020B0604030504040204" pitchFamily="34" charset="0"/>
                          <a:cs typeface="Tahoma" panose="020B0604030504040204" pitchFamily="34" charset="0"/>
                        </a:rPr>
                        <a:t>Froyo</a:t>
                      </a:r>
                      <a:endParaRPr lang="en-IN" sz="1200" dirty="0">
                        <a:effectLst/>
                        <a:latin typeface="Tahoma" panose="020B0604030504040204" pitchFamily="34" charset="0"/>
                        <a:ea typeface="Tahoma" panose="020B0604030504040204" pitchFamily="34" charset="0"/>
                        <a:cs typeface="Tahoma" panose="020B0604030504040204" pitchFamily="34" charset="0"/>
                      </a:endParaRPr>
                    </a:p>
                  </a:txBody>
                  <a:tcPr marL="66638" marR="66638" marT="22213" marB="22213">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algn="l" fontAlgn="t"/>
                      <a:r>
                        <a:rPr lang="en-IN" sz="1200" dirty="0" smtClean="0">
                          <a:effectLst/>
                          <a:latin typeface="Tahoma" panose="020B0604030504040204" pitchFamily="34" charset="0"/>
                          <a:ea typeface="Tahoma" panose="020B0604030504040204" pitchFamily="34" charset="0"/>
                          <a:cs typeface="Tahoma" panose="020B0604030504040204" pitchFamily="34" charset="0"/>
                        </a:rPr>
                        <a:t>8</a:t>
                      </a:r>
                      <a:endParaRPr lang="en-IN" sz="1200" dirty="0">
                        <a:effectLst/>
                        <a:latin typeface="Tahoma" panose="020B0604030504040204" pitchFamily="34" charset="0"/>
                        <a:ea typeface="Tahoma" panose="020B0604030504040204" pitchFamily="34" charset="0"/>
                        <a:cs typeface="Tahoma" panose="020B0604030504040204" pitchFamily="34" charset="0"/>
                      </a:endParaRPr>
                    </a:p>
                  </a:txBody>
                  <a:tcPr marL="66638" marR="66638" marT="22213" marB="22213">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algn="l" fontAlgn="t"/>
                      <a:r>
                        <a:rPr lang="en-IN" sz="1200" dirty="0" smtClean="0">
                          <a:effectLst/>
                          <a:latin typeface="Tahoma" panose="020B0604030504040204" pitchFamily="34" charset="0"/>
                          <a:ea typeface="Tahoma" panose="020B0604030504040204" pitchFamily="34" charset="0"/>
                          <a:cs typeface="Tahoma" panose="020B0604030504040204" pitchFamily="34" charset="0"/>
                        </a:rPr>
                        <a:t>0.6%</a:t>
                      </a:r>
                      <a:endParaRPr lang="en-IN" sz="1200" dirty="0">
                        <a:effectLst/>
                        <a:latin typeface="Tahoma" panose="020B0604030504040204" pitchFamily="34" charset="0"/>
                        <a:ea typeface="Tahoma" panose="020B0604030504040204" pitchFamily="34" charset="0"/>
                        <a:cs typeface="Tahoma" panose="020B0604030504040204" pitchFamily="34" charset="0"/>
                      </a:endParaRPr>
                    </a:p>
                  </a:txBody>
                  <a:tcPr marL="66638" marR="66638" marT="22213" marB="22213">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r>
              <a:tr h="363410">
                <a:tc>
                  <a:txBody>
                    <a:bodyPr/>
                    <a:lstStyle/>
                    <a:p>
                      <a:pPr algn="l" fontAlgn="t"/>
                      <a:r>
                        <a:rPr lang="en-IN" sz="1200" u="none" strike="noStrike" dirty="0" smtClean="0">
                          <a:solidFill>
                            <a:srgbClr val="258AAF"/>
                          </a:solidFill>
                          <a:effectLst/>
                          <a:latin typeface="Tahoma" panose="020B0604030504040204" pitchFamily="34" charset="0"/>
                          <a:ea typeface="Tahoma" panose="020B0604030504040204" pitchFamily="34" charset="0"/>
                          <a:cs typeface="Tahoma" panose="020B0604030504040204" pitchFamily="34" charset="0"/>
                        </a:rPr>
                        <a:t>2.3.3 -</a:t>
                      </a:r>
                      <a:br>
                        <a:rPr lang="en-IN" sz="1200" u="none" strike="noStrike" dirty="0" smtClean="0">
                          <a:solidFill>
                            <a:srgbClr val="258AAF"/>
                          </a:solidFill>
                          <a:effectLst/>
                          <a:latin typeface="Tahoma" panose="020B0604030504040204" pitchFamily="34" charset="0"/>
                          <a:ea typeface="Tahoma" panose="020B0604030504040204" pitchFamily="34" charset="0"/>
                          <a:cs typeface="Tahoma" panose="020B0604030504040204" pitchFamily="34" charset="0"/>
                        </a:rPr>
                      </a:br>
                      <a:r>
                        <a:rPr lang="en-IN" sz="1200" u="none" strike="noStrike" dirty="0" smtClean="0">
                          <a:solidFill>
                            <a:srgbClr val="258AAF"/>
                          </a:solidFill>
                          <a:effectLst/>
                          <a:latin typeface="Tahoma" panose="020B0604030504040204" pitchFamily="34" charset="0"/>
                          <a:ea typeface="Tahoma" panose="020B0604030504040204" pitchFamily="34" charset="0"/>
                          <a:cs typeface="Tahoma" panose="020B0604030504040204" pitchFamily="34" charset="0"/>
                        </a:rPr>
                        <a:t>2.3.7</a:t>
                      </a:r>
                      <a:endParaRPr lang="en-IN" sz="1200" dirty="0">
                        <a:effectLst/>
                        <a:latin typeface="Tahoma" panose="020B0604030504040204" pitchFamily="34" charset="0"/>
                        <a:ea typeface="Tahoma" panose="020B0604030504040204" pitchFamily="34" charset="0"/>
                        <a:cs typeface="Tahoma" panose="020B0604030504040204" pitchFamily="34" charset="0"/>
                      </a:endParaRPr>
                    </a:p>
                  </a:txBody>
                  <a:tcPr marL="66638" marR="66638" marT="22213" marB="22213">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l" fontAlgn="t"/>
                      <a:r>
                        <a:rPr lang="en-IN" sz="1200" dirty="0" smtClean="0">
                          <a:effectLst/>
                          <a:latin typeface="Tahoma" panose="020B0604030504040204" pitchFamily="34" charset="0"/>
                          <a:ea typeface="Tahoma" panose="020B0604030504040204" pitchFamily="34" charset="0"/>
                          <a:cs typeface="Tahoma" panose="020B0604030504040204" pitchFamily="34" charset="0"/>
                        </a:rPr>
                        <a:t>Gingerbread</a:t>
                      </a:r>
                      <a:endParaRPr lang="en-IN" sz="1200" dirty="0">
                        <a:effectLst/>
                        <a:latin typeface="Tahoma" panose="020B0604030504040204" pitchFamily="34" charset="0"/>
                        <a:ea typeface="Tahoma" panose="020B0604030504040204" pitchFamily="34" charset="0"/>
                        <a:cs typeface="Tahoma" panose="020B0604030504040204" pitchFamily="34" charset="0"/>
                      </a:endParaRPr>
                    </a:p>
                  </a:txBody>
                  <a:tcPr marL="66638" marR="66638" marT="22213" marB="22213">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l" fontAlgn="t"/>
                      <a:r>
                        <a:rPr lang="en-IN" sz="1200" dirty="0" smtClean="0">
                          <a:effectLst/>
                          <a:latin typeface="Tahoma" panose="020B0604030504040204" pitchFamily="34" charset="0"/>
                          <a:ea typeface="Tahoma" panose="020B0604030504040204" pitchFamily="34" charset="0"/>
                          <a:cs typeface="Tahoma" panose="020B0604030504040204" pitchFamily="34" charset="0"/>
                        </a:rPr>
                        <a:t>10</a:t>
                      </a:r>
                      <a:endParaRPr lang="en-IN" sz="1200" dirty="0">
                        <a:effectLst/>
                        <a:latin typeface="Tahoma" panose="020B0604030504040204" pitchFamily="34" charset="0"/>
                        <a:ea typeface="Tahoma" panose="020B0604030504040204" pitchFamily="34" charset="0"/>
                        <a:cs typeface="Tahoma" panose="020B0604030504040204" pitchFamily="34" charset="0"/>
                      </a:endParaRPr>
                    </a:p>
                  </a:txBody>
                  <a:tcPr marL="66638" marR="66638" marT="22213" marB="22213">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l" fontAlgn="t"/>
                      <a:r>
                        <a:rPr lang="en-IN" sz="1200" dirty="0" smtClean="0">
                          <a:effectLst/>
                          <a:latin typeface="Tahoma" panose="020B0604030504040204" pitchFamily="34" charset="0"/>
                          <a:ea typeface="Tahoma" panose="020B0604030504040204" pitchFamily="34" charset="0"/>
                          <a:cs typeface="Tahoma" panose="020B0604030504040204" pitchFamily="34" charset="0"/>
                        </a:rPr>
                        <a:t>9.8%</a:t>
                      </a:r>
                      <a:endParaRPr lang="en-IN" sz="1200" dirty="0">
                        <a:effectLst/>
                        <a:latin typeface="Tahoma" panose="020B0604030504040204" pitchFamily="34" charset="0"/>
                        <a:ea typeface="Tahoma" panose="020B0604030504040204" pitchFamily="34" charset="0"/>
                        <a:cs typeface="Tahoma" panose="020B0604030504040204" pitchFamily="34" charset="0"/>
                      </a:endParaRPr>
                    </a:p>
                  </a:txBody>
                  <a:tcPr marL="66638" marR="66638" marT="22213" marB="22213">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363410">
                <a:tc>
                  <a:txBody>
                    <a:bodyPr/>
                    <a:lstStyle/>
                    <a:p>
                      <a:pPr algn="l" fontAlgn="t"/>
                      <a:r>
                        <a:rPr lang="en-IN" sz="1200" u="none" strike="noStrike" dirty="0" smtClean="0">
                          <a:solidFill>
                            <a:srgbClr val="258AAF"/>
                          </a:solidFill>
                          <a:effectLst/>
                          <a:latin typeface="Tahoma" panose="020B0604030504040204" pitchFamily="34" charset="0"/>
                          <a:ea typeface="Tahoma" panose="020B0604030504040204" pitchFamily="34" charset="0"/>
                          <a:cs typeface="Tahoma" panose="020B0604030504040204" pitchFamily="34" charset="0"/>
                        </a:rPr>
                        <a:t>4.0.3 -</a:t>
                      </a:r>
                      <a:br>
                        <a:rPr lang="en-IN" sz="1200" u="none" strike="noStrike" dirty="0" smtClean="0">
                          <a:solidFill>
                            <a:srgbClr val="258AAF"/>
                          </a:solidFill>
                          <a:effectLst/>
                          <a:latin typeface="Tahoma" panose="020B0604030504040204" pitchFamily="34" charset="0"/>
                          <a:ea typeface="Tahoma" panose="020B0604030504040204" pitchFamily="34" charset="0"/>
                          <a:cs typeface="Tahoma" panose="020B0604030504040204" pitchFamily="34" charset="0"/>
                        </a:rPr>
                      </a:br>
                      <a:r>
                        <a:rPr lang="en-IN" sz="1200" u="none" strike="noStrike" dirty="0" smtClean="0">
                          <a:solidFill>
                            <a:srgbClr val="258AAF"/>
                          </a:solidFill>
                          <a:effectLst/>
                          <a:latin typeface="Tahoma" panose="020B0604030504040204" pitchFamily="34" charset="0"/>
                          <a:ea typeface="Tahoma" panose="020B0604030504040204" pitchFamily="34" charset="0"/>
                          <a:cs typeface="Tahoma" panose="020B0604030504040204" pitchFamily="34" charset="0"/>
                        </a:rPr>
                        <a:t>4.0.4</a:t>
                      </a:r>
                      <a:endParaRPr lang="en-IN" sz="1200" dirty="0">
                        <a:effectLst/>
                        <a:latin typeface="Tahoma" panose="020B0604030504040204" pitchFamily="34" charset="0"/>
                        <a:ea typeface="Tahoma" panose="020B0604030504040204" pitchFamily="34" charset="0"/>
                        <a:cs typeface="Tahoma" panose="020B0604030504040204" pitchFamily="34" charset="0"/>
                      </a:endParaRPr>
                    </a:p>
                  </a:txBody>
                  <a:tcPr marL="66638" marR="66638" marT="22213" marB="22213">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algn="l" fontAlgn="t"/>
                      <a:r>
                        <a:rPr lang="en-IN" sz="1200" dirty="0" smtClean="0">
                          <a:effectLst/>
                          <a:latin typeface="Tahoma" panose="020B0604030504040204" pitchFamily="34" charset="0"/>
                          <a:ea typeface="Tahoma" panose="020B0604030504040204" pitchFamily="34" charset="0"/>
                          <a:cs typeface="Tahoma" panose="020B0604030504040204" pitchFamily="34" charset="0"/>
                        </a:rPr>
                        <a:t>Ice Cream Sandwich</a:t>
                      </a:r>
                      <a:endParaRPr lang="en-IN" sz="1200" dirty="0">
                        <a:effectLst/>
                        <a:latin typeface="Tahoma" panose="020B0604030504040204" pitchFamily="34" charset="0"/>
                        <a:ea typeface="Tahoma" panose="020B0604030504040204" pitchFamily="34" charset="0"/>
                        <a:cs typeface="Tahoma" panose="020B0604030504040204" pitchFamily="34" charset="0"/>
                      </a:endParaRPr>
                    </a:p>
                  </a:txBody>
                  <a:tcPr marL="66638" marR="66638" marT="22213" marB="22213">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algn="l" fontAlgn="t"/>
                      <a:r>
                        <a:rPr lang="en-IN" sz="1200" dirty="0" smtClean="0">
                          <a:effectLst/>
                          <a:latin typeface="Tahoma" panose="020B0604030504040204" pitchFamily="34" charset="0"/>
                          <a:ea typeface="Tahoma" panose="020B0604030504040204" pitchFamily="34" charset="0"/>
                          <a:cs typeface="Tahoma" panose="020B0604030504040204" pitchFamily="34" charset="0"/>
                        </a:rPr>
                        <a:t>15</a:t>
                      </a:r>
                      <a:endParaRPr lang="en-IN" sz="1200" dirty="0">
                        <a:effectLst/>
                        <a:latin typeface="Tahoma" panose="020B0604030504040204" pitchFamily="34" charset="0"/>
                        <a:ea typeface="Tahoma" panose="020B0604030504040204" pitchFamily="34" charset="0"/>
                        <a:cs typeface="Tahoma" panose="020B0604030504040204" pitchFamily="34" charset="0"/>
                      </a:endParaRPr>
                    </a:p>
                  </a:txBody>
                  <a:tcPr marL="66638" marR="66638" marT="22213" marB="22213">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algn="l" fontAlgn="t"/>
                      <a:r>
                        <a:rPr lang="en-IN" sz="1200" dirty="0" smtClean="0">
                          <a:effectLst/>
                          <a:latin typeface="Tahoma" panose="020B0604030504040204" pitchFamily="34" charset="0"/>
                          <a:ea typeface="Tahoma" panose="020B0604030504040204" pitchFamily="34" charset="0"/>
                          <a:cs typeface="Tahoma" panose="020B0604030504040204" pitchFamily="34" charset="0"/>
                        </a:rPr>
                        <a:t>8.5%</a:t>
                      </a:r>
                      <a:endParaRPr lang="en-IN" sz="1200" dirty="0">
                        <a:effectLst/>
                        <a:latin typeface="Tahoma" panose="020B0604030504040204" pitchFamily="34" charset="0"/>
                        <a:ea typeface="Tahoma" panose="020B0604030504040204" pitchFamily="34" charset="0"/>
                        <a:cs typeface="Tahoma" panose="020B0604030504040204" pitchFamily="34" charset="0"/>
                      </a:endParaRPr>
                    </a:p>
                  </a:txBody>
                  <a:tcPr marL="66638" marR="66638" marT="22213" marB="22213">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r>
              <a:tr h="415909">
                <a:tc>
                  <a:txBody>
                    <a:bodyPr/>
                    <a:lstStyle/>
                    <a:p>
                      <a:pPr algn="l" fontAlgn="t"/>
                      <a:r>
                        <a:rPr lang="en-IN" sz="1200" u="none" strike="noStrike" dirty="0" smtClean="0">
                          <a:solidFill>
                            <a:srgbClr val="258AAF"/>
                          </a:solidFill>
                          <a:effectLst/>
                          <a:latin typeface="Tahoma" panose="020B0604030504040204" pitchFamily="34" charset="0"/>
                          <a:ea typeface="Tahoma" panose="020B0604030504040204" pitchFamily="34" charset="0"/>
                          <a:cs typeface="Tahoma" panose="020B0604030504040204" pitchFamily="34" charset="0"/>
                        </a:rPr>
                        <a:t>4.1.x</a:t>
                      </a:r>
                      <a:endParaRPr lang="en-IN" sz="1200" dirty="0">
                        <a:effectLst/>
                        <a:latin typeface="Tahoma" panose="020B0604030504040204" pitchFamily="34" charset="0"/>
                        <a:ea typeface="Tahoma" panose="020B0604030504040204" pitchFamily="34" charset="0"/>
                        <a:cs typeface="Tahoma" panose="020B0604030504040204" pitchFamily="34" charset="0"/>
                      </a:endParaRPr>
                    </a:p>
                  </a:txBody>
                  <a:tcPr marL="66638" marR="66638" marT="22213" marB="22213">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rowSpan="3">
                  <a:txBody>
                    <a:bodyPr/>
                    <a:lstStyle/>
                    <a:p>
                      <a:pPr algn="l" fontAlgn="t"/>
                      <a:r>
                        <a:rPr lang="en-IN" sz="1200" dirty="0" smtClean="0">
                          <a:effectLst/>
                          <a:latin typeface="Tahoma" panose="020B0604030504040204" pitchFamily="34" charset="0"/>
                          <a:ea typeface="Tahoma" panose="020B0604030504040204" pitchFamily="34" charset="0"/>
                          <a:cs typeface="Tahoma" panose="020B0604030504040204" pitchFamily="34" charset="0"/>
                        </a:rPr>
                        <a:t>Jelly Bean</a:t>
                      </a:r>
                      <a:endParaRPr lang="en-IN" sz="1200" dirty="0">
                        <a:effectLst/>
                        <a:latin typeface="Tahoma" panose="020B0604030504040204" pitchFamily="34" charset="0"/>
                        <a:ea typeface="Tahoma" panose="020B0604030504040204" pitchFamily="34" charset="0"/>
                        <a:cs typeface="Tahoma" panose="020B0604030504040204" pitchFamily="34" charset="0"/>
                      </a:endParaRPr>
                    </a:p>
                  </a:txBody>
                  <a:tcPr marL="66638" marR="66638" marT="22213" marB="22213"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l" fontAlgn="t"/>
                      <a:r>
                        <a:rPr lang="en-IN" sz="1200" dirty="0" smtClean="0">
                          <a:effectLst/>
                          <a:latin typeface="Tahoma" panose="020B0604030504040204" pitchFamily="34" charset="0"/>
                          <a:ea typeface="Tahoma" panose="020B0604030504040204" pitchFamily="34" charset="0"/>
                          <a:cs typeface="Tahoma" panose="020B0604030504040204" pitchFamily="34" charset="0"/>
                        </a:rPr>
                        <a:t>16</a:t>
                      </a:r>
                      <a:endParaRPr lang="en-IN" sz="1200" dirty="0">
                        <a:effectLst/>
                        <a:latin typeface="Tahoma" panose="020B0604030504040204" pitchFamily="34" charset="0"/>
                        <a:ea typeface="Tahoma" panose="020B0604030504040204" pitchFamily="34" charset="0"/>
                        <a:cs typeface="Tahoma" panose="020B0604030504040204" pitchFamily="34" charset="0"/>
                      </a:endParaRPr>
                    </a:p>
                  </a:txBody>
                  <a:tcPr marL="66638" marR="66638" marT="22213" marB="22213">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l" fontAlgn="t"/>
                      <a:r>
                        <a:rPr lang="en-IN" sz="1200" dirty="0" smtClean="0">
                          <a:effectLst/>
                          <a:latin typeface="Tahoma" panose="020B0604030504040204" pitchFamily="34" charset="0"/>
                          <a:ea typeface="Tahoma" panose="020B0604030504040204" pitchFamily="34" charset="0"/>
                          <a:cs typeface="Tahoma" panose="020B0604030504040204" pitchFamily="34" charset="0"/>
                        </a:rPr>
                        <a:t>22.8%</a:t>
                      </a:r>
                      <a:endParaRPr lang="en-IN" sz="1200" dirty="0">
                        <a:effectLst/>
                        <a:latin typeface="Tahoma" panose="020B0604030504040204" pitchFamily="34" charset="0"/>
                        <a:ea typeface="Tahoma" panose="020B0604030504040204" pitchFamily="34" charset="0"/>
                        <a:cs typeface="Tahoma" panose="020B0604030504040204" pitchFamily="34" charset="0"/>
                      </a:endParaRPr>
                    </a:p>
                  </a:txBody>
                  <a:tcPr marL="66638" marR="66638" marT="22213" marB="22213">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415909">
                <a:tc>
                  <a:txBody>
                    <a:bodyPr/>
                    <a:lstStyle/>
                    <a:p>
                      <a:pPr algn="l" fontAlgn="t"/>
                      <a:r>
                        <a:rPr lang="en-IN" sz="1200" u="none" strike="noStrike" dirty="0" smtClean="0">
                          <a:solidFill>
                            <a:srgbClr val="258AAF"/>
                          </a:solidFill>
                          <a:effectLst/>
                          <a:latin typeface="Tahoma" panose="020B0604030504040204" pitchFamily="34" charset="0"/>
                          <a:ea typeface="Tahoma" panose="020B0604030504040204" pitchFamily="34" charset="0"/>
                          <a:cs typeface="Tahoma" panose="020B0604030504040204" pitchFamily="34" charset="0"/>
                        </a:rPr>
                        <a:t>4.2.x</a:t>
                      </a:r>
                      <a:endParaRPr lang="en-IN" sz="1200" dirty="0">
                        <a:effectLst/>
                        <a:latin typeface="Tahoma" panose="020B0604030504040204" pitchFamily="34" charset="0"/>
                        <a:ea typeface="Tahoma" panose="020B0604030504040204" pitchFamily="34" charset="0"/>
                        <a:cs typeface="Tahoma" panose="020B0604030504040204" pitchFamily="34" charset="0"/>
                      </a:endParaRPr>
                    </a:p>
                  </a:txBody>
                  <a:tcPr marL="66638" marR="66638" marT="22213" marB="22213">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vMerge="1">
                  <a:txBody>
                    <a:bodyPr/>
                    <a:lstStyle/>
                    <a:p>
                      <a:endParaRPr lang="en-IN"/>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algn="l" fontAlgn="t"/>
                      <a:r>
                        <a:rPr lang="en-IN" sz="1200" dirty="0" smtClean="0">
                          <a:effectLst/>
                          <a:latin typeface="Tahoma" panose="020B0604030504040204" pitchFamily="34" charset="0"/>
                          <a:ea typeface="Tahoma" panose="020B0604030504040204" pitchFamily="34" charset="0"/>
                          <a:cs typeface="Tahoma" panose="020B0604030504040204" pitchFamily="34" charset="0"/>
                        </a:rPr>
                        <a:t>17</a:t>
                      </a:r>
                      <a:endParaRPr lang="en-IN" sz="1200" dirty="0">
                        <a:effectLst/>
                        <a:latin typeface="Tahoma" panose="020B0604030504040204" pitchFamily="34" charset="0"/>
                        <a:ea typeface="Tahoma" panose="020B0604030504040204" pitchFamily="34" charset="0"/>
                        <a:cs typeface="Tahoma" panose="020B0604030504040204" pitchFamily="34" charset="0"/>
                      </a:endParaRPr>
                    </a:p>
                  </a:txBody>
                  <a:tcPr marL="66638" marR="66638" marT="22213" marB="22213">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algn="l" fontAlgn="t"/>
                      <a:r>
                        <a:rPr lang="en-IN" sz="1200" dirty="0" smtClean="0">
                          <a:effectLst/>
                          <a:latin typeface="Tahoma" panose="020B0604030504040204" pitchFamily="34" charset="0"/>
                          <a:ea typeface="Tahoma" panose="020B0604030504040204" pitchFamily="34" charset="0"/>
                          <a:cs typeface="Tahoma" panose="020B0604030504040204" pitchFamily="34" charset="0"/>
                        </a:rPr>
                        <a:t>20.8%</a:t>
                      </a:r>
                      <a:endParaRPr lang="en-IN" sz="1200" dirty="0">
                        <a:effectLst/>
                        <a:latin typeface="Tahoma" panose="020B0604030504040204" pitchFamily="34" charset="0"/>
                        <a:ea typeface="Tahoma" panose="020B0604030504040204" pitchFamily="34" charset="0"/>
                        <a:cs typeface="Tahoma" panose="020B0604030504040204" pitchFamily="34" charset="0"/>
                      </a:endParaRPr>
                    </a:p>
                  </a:txBody>
                  <a:tcPr marL="66638" marR="66638" marT="22213" marB="22213">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r>
              <a:tr h="256670">
                <a:tc>
                  <a:txBody>
                    <a:bodyPr/>
                    <a:lstStyle/>
                    <a:p>
                      <a:pPr algn="l" fontAlgn="t"/>
                      <a:r>
                        <a:rPr lang="en-IN" sz="1200" u="none" strike="noStrike" dirty="0" smtClean="0">
                          <a:solidFill>
                            <a:srgbClr val="258AAF"/>
                          </a:solidFill>
                          <a:effectLst/>
                          <a:latin typeface="Tahoma" panose="020B0604030504040204" pitchFamily="34" charset="0"/>
                          <a:ea typeface="Tahoma" panose="020B0604030504040204" pitchFamily="34" charset="0"/>
                          <a:cs typeface="Tahoma" panose="020B0604030504040204" pitchFamily="34" charset="0"/>
                        </a:rPr>
                        <a:t>4.3</a:t>
                      </a:r>
                      <a:endParaRPr lang="en-IN" sz="1200" dirty="0">
                        <a:effectLst/>
                        <a:latin typeface="Tahoma" panose="020B0604030504040204" pitchFamily="34" charset="0"/>
                        <a:ea typeface="Tahoma" panose="020B0604030504040204" pitchFamily="34" charset="0"/>
                        <a:cs typeface="Tahoma" panose="020B0604030504040204" pitchFamily="34" charset="0"/>
                      </a:endParaRPr>
                    </a:p>
                  </a:txBody>
                  <a:tcPr marL="66638" marR="66638" marT="22213" marB="22213">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vMerge="1">
                  <a:txBody>
                    <a:bodyPr/>
                    <a:lstStyle/>
                    <a:p>
                      <a:endParaRPr lang="en-IN"/>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algn="l" fontAlgn="t"/>
                      <a:r>
                        <a:rPr lang="en-IN" sz="1200" dirty="0" smtClean="0">
                          <a:effectLst/>
                          <a:latin typeface="Tahoma" panose="020B0604030504040204" pitchFamily="34" charset="0"/>
                          <a:ea typeface="Tahoma" panose="020B0604030504040204" pitchFamily="34" charset="0"/>
                          <a:cs typeface="Tahoma" panose="020B0604030504040204" pitchFamily="34" charset="0"/>
                        </a:rPr>
                        <a:t>18</a:t>
                      </a:r>
                      <a:endParaRPr lang="en-IN" sz="1200" dirty="0">
                        <a:effectLst/>
                        <a:latin typeface="Tahoma" panose="020B0604030504040204" pitchFamily="34" charset="0"/>
                        <a:ea typeface="Tahoma" panose="020B0604030504040204" pitchFamily="34" charset="0"/>
                        <a:cs typeface="Tahoma" panose="020B0604030504040204" pitchFamily="34" charset="0"/>
                      </a:endParaRPr>
                    </a:p>
                  </a:txBody>
                  <a:tcPr marL="66638" marR="66638" marT="22213" marB="22213">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algn="l" fontAlgn="t"/>
                      <a:r>
                        <a:rPr lang="en-IN" sz="1200" dirty="0" smtClean="0">
                          <a:effectLst/>
                          <a:latin typeface="Tahoma" panose="020B0604030504040204" pitchFamily="34" charset="0"/>
                          <a:ea typeface="Tahoma" panose="020B0604030504040204" pitchFamily="34" charset="0"/>
                          <a:cs typeface="Tahoma" panose="020B0604030504040204" pitchFamily="34" charset="0"/>
                        </a:rPr>
                        <a:t>7.3%</a:t>
                      </a:r>
                      <a:endParaRPr lang="en-IN" sz="1200" dirty="0">
                        <a:effectLst/>
                        <a:latin typeface="Tahoma" panose="020B0604030504040204" pitchFamily="34" charset="0"/>
                        <a:ea typeface="Tahoma" panose="020B0604030504040204" pitchFamily="34" charset="0"/>
                        <a:cs typeface="Tahoma" panose="020B0604030504040204" pitchFamily="34" charset="0"/>
                      </a:endParaRPr>
                    </a:p>
                  </a:txBody>
                  <a:tcPr marL="66638" marR="66638" marT="22213" marB="22213">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r>
              <a:tr h="256670">
                <a:tc>
                  <a:txBody>
                    <a:bodyPr/>
                    <a:lstStyle/>
                    <a:p>
                      <a:pPr algn="l" fontAlgn="t"/>
                      <a:r>
                        <a:rPr lang="en-IN" sz="1200" u="none" strike="noStrike" dirty="0" smtClean="0">
                          <a:solidFill>
                            <a:srgbClr val="258AAF"/>
                          </a:solidFill>
                          <a:effectLst/>
                          <a:latin typeface="Tahoma" panose="020B0604030504040204" pitchFamily="34" charset="0"/>
                          <a:ea typeface="Tahoma" panose="020B0604030504040204" pitchFamily="34" charset="0"/>
                          <a:cs typeface="Tahoma" panose="020B0604030504040204" pitchFamily="34" charset="0"/>
                        </a:rPr>
                        <a:t>4.4</a:t>
                      </a:r>
                      <a:endParaRPr lang="en-IN" sz="1200" dirty="0">
                        <a:effectLst/>
                        <a:latin typeface="Tahoma" panose="020B0604030504040204" pitchFamily="34" charset="0"/>
                        <a:ea typeface="Tahoma" panose="020B0604030504040204" pitchFamily="34" charset="0"/>
                        <a:cs typeface="Tahoma" panose="020B0604030504040204" pitchFamily="34" charset="0"/>
                      </a:endParaRPr>
                    </a:p>
                  </a:txBody>
                  <a:tcPr marL="66638" marR="66638" marT="22213" marB="22213">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algn="l" fontAlgn="t"/>
                      <a:r>
                        <a:rPr lang="en-IN" sz="1200" dirty="0" smtClean="0">
                          <a:effectLst/>
                          <a:latin typeface="Tahoma" panose="020B0604030504040204" pitchFamily="34" charset="0"/>
                          <a:ea typeface="Tahoma" panose="020B0604030504040204" pitchFamily="34" charset="0"/>
                          <a:cs typeface="Tahoma" panose="020B0604030504040204" pitchFamily="34" charset="0"/>
                        </a:rPr>
                        <a:t>KitKat</a:t>
                      </a:r>
                      <a:endParaRPr lang="en-IN" sz="1200" dirty="0">
                        <a:effectLst/>
                        <a:latin typeface="Tahoma" panose="020B0604030504040204" pitchFamily="34" charset="0"/>
                        <a:ea typeface="Tahoma" panose="020B0604030504040204" pitchFamily="34" charset="0"/>
                        <a:cs typeface="Tahoma" panose="020B0604030504040204" pitchFamily="34" charset="0"/>
                      </a:endParaRPr>
                    </a:p>
                  </a:txBody>
                  <a:tcPr marL="66638" marR="66638" marT="22213" marB="22213">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algn="l" fontAlgn="t"/>
                      <a:r>
                        <a:rPr lang="en-IN" sz="1200" dirty="0" smtClean="0">
                          <a:effectLst/>
                          <a:latin typeface="Tahoma" panose="020B0604030504040204" pitchFamily="34" charset="0"/>
                          <a:ea typeface="Tahoma" panose="020B0604030504040204" pitchFamily="34" charset="0"/>
                          <a:cs typeface="Tahoma" panose="020B0604030504040204" pitchFamily="34" charset="0"/>
                        </a:rPr>
                        <a:t>19</a:t>
                      </a:r>
                      <a:endParaRPr lang="en-IN" sz="1200" dirty="0">
                        <a:effectLst/>
                        <a:latin typeface="Tahoma" panose="020B0604030504040204" pitchFamily="34" charset="0"/>
                        <a:ea typeface="Tahoma" panose="020B0604030504040204" pitchFamily="34" charset="0"/>
                        <a:cs typeface="Tahoma" panose="020B0604030504040204" pitchFamily="34" charset="0"/>
                      </a:endParaRPr>
                    </a:p>
                  </a:txBody>
                  <a:tcPr marL="66638" marR="66638" marT="22213" marB="22213">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algn="l" fontAlgn="t"/>
                      <a:r>
                        <a:rPr lang="en-IN" sz="1200" dirty="0" smtClean="0">
                          <a:effectLst/>
                          <a:latin typeface="Tahoma" panose="020B0604030504040204" pitchFamily="34" charset="0"/>
                          <a:ea typeface="Tahoma" panose="020B0604030504040204" pitchFamily="34" charset="0"/>
                          <a:cs typeface="Tahoma" panose="020B0604030504040204" pitchFamily="34" charset="0"/>
                        </a:rPr>
                        <a:t>30.2%</a:t>
                      </a:r>
                      <a:endParaRPr lang="en-IN" sz="1200" dirty="0">
                        <a:effectLst/>
                        <a:latin typeface="Tahoma" panose="020B0604030504040204" pitchFamily="34" charset="0"/>
                        <a:ea typeface="Tahoma" panose="020B0604030504040204" pitchFamily="34" charset="0"/>
                        <a:cs typeface="Tahoma" panose="020B0604030504040204" pitchFamily="34" charset="0"/>
                      </a:endParaRPr>
                    </a:p>
                  </a:txBody>
                  <a:tcPr marL="66638" marR="66638" marT="22213" marB="22213">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r>
            </a:tbl>
          </a:graphicData>
        </a:graphic>
      </p:graphicFrame>
      <p:grpSp>
        <p:nvGrpSpPr>
          <p:cNvPr id="3" name="Group 2"/>
          <p:cNvGrpSpPr/>
          <p:nvPr/>
        </p:nvGrpSpPr>
        <p:grpSpPr>
          <a:xfrm>
            <a:off x="4907999" y="1479172"/>
            <a:ext cx="4159801" cy="2743200"/>
            <a:chOff x="4907999" y="1479172"/>
            <a:chExt cx="4236001" cy="2743200"/>
          </a:xfrm>
        </p:grpSpPr>
        <p:pic>
          <p:nvPicPr>
            <p:cNvPr id="2" name="Picture 1"/>
            <p:cNvPicPr>
              <a:picLocks noChangeAspect="1"/>
            </p:cNvPicPr>
            <p:nvPr/>
          </p:nvPicPr>
          <p:blipFill>
            <a:blip r:embed="rId3">
              <a:clrChange>
                <a:clrFrom>
                  <a:srgbClr val="F9F9F9"/>
                </a:clrFrom>
                <a:clrTo>
                  <a:srgbClr val="F9F9F9">
                    <a:alpha val="0"/>
                  </a:srgbClr>
                </a:clrTo>
              </a:clrChange>
            </a:blip>
            <a:stretch>
              <a:fillRect/>
            </a:stretch>
          </p:blipFill>
          <p:spPr>
            <a:xfrm>
              <a:off x="5029200" y="1479172"/>
              <a:ext cx="4054559" cy="2743200"/>
            </a:xfrm>
            <a:prstGeom prst="rect">
              <a:avLst/>
            </a:prstGeom>
          </p:spPr>
        </p:pic>
        <p:grpSp>
          <p:nvGrpSpPr>
            <p:cNvPr id="11" name="Group 10"/>
            <p:cNvGrpSpPr/>
            <p:nvPr/>
          </p:nvGrpSpPr>
          <p:grpSpPr>
            <a:xfrm>
              <a:off x="4907999" y="1833219"/>
              <a:ext cx="4236001" cy="1918894"/>
              <a:chOff x="4771558" y="1539192"/>
              <a:chExt cx="4236001" cy="1918894"/>
            </a:xfrm>
          </p:grpSpPr>
          <p:sp>
            <p:nvSpPr>
              <p:cNvPr id="10" name="TextBox 9"/>
              <p:cNvSpPr txBox="1"/>
              <p:nvPr/>
            </p:nvSpPr>
            <p:spPr>
              <a:xfrm>
                <a:off x="7705016" y="1539192"/>
                <a:ext cx="518091" cy="246221"/>
              </a:xfrm>
              <a:prstGeom prst="rect">
                <a:avLst/>
              </a:prstGeom>
              <a:solidFill>
                <a:schemeClr val="bg1"/>
              </a:solidFill>
            </p:spPr>
            <p:txBody>
              <a:bodyPr wrap="none" rtlCol="0">
                <a:spAutoFit/>
              </a:bodyPr>
              <a:lstStyle/>
              <a:p>
                <a:r>
                  <a:rPr lang="en-US" sz="1000" dirty="0" smtClean="0">
                    <a:latin typeface="Tahoma" panose="020B0604030504040204" pitchFamily="34" charset="0"/>
                    <a:ea typeface="Tahoma" panose="020B0604030504040204" pitchFamily="34" charset="0"/>
                    <a:cs typeface="Tahoma" panose="020B0604030504040204" pitchFamily="34" charset="0"/>
                  </a:rPr>
                  <a:t>KitKat</a:t>
                </a:r>
                <a:endParaRPr lang="en-IN" sz="1000" dirty="0">
                  <a:latin typeface="Tahoma" panose="020B0604030504040204" pitchFamily="34" charset="0"/>
                  <a:ea typeface="Tahoma" panose="020B0604030504040204" pitchFamily="34" charset="0"/>
                  <a:cs typeface="Tahoma" panose="020B0604030504040204" pitchFamily="34" charset="0"/>
                </a:endParaRPr>
              </a:p>
            </p:txBody>
          </p:sp>
          <p:sp>
            <p:nvSpPr>
              <p:cNvPr id="12" name="TextBox 11"/>
              <p:cNvSpPr txBox="1"/>
              <p:nvPr/>
            </p:nvSpPr>
            <p:spPr>
              <a:xfrm>
                <a:off x="7705016" y="2389870"/>
                <a:ext cx="500458" cy="246221"/>
              </a:xfrm>
              <a:prstGeom prst="rect">
                <a:avLst/>
              </a:prstGeom>
              <a:solidFill>
                <a:schemeClr val="bg1"/>
              </a:solidFill>
            </p:spPr>
            <p:txBody>
              <a:bodyPr wrap="none" rtlCol="0">
                <a:spAutoFit/>
              </a:bodyPr>
              <a:lstStyle/>
              <a:p>
                <a:r>
                  <a:rPr lang="en-US" sz="1000" dirty="0" smtClean="0">
                    <a:latin typeface="Tahoma" panose="020B0604030504040204" pitchFamily="34" charset="0"/>
                    <a:ea typeface="Tahoma" panose="020B0604030504040204" pitchFamily="34" charset="0"/>
                    <a:cs typeface="Tahoma" panose="020B0604030504040204" pitchFamily="34" charset="0"/>
                  </a:rPr>
                  <a:t>Froyo</a:t>
                </a:r>
                <a:endParaRPr lang="en-IN" sz="1000" dirty="0">
                  <a:latin typeface="Tahoma" panose="020B0604030504040204" pitchFamily="34" charset="0"/>
                  <a:ea typeface="Tahoma" panose="020B0604030504040204" pitchFamily="34" charset="0"/>
                  <a:cs typeface="Tahoma" panose="020B0604030504040204" pitchFamily="34" charset="0"/>
                </a:endParaRPr>
              </a:p>
            </p:txBody>
          </p:sp>
          <p:sp>
            <p:nvSpPr>
              <p:cNvPr id="13" name="TextBox 12"/>
              <p:cNvSpPr txBox="1"/>
              <p:nvPr/>
            </p:nvSpPr>
            <p:spPr>
              <a:xfrm>
                <a:off x="7696200" y="2700440"/>
                <a:ext cx="877163" cy="246221"/>
              </a:xfrm>
              <a:prstGeom prst="rect">
                <a:avLst/>
              </a:prstGeom>
              <a:solidFill>
                <a:schemeClr val="bg1"/>
              </a:solidFill>
            </p:spPr>
            <p:txBody>
              <a:bodyPr wrap="none" rtlCol="0">
                <a:spAutoFit/>
              </a:bodyPr>
              <a:lstStyle/>
              <a:p>
                <a:r>
                  <a:rPr lang="en-US" sz="1000" dirty="0" smtClean="0">
                    <a:latin typeface="Tahoma" panose="020B0604030504040204" pitchFamily="34" charset="0"/>
                    <a:ea typeface="Tahoma" panose="020B0604030504040204" pitchFamily="34" charset="0"/>
                    <a:cs typeface="Tahoma" panose="020B0604030504040204" pitchFamily="34" charset="0"/>
                  </a:rPr>
                  <a:t>Gingerbread</a:t>
                </a:r>
                <a:endParaRPr lang="en-IN" sz="1000" dirty="0">
                  <a:latin typeface="Tahoma" panose="020B0604030504040204" pitchFamily="34" charset="0"/>
                  <a:ea typeface="Tahoma" panose="020B0604030504040204" pitchFamily="34" charset="0"/>
                  <a:cs typeface="Tahoma" panose="020B0604030504040204" pitchFamily="34" charset="0"/>
                </a:endParaRPr>
              </a:p>
            </p:txBody>
          </p:sp>
          <p:sp>
            <p:nvSpPr>
              <p:cNvPr id="14" name="TextBox 13"/>
              <p:cNvSpPr txBox="1"/>
              <p:nvPr/>
            </p:nvSpPr>
            <p:spPr>
              <a:xfrm>
                <a:off x="7635958" y="3211865"/>
                <a:ext cx="1371601" cy="246221"/>
              </a:xfrm>
              <a:prstGeom prst="rect">
                <a:avLst/>
              </a:prstGeom>
              <a:solidFill>
                <a:schemeClr val="bg1"/>
              </a:solidFill>
            </p:spPr>
            <p:txBody>
              <a:bodyPr wrap="square" rtlCol="0">
                <a:spAutoFit/>
              </a:bodyPr>
              <a:lstStyle/>
              <a:p>
                <a:r>
                  <a:rPr lang="en-US" sz="1000" dirty="0" smtClean="0">
                    <a:latin typeface="Tahoma" panose="020B0604030504040204" pitchFamily="34" charset="0"/>
                    <a:ea typeface="Tahoma" panose="020B0604030504040204" pitchFamily="34" charset="0"/>
                    <a:cs typeface="Tahoma" panose="020B0604030504040204" pitchFamily="34" charset="0"/>
                  </a:rPr>
                  <a:t>Ice Cream Sandwich</a:t>
                </a:r>
                <a:endParaRPr lang="en-IN" sz="1000" dirty="0">
                  <a:latin typeface="Tahoma" panose="020B0604030504040204" pitchFamily="34" charset="0"/>
                  <a:ea typeface="Tahoma" panose="020B0604030504040204" pitchFamily="34" charset="0"/>
                  <a:cs typeface="Tahoma" panose="020B0604030504040204" pitchFamily="34" charset="0"/>
                </a:endParaRPr>
              </a:p>
            </p:txBody>
          </p:sp>
          <p:sp>
            <p:nvSpPr>
              <p:cNvPr id="15" name="TextBox 14"/>
              <p:cNvSpPr txBox="1"/>
              <p:nvPr/>
            </p:nvSpPr>
            <p:spPr>
              <a:xfrm>
                <a:off x="4771558" y="2737270"/>
                <a:ext cx="756201" cy="246221"/>
              </a:xfrm>
              <a:prstGeom prst="rect">
                <a:avLst/>
              </a:prstGeom>
              <a:solidFill>
                <a:schemeClr val="bg1"/>
              </a:solidFill>
            </p:spPr>
            <p:txBody>
              <a:bodyPr wrap="square" rtlCol="0">
                <a:spAutoFit/>
              </a:bodyPr>
              <a:lstStyle/>
              <a:p>
                <a:r>
                  <a:rPr lang="en-US" sz="1000" dirty="0" smtClean="0">
                    <a:latin typeface="Tahoma" panose="020B0604030504040204" pitchFamily="34" charset="0"/>
                    <a:ea typeface="Tahoma" panose="020B0604030504040204" pitchFamily="34" charset="0"/>
                    <a:cs typeface="Tahoma" panose="020B0604030504040204" pitchFamily="34" charset="0"/>
                  </a:rPr>
                  <a:t>Jelly Bean</a:t>
                </a:r>
                <a:endParaRPr lang="en-IN" sz="1000" dirty="0">
                  <a:latin typeface="Tahoma" panose="020B0604030504040204" pitchFamily="34" charset="0"/>
                  <a:ea typeface="Tahoma" panose="020B0604030504040204" pitchFamily="34" charset="0"/>
                  <a:cs typeface="Tahoma" panose="020B0604030504040204" pitchFamily="34" charset="0"/>
                </a:endParaRPr>
              </a:p>
            </p:txBody>
          </p:sp>
        </p:grpSp>
      </p:grpSp>
      <p:sp>
        <p:nvSpPr>
          <p:cNvPr id="16" name="Title 1"/>
          <p:cNvSpPr txBox="1">
            <a:spLocks/>
          </p:cNvSpPr>
          <p:nvPr/>
        </p:nvSpPr>
        <p:spPr>
          <a:xfrm>
            <a:off x="436180" y="152400"/>
            <a:ext cx="8403020" cy="514350"/>
          </a:xfrm>
          <a:prstGeom prst="rect">
            <a:avLst/>
          </a:prstGeom>
        </p:spPr>
        <p:txBody>
          <a:bodyPr vert="horz" lIns="91440" tIns="45720" rIns="91440" bIns="45720" rtlCol="0" anchor="ctr" anchorCtr="0">
            <a:noAutofit/>
          </a:bodyPr>
          <a:lstStyle>
            <a:lvl1pPr algn="l" defTabSz="914400" rtl="0" eaLnBrk="1" latinLnBrk="0" hangingPunct="1">
              <a:spcBef>
                <a:spcPct val="0"/>
              </a:spcBef>
              <a:buNone/>
              <a:defRPr sz="3000" b="0" kern="1200">
                <a:solidFill>
                  <a:schemeClr val="tx1">
                    <a:lumMod val="85000"/>
                    <a:lumOff val="15000"/>
                  </a:schemeClr>
                </a:solidFill>
                <a:latin typeface="+mj-lt"/>
                <a:ea typeface="+mj-ea"/>
                <a:cs typeface="+mj-cs"/>
              </a:defRPr>
            </a:lvl1pPr>
          </a:lstStyle>
          <a:p>
            <a:r>
              <a:rPr lang="en-US" sz="2600" dirty="0" smtClean="0">
                <a:solidFill>
                  <a:schemeClr val="tx1"/>
                </a:solidFill>
              </a:rPr>
              <a:t>Android Evolution A-L…No B (Contd.)</a:t>
            </a:r>
            <a:endParaRPr lang="en-US" sz="2600" dirty="0">
              <a:solidFill>
                <a:schemeClr val="tx1"/>
              </a:solidFill>
            </a:endParaRPr>
          </a:p>
        </p:txBody>
      </p:sp>
    </p:spTree>
    <p:extLst>
      <p:ext uri="{BB962C8B-B14F-4D97-AF65-F5344CB8AC3E}">
        <p14:creationId xmlns:p14="http://schemas.microsoft.com/office/powerpoint/2010/main" val="963461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928" y="133099"/>
            <a:ext cx="8403020" cy="514350"/>
          </a:xfrm>
        </p:spPr>
        <p:txBody>
          <a:bodyPr>
            <a:normAutofit/>
          </a:bodyPr>
          <a:lstStyle/>
          <a:p>
            <a:r>
              <a:rPr lang="en-US" sz="2600" dirty="0" smtClean="0">
                <a:solidFill>
                  <a:schemeClr val="tx1"/>
                </a:solidFill>
              </a:rPr>
              <a:t>Main Building Blocks - Application</a:t>
            </a:r>
            <a:endParaRPr lang="en-US" sz="2600" dirty="0">
              <a:solidFill>
                <a:schemeClr val="tx1"/>
              </a:solidFill>
            </a:endParaRPr>
          </a:p>
        </p:txBody>
      </p:sp>
      <p:sp>
        <p:nvSpPr>
          <p:cNvPr id="9" name="Rectangle 8"/>
          <p:cNvSpPr/>
          <p:nvPr/>
        </p:nvSpPr>
        <p:spPr>
          <a:xfrm>
            <a:off x="457200" y="828392"/>
            <a:ext cx="3689536" cy="307777"/>
          </a:xfrm>
          <a:prstGeom prst="rect">
            <a:avLst/>
          </a:prstGeom>
        </p:spPr>
        <p:txBody>
          <a:bodyPr wrap="none">
            <a:spAutoFit/>
          </a:bodyPr>
          <a:lstStyle/>
          <a:p>
            <a:pPr marL="171450" indent="-171450">
              <a:buFont typeface="Symbol" panose="05050102010706020507" pitchFamily="18" charset="2"/>
              <a:buChar char="®"/>
            </a:pPr>
            <a:r>
              <a:rPr lang="en-US" sz="1400" dirty="0" smtClean="0">
                <a:latin typeface="Tahoma" panose="020B0604030504040204" pitchFamily="34" charset="0"/>
                <a:ea typeface="Tahoma" panose="020B0604030504040204" pitchFamily="34" charset="0"/>
                <a:cs typeface="Tahoma" panose="020B0604030504040204" pitchFamily="34" charset="0"/>
              </a:rPr>
              <a:t> The </a:t>
            </a:r>
            <a:r>
              <a:rPr lang="en-US" sz="1400" dirty="0">
                <a:latin typeface="Tahoma" panose="020B0604030504040204" pitchFamily="34" charset="0"/>
                <a:ea typeface="Tahoma" panose="020B0604030504040204" pitchFamily="34" charset="0"/>
                <a:cs typeface="Tahoma" panose="020B0604030504040204" pitchFamily="34" charset="0"/>
              </a:rPr>
              <a:t>components behind any Android App</a:t>
            </a:r>
          </a:p>
        </p:txBody>
      </p:sp>
      <p:grpSp>
        <p:nvGrpSpPr>
          <p:cNvPr id="15" name="Group 14"/>
          <p:cNvGrpSpPr/>
          <p:nvPr/>
        </p:nvGrpSpPr>
        <p:grpSpPr>
          <a:xfrm>
            <a:off x="2209800" y="1317112"/>
            <a:ext cx="4800600" cy="3454180"/>
            <a:chOff x="2286000" y="1217982"/>
            <a:chExt cx="4673322" cy="3184598"/>
          </a:xfrm>
        </p:grpSpPr>
        <p:grpSp>
          <p:nvGrpSpPr>
            <p:cNvPr id="3" name="Group 2"/>
            <p:cNvGrpSpPr/>
            <p:nvPr/>
          </p:nvGrpSpPr>
          <p:grpSpPr>
            <a:xfrm>
              <a:off x="2286000" y="1217982"/>
              <a:ext cx="4673322" cy="3184598"/>
              <a:chOff x="2286000" y="1217982"/>
              <a:chExt cx="4673322" cy="3184598"/>
            </a:xfrm>
          </p:grpSpPr>
          <p:pic>
            <p:nvPicPr>
              <p:cNvPr id="11" name="Picture 10" descr="Android_components.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286000" y="1324029"/>
                <a:ext cx="4673322" cy="3078551"/>
              </a:xfrm>
              <a:prstGeom prst="rect">
                <a:avLst/>
              </a:prstGeom>
            </p:spPr>
          </p:pic>
          <p:sp>
            <p:nvSpPr>
              <p:cNvPr id="2" name="Oval 1"/>
              <p:cNvSpPr/>
              <p:nvPr/>
            </p:nvSpPr>
            <p:spPr>
              <a:xfrm>
                <a:off x="5552872" y="1733550"/>
                <a:ext cx="1066800" cy="914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100" dirty="0" smtClean="0">
                    <a:latin typeface="Tahoma" panose="020B0604030504040204" pitchFamily="34" charset="0"/>
                    <a:ea typeface="Tahoma" panose="020B0604030504040204" pitchFamily="34" charset="0"/>
                    <a:cs typeface="Tahoma" panose="020B0604030504040204" pitchFamily="34" charset="0"/>
                  </a:rPr>
                  <a:t>Service</a:t>
                </a:r>
                <a:endParaRPr lang="en-IN" sz="1100" dirty="0">
                  <a:latin typeface="Tahoma" panose="020B0604030504040204" pitchFamily="34" charset="0"/>
                  <a:ea typeface="Tahoma" panose="020B0604030504040204" pitchFamily="34" charset="0"/>
                  <a:cs typeface="Tahoma" panose="020B0604030504040204" pitchFamily="34" charset="0"/>
                </a:endParaRPr>
              </a:p>
            </p:txBody>
          </p:sp>
          <p:sp>
            <p:nvSpPr>
              <p:cNvPr id="6" name="Oval 5"/>
              <p:cNvSpPr/>
              <p:nvPr/>
            </p:nvSpPr>
            <p:spPr>
              <a:xfrm>
                <a:off x="5679729" y="3402352"/>
                <a:ext cx="1066800" cy="914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100" dirty="0" smtClean="0">
                    <a:latin typeface="Tahoma" panose="020B0604030504040204" pitchFamily="34" charset="0"/>
                    <a:ea typeface="Tahoma" panose="020B0604030504040204" pitchFamily="34" charset="0"/>
                    <a:cs typeface="Tahoma" panose="020B0604030504040204" pitchFamily="34" charset="0"/>
                  </a:rPr>
                  <a:t>Content Provider</a:t>
                </a:r>
                <a:endParaRPr lang="en-IN" sz="1100" dirty="0">
                  <a:latin typeface="Tahoma" panose="020B0604030504040204" pitchFamily="34" charset="0"/>
                  <a:ea typeface="Tahoma" panose="020B0604030504040204" pitchFamily="34" charset="0"/>
                  <a:cs typeface="Tahoma" panose="020B0604030504040204" pitchFamily="34" charset="0"/>
                </a:endParaRPr>
              </a:p>
            </p:txBody>
          </p:sp>
          <p:sp>
            <p:nvSpPr>
              <p:cNvPr id="7" name="Oval 6"/>
              <p:cNvSpPr/>
              <p:nvPr/>
            </p:nvSpPr>
            <p:spPr>
              <a:xfrm>
                <a:off x="2508521" y="3324530"/>
                <a:ext cx="1206295" cy="914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100" dirty="0" smtClean="0">
                    <a:latin typeface="Tahoma" panose="020B0604030504040204" pitchFamily="34" charset="0"/>
                    <a:ea typeface="Tahoma" panose="020B0604030504040204" pitchFamily="34" charset="0"/>
                    <a:cs typeface="Tahoma" panose="020B0604030504040204" pitchFamily="34" charset="0"/>
                  </a:rPr>
                  <a:t>Broadcast Receiver</a:t>
                </a:r>
                <a:endParaRPr lang="en-IN" sz="1100" dirty="0">
                  <a:latin typeface="Tahoma" panose="020B0604030504040204" pitchFamily="34" charset="0"/>
                  <a:ea typeface="Tahoma" panose="020B0604030504040204" pitchFamily="34" charset="0"/>
                  <a:cs typeface="Tahoma" panose="020B0604030504040204" pitchFamily="34" charset="0"/>
                </a:endParaRPr>
              </a:p>
            </p:txBody>
          </p:sp>
          <p:sp>
            <p:nvSpPr>
              <p:cNvPr id="8" name="Oval 7"/>
              <p:cNvSpPr/>
              <p:nvPr/>
            </p:nvSpPr>
            <p:spPr>
              <a:xfrm>
                <a:off x="2474072" y="1647549"/>
                <a:ext cx="1228351" cy="914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100" dirty="0" smtClean="0">
                    <a:latin typeface="Tahoma" panose="020B0604030504040204" pitchFamily="34" charset="0"/>
                    <a:ea typeface="Tahoma" panose="020B0604030504040204" pitchFamily="34" charset="0"/>
                    <a:cs typeface="Tahoma" panose="020B0604030504040204" pitchFamily="34" charset="0"/>
                  </a:rPr>
                  <a:t>Activity</a:t>
                </a:r>
                <a:endParaRPr lang="en-IN" sz="1100" dirty="0">
                  <a:latin typeface="Tahoma" panose="020B0604030504040204" pitchFamily="34" charset="0"/>
                  <a:ea typeface="Tahoma" panose="020B0604030504040204" pitchFamily="34" charset="0"/>
                  <a:cs typeface="Tahoma" panose="020B0604030504040204" pitchFamily="34" charset="0"/>
                </a:endParaRPr>
              </a:p>
            </p:txBody>
          </p:sp>
          <p:sp>
            <p:nvSpPr>
              <p:cNvPr id="10" name="Oval 9"/>
              <p:cNvSpPr/>
              <p:nvPr/>
            </p:nvSpPr>
            <p:spPr>
              <a:xfrm>
                <a:off x="4191000" y="1217982"/>
                <a:ext cx="1156785" cy="914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100" dirty="0" smtClean="0">
                    <a:latin typeface="Tahoma" panose="020B0604030504040204" pitchFamily="34" charset="0"/>
                    <a:ea typeface="Tahoma" panose="020B0604030504040204" pitchFamily="34" charset="0"/>
                    <a:cs typeface="Tahoma" panose="020B0604030504040204" pitchFamily="34" charset="0"/>
                  </a:rPr>
                  <a:t>Intent</a:t>
                </a:r>
                <a:endParaRPr lang="en-IN" sz="1100" dirty="0">
                  <a:latin typeface="Tahoma" panose="020B0604030504040204" pitchFamily="34" charset="0"/>
                  <a:ea typeface="Tahoma" panose="020B0604030504040204" pitchFamily="34" charset="0"/>
                  <a:cs typeface="Tahoma" panose="020B0604030504040204" pitchFamily="34" charset="0"/>
                </a:endParaRPr>
              </a:p>
            </p:txBody>
          </p:sp>
        </p:grpSp>
        <p:pic>
          <p:nvPicPr>
            <p:cNvPr id="5" name="Picture 4"/>
            <p:cNvPicPr>
              <a:picLocks noChangeAspect="1"/>
            </p:cNvPicPr>
            <p:nvPr/>
          </p:nvPicPr>
          <p:blipFill>
            <a:blip r:embed="rId4"/>
            <a:stretch>
              <a:fillRect/>
            </a:stretch>
          </p:blipFill>
          <p:spPr>
            <a:xfrm>
              <a:off x="2506498" y="2815160"/>
              <a:ext cx="998702" cy="311989"/>
            </a:xfrm>
            <a:prstGeom prst="rect">
              <a:avLst/>
            </a:prstGeom>
          </p:spPr>
        </p:pic>
        <p:pic>
          <p:nvPicPr>
            <p:cNvPr id="12" name="Picture 11"/>
            <p:cNvPicPr>
              <a:picLocks noChangeAspect="1"/>
            </p:cNvPicPr>
            <p:nvPr/>
          </p:nvPicPr>
          <p:blipFill>
            <a:blip r:embed="rId4"/>
            <a:stretch>
              <a:fillRect/>
            </a:stretch>
          </p:blipFill>
          <p:spPr>
            <a:xfrm>
              <a:off x="5697567" y="2837383"/>
              <a:ext cx="998702" cy="311989"/>
            </a:xfrm>
            <a:prstGeom prst="rect">
              <a:avLst/>
            </a:prstGeom>
          </p:spPr>
        </p:pic>
        <p:pic>
          <p:nvPicPr>
            <p:cNvPr id="13" name="Picture 12"/>
            <p:cNvPicPr>
              <a:picLocks noChangeAspect="1"/>
            </p:cNvPicPr>
            <p:nvPr/>
          </p:nvPicPr>
          <p:blipFill>
            <a:blip r:embed="rId5"/>
            <a:stretch>
              <a:fillRect/>
            </a:stretch>
          </p:blipFill>
          <p:spPr>
            <a:xfrm>
              <a:off x="3673538" y="3986990"/>
              <a:ext cx="365061" cy="367715"/>
            </a:xfrm>
            <a:prstGeom prst="rect">
              <a:avLst/>
            </a:prstGeom>
          </p:spPr>
        </p:pic>
        <p:pic>
          <p:nvPicPr>
            <p:cNvPr id="14" name="Picture 13"/>
            <p:cNvPicPr>
              <a:picLocks noChangeAspect="1"/>
            </p:cNvPicPr>
            <p:nvPr/>
          </p:nvPicPr>
          <p:blipFill>
            <a:blip r:embed="rId6"/>
            <a:stretch>
              <a:fillRect/>
            </a:stretch>
          </p:blipFill>
          <p:spPr>
            <a:xfrm>
              <a:off x="5229199" y="3681310"/>
              <a:ext cx="359188" cy="489538"/>
            </a:xfrm>
            <a:prstGeom prst="rect">
              <a:avLst/>
            </a:prstGeom>
          </p:spPr>
        </p:pic>
      </p:grpSp>
    </p:spTree>
    <p:extLst>
      <p:ext uri="{BB962C8B-B14F-4D97-AF65-F5344CB8AC3E}">
        <p14:creationId xmlns:p14="http://schemas.microsoft.com/office/powerpoint/2010/main" val="830046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928" y="133099"/>
            <a:ext cx="8403020" cy="514350"/>
          </a:xfrm>
        </p:spPr>
        <p:txBody>
          <a:bodyPr>
            <a:normAutofit/>
          </a:bodyPr>
          <a:lstStyle/>
          <a:p>
            <a:r>
              <a:rPr lang="en-US" sz="2600" dirty="0" smtClean="0">
                <a:solidFill>
                  <a:schemeClr val="tx1"/>
                </a:solidFill>
              </a:rPr>
              <a:t>Activity</a:t>
            </a:r>
            <a:r>
              <a:rPr lang="en-US" sz="2600" b="1" dirty="0" smtClean="0">
                <a:solidFill>
                  <a:schemeClr val="tx1"/>
                </a:solidFill>
              </a:rPr>
              <a:t> </a:t>
            </a:r>
            <a:r>
              <a:rPr lang="en-US" sz="2600" dirty="0" smtClean="0">
                <a:solidFill>
                  <a:schemeClr val="tx1"/>
                </a:solidFill>
              </a:rPr>
              <a:t>- Typically a Screen</a:t>
            </a:r>
            <a:endParaRPr lang="en-US" sz="2600" dirty="0">
              <a:solidFill>
                <a:schemeClr val="tx1"/>
              </a:solidFill>
            </a:endParaRPr>
          </a:p>
        </p:txBody>
      </p:sp>
      <p:sp>
        <p:nvSpPr>
          <p:cNvPr id="8" name="TextBox 7"/>
          <p:cNvSpPr txBox="1"/>
          <p:nvPr/>
        </p:nvSpPr>
        <p:spPr>
          <a:xfrm>
            <a:off x="732818" y="4549973"/>
            <a:ext cx="1981200" cy="307777"/>
          </a:xfrm>
          <a:prstGeom prst="rect">
            <a:avLst/>
          </a:prstGeom>
          <a:noFill/>
        </p:spPr>
        <p:txBody>
          <a:bodyPr wrap="square" rtlCol="0">
            <a:spAutoFit/>
          </a:bodyPr>
          <a:lstStyle/>
          <a:p>
            <a:pPr algn="ctr"/>
            <a:r>
              <a:rPr lang="en-US" sz="1400" dirty="0" smtClean="0">
                <a:latin typeface="Tahoma" panose="020B0604030504040204" pitchFamily="34" charset="0"/>
                <a:ea typeface="Tahoma" panose="020B0604030504040204" pitchFamily="34" charset="0"/>
                <a:cs typeface="Tahoma" panose="020B0604030504040204" pitchFamily="34" charset="0"/>
              </a:rPr>
              <a:t>Login Activity</a:t>
            </a:r>
            <a:endParaRPr lang="en-US" sz="1400" dirty="0">
              <a:latin typeface="Tahoma" panose="020B0604030504040204" pitchFamily="34" charset="0"/>
              <a:ea typeface="Tahoma" panose="020B0604030504040204" pitchFamily="34" charset="0"/>
              <a:cs typeface="Tahoma" panose="020B0604030504040204" pitchFamily="34" charset="0"/>
            </a:endParaRPr>
          </a:p>
        </p:txBody>
      </p:sp>
      <p:cxnSp>
        <p:nvCxnSpPr>
          <p:cNvPr id="13" name="Straight Arrow Connector 12"/>
          <p:cNvCxnSpPr/>
          <p:nvPr/>
        </p:nvCxnSpPr>
        <p:spPr>
          <a:xfrm>
            <a:off x="3124200" y="2571750"/>
            <a:ext cx="2438400" cy="0"/>
          </a:xfrm>
          <a:prstGeom prst="straightConnector1">
            <a:avLst/>
          </a:prstGeom>
          <a:ln>
            <a:solidFill>
              <a:srgbClr val="0070C0"/>
            </a:solidFill>
            <a:prstDash val="dash"/>
            <a:tailEnd type="arrow"/>
          </a:ln>
        </p:spPr>
        <p:style>
          <a:lnRef idx="2">
            <a:schemeClr val="dk1"/>
          </a:lnRef>
          <a:fillRef idx="0">
            <a:schemeClr val="dk1"/>
          </a:fillRef>
          <a:effectRef idx="1">
            <a:schemeClr val="dk1"/>
          </a:effectRef>
          <a:fontRef idx="minor">
            <a:schemeClr val="tx1"/>
          </a:fontRef>
        </p:style>
      </p:cxnSp>
      <p:pic>
        <p:nvPicPr>
          <p:cNvPr id="11" name="Picture 10"/>
          <p:cNvPicPr>
            <a:picLocks noChangeAspect="1"/>
          </p:cNvPicPr>
          <p:nvPr/>
        </p:nvPicPr>
        <p:blipFill>
          <a:blip r:embed="rId3"/>
          <a:stretch>
            <a:fillRect/>
          </a:stretch>
        </p:blipFill>
        <p:spPr>
          <a:xfrm>
            <a:off x="765244" y="836033"/>
            <a:ext cx="2094767" cy="3700159"/>
          </a:xfrm>
          <a:prstGeom prst="rect">
            <a:avLst/>
          </a:prstGeom>
          <a:effectLst>
            <a:outerShdw blurRad="63500" sx="102000" sy="102000" algn="ctr" rotWithShape="0">
              <a:prstClr val="black">
                <a:alpha val="40000"/>
              </a:prstClr>
            </a:outerShdw>
          </a:effectLst>
        </p:spPr>
      </p:pic>
      <p:pic>
        <p:nvPicPr>
          <p:cNvPr id="12" name="Picture 11"/>
          <p:cNvPicPr>
            <a:picLocks noChangeAspect="1"/>
          </p:cNvPicPr>
          <p:nvPr/>
        </p:nvPicPr>
        <p:blipFill>
          <a:blip r:embed="rId4"/>
          <a:stretch>
            <a:fillRect/>
          </a:stretch>
        </p:blipFill>
        <p:spPr>
          <a:xfrm>
            <a:off x="5880448" y="836033"/>
            <a:ext cx="2132395" cy="3700159"/>
          </a:xfrm>
          <a:prstGeom prst="rect">
            <a:avLst/>
          </a:prstGeom>
          <a:effectLst>
            <a:outerShdw blurRad="63500" sx="102000" sy="102000" algn="ctr" rotWithShape="0">
              <a:prstClr val="black">
                <a:alpha val="40000"/>
              </a:prstClr>
            </a:outerShdw>
          </a:effectLst>
        </p:spPr>
      </p:pic>
      <p:sp>
        <p:nvSpPr>
          <p:cNvPr id="14" name="Rectangle 13"/>
          <p:cNvSpPr/>
          <p:nvPr/>
        </p:nvSpPr>
        <p:spPr>
          <a:xfrm>
            <a:off x="6110069" y="4547946"/>
            <a:ext cx="1673150" cy="307777"/>
          </a:xfrm>
          <a:prstGeom prst="rect">
            <a:avLst/>
          </a:prstGeom>
        </p:spPr>
        <p:txBody>
          <a:bodyPr wrap="none">
            <a:spAutoFit/>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News Feed Activity</a:t>
            </a:r>
          </a:p>
        </p:txBody>
      </p:sp>
    </p:spTree>
    <p:extLst>
      <p:ext uri="{BB962C8B-B14F-4D97-AF65-F5344CB8AC3E}">
        <p14:creationId xmlns:p14="http://schemas.microsoft.com/office/powerpoint/2010/main" val="2446636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928" y="133099"/>
            <a:ext cx="8403020" cy="514350"/>
          </a:xfrm>
        </p:spPr>
        <p:txBody>
          <a:bodyPr>
            <a:normAutofit/>
          </a:bodyPr>
          <a:lstStyle/>
          <a:p>
            <a:r>
              <a:rPr lang="en-US" sz="2600" dirty="0" smtClean="0">
                <a:solidFill>
                  <a:schemeClr val="tx1"/>
                </a:solidFill>
              </a:rPr>
              <a:t>Activity Lifecycle</a:t>
            </a:r>
            <a:endParaRPr lang="en-US" sz="2600" dirty="0">
              <a:solidFill>
                <a:schemeClr val="tx1"/>
              </a:solidFill>
            </a:endParaRPr>
          </a:p>
        </p:txBody>
      </p:sp>
      <p:sp>
        <p:nvSpPr>
          <p:cNvPr id="6" name="Text Box 4"/>
          <p:cNvSpPr txBox="1">
            <a:spLocks noChangeArrowheads="1"/>
          </p:cNvSpPr>
          <p:nvPr/>
        </p:nvSpPr>
        <p:spPr bwMode="auto">
          <a:xfrm>
            <a:off x="468549" y="824420"/>
            <a:ext cx="4425950" cy="326059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896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S Gothic"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S Gothic"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S Gothic"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S Gothic"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S Gothic" charset="0"/>
              </a:defRPr>
            </a:lvl9pPr>
          </a:lstStyle>
          <a:p>
            <a:pPr marL="171450" indent="-171450">
              <a:lnSpc>
                <a:spcPct val="98000"/>
              </a:lnSpc>
              <a:buClr>
                <a:schemeClr val="tx1"/>
              </a:buClr>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Starting state</a:t>
            </a:r>
          </a:p>
          <a:p>
            <a:pPr marL="628650" lvl="1" indent="-171450">
              <a:lnSpc>
                <a:spcPct val="98000"/>
              </a:lnSpc>
              <a:buFont typeface="Tahoma" panose="020B0604030504040204" pitchFamily="34" charset="0"/>
              <a:buChar char="»"/>
            </a:pP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When an activity doesn’t exist </a:t>
            </a: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in the </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memory, </a:t>
            </a: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it </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is in a starting state</a:t>
            </a:r>
          </a:p>
          <a:p>
            <a:pPr>
              <a:lnSpc>
                <a:spcPct val="94000"/>
              </a:lnSpc>
              <a:buClrTx/>
              <a:buFontTx/>
              <a:buNone/>
            </a:pPr>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171450" indent="-171450">
              <a:lnSpc>
                <a:spcPct val="98000"/>
              </a:lnSpc>
              <a:buClr>
                <a:schemeClr val="tx1"/>
              </a:buClr>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Running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state</a:t>
            </a:r>
          </a:p>
          <a:p>
            <a:pPr marL="628650" lvl="1" indent="-171450">
              <a:lnSpc>
                <a:spcPct val="94000"/>
              </a:lnSpc>
              <a:buFont typeface="Tahoma" panose="020B0604030504040204" pitchFamily="34" charset="0"/>
              <a:buChar char="»"/>
            </a:pP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When an activity is currently on the screen and interacting with the user</a:t>
            </a:r>
          </a:p>
          <a:p>
            <a:pPr lvl="1">
              <a:lnSpc>
                <a:spcPct val="94000"/>
              </a:lnSpc>
            </a:pPr>
            <a:endPar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marL="171450" indent="-171450">
              <a:lnSpc>
                <a:spcPct val="98000"/>
              </a:lnSpc>
              <a:buClr>
                <a:schemeClr val="tx1"/>
              </a:buClr>
              <a:buFont typeface="Symbol" panose="05050102010706020507" pitchFamily="18" charset="2"/>
              <a:buChar char="®"/>
            </a:pP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Paused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state</a:t>
            </a:r>
          </a:p>
          <a:p>
            <a:pPr marL="628650" lvl="1" indent="-171450">
              <a:lnSpc>
                <a:spcPct val="98000"/>
              </a:lnSpc>
              <a:buFont typeface="Tahoma" panose="020B0604030504040204" pitchFamily="34" charset="0"/>
              <a:buChar char="»"/>
            </a:pP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When an activity is not in focus (i.e., not interacting with the user) but still visible </a:t>
            </a: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on </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the </a:t>
            </a: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screen</a:t>
            </a:r>
          </a:p>
          <a:p>
            <a:pPr>
              <a:lnSpc>
                <a:spcPct val="98000"/>
              </a:lnSpc>
              <a:buClrTx/>
              <a:buFontTx/>
              <a:buNone/>
            </a:pPr>
            <a:endParaRPr lang="en-US" sz="1200"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171450" indent="-171450">
              <a:lnSpc>
                <a:spcPct val="98000"/>
              </a:lnSpc>
              <a:buClr>
                <a:schemeClr val="tx1"/>
              </a:buClr>
              <a:buFont typeface="Symbol" panose="05050102010706020507" pitchFamily="18" charset="2"/>
              <a:buChar char="®"/>
            </a:pP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Stopped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state</a:t>
            </a:r>
          </a:p>
          <a:p>
            <a:pPr marL="628650" lvl="1" indent="-171450">
              <a:lnSpc>
                <a:spcPct val="98000"/>
              </a:lnSpc>
              <a:buFont typeface="Tahoma" panose="020B0604030504040204" pitchFamily="34" charset="0"/>
              <a:buChar char="»"/>
            </a:pP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When an activity is not visible, but still in </a:t>
            </a: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the memory</a:t>
            </a:r>
            <a:endParaRPr lang="en-US" sz="1200"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lnSpc>
                <a:spcPct val="98000"/>
              </a:lnSpc>
              <a:buClr>
                <a:schemeClr val="tx1"/>
              </a:buClr>
              <a:buFontTx/>
              <a:buNone/>
            </a:pPr>
            <a:endParaRPr lang="en-US"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endParaRPr>
          </a:p>
          <a:p>
            <a:pPr marL="171450" indent="-171450">
              <a:lnSpc>
                <a:spcPct val="98000"/>
              </a:lnSpc>
              <a:buClr>
                <a:schemeClr val="tx1"/>
              </a:buClr>
              <a:buFont typeface="Symbol" panose="05050102010706020507" pitchFamily="18" charset="2"/>
              <a:buChar char="®"/>
            </a:pP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Destroyed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state</a:t>
            </a:r>
          </a:p>
          <a:p>
            <a:pPr marL="628650" lvl="1" indent="-171450">
              <a:lnSpc>
                <a:spcPct val="98000"/>
              </a:lnSpc>
              <a:buFont typeface="Tahoma" panose="020B0604030504040204" pitchFamily="34" charset="0"/>
              <a:buChar char="»"/>
            </a:pP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A destroyed activity is no longer </a:t>
            </a: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in the memory</a:t>
            </a:r>
          </a:p>
          <a:p>
            <a:pPr>
              <a:lnSpc>
                <a:spcPct val="98000"/>
              </a:lnSpc>
              <a:buClrTx/>
              <a:buFontTx/>
              <a:buNone/>
            </a:pPr>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nvGrpSpPr>
          <p:cNvPr id="13" name="Group 12"/>
          <p:cNvGrpSpPr/>
          <p:nvPr/>
        </p:nvGrpSpPr>
        <p:grpSpPr>
          <a:xfrm>
            <a:off x="4823900" y="742950"/>
            <a:ext cx="4034699" cy="3976564"/>
            <a:chOff x="5205259" y="873866"/>
            <a:chExt cx="4034699" cy="3976564"/>
          </a:xfrm>
        </p:grpSpPr>
        <p:grpSp>
          <p:nvGrpSpPr>
            <p:cNvPr id="14" name="Group 13"/>
            <p:cNvGrpSpPr/>
            <p:nvPr/>
          </p:nvGrpSpPr>
          <p:grpSpPr>
            <a:xfrm>
              <a:off x="5537065" y="873866"/>
              <a:ext cx="3702893" cy="3869306"/>
              <a:chOff x="5537065" y="776065"/>
              <a:chExt cx="3702893" cy="3869306"/>
            </a:xfrm>
          </p:grpSpPr>
          <p:sp>
            <p:nvSpPr>
              <p:cNvPr id="39" name="Rounded Rectangle 38"/>
              <p:cNvSpPr/>
              <p:nvPr/>
            </p:nvSpPr>
            <p:spPr>
              <a:xfrm>
                <a:off x="6906638" y="776065"/>
                <a:ext cx="609600" cy="3255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sz="800" dirty="0">
                  <a:latin typeface="Tahoma" panose="020B0604030504040204" pitchFamily="34" charset="0"/>
                  <a:ea typeface="Tahoma" panose="020B0604030504040204" pitchFamily="34" charset="0"/>
                  <a:cs typeface="Tahoma" panose="020B0604030504040204" pitchFamily="34" charset="0"/>
                </a:endParaRPr>
              </a:p>
            </p:txBody>
          </p:sp>
          <p:sp>
            <p:nvSpPr>
              <p:cNvPr id="40" name="Rounded Rectangle 39"/>
              <p:cNvSpPr/>
              <p:nvPr/>
            </p:nvSpPr>
            <p:spPr>
              <a:xfrm>
                <a:off x="7010400" y="4319862"/>
                <a:ext cx="609600" cy="32550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sz="800" dirty="0">
                  <a:latin typeface="Tahoma" panose="020B0604030504040204" pitchFamily="34" charset="0"/>
                  <a:ea typeface="Tahoma" panose="020B0604030504040204" pitchFamily="34" charset="0"/>
                  <a:cs typeface="Tahoma" panose="020B0604030504040204" pitchFamily="34" charset="0"/>
                </a:endParaRPr>
              </a:p>
            </p:txBody>
          </p:sp>
          <p:sp>
            <p:nvSpPr>
              <p:cNvPr id="41" name="Rounded Rectangle 40"/>
              <p:cNvSpPr/>
              <p:nvPr/>
            </p:nvSpPr>
            <p:spPr>
              <a:xfrm>
                <a:off x="8289932" y="3160528"/>
                <a:ext cx="609600" cy="3255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sz="800" dirty="0">
                  <a:latin typeface="Tahoma" panose="020B0604030504040204" pitchFamily="34" charset="0"/>
                  <a:ea typeface="Tahoma" panose="020B0604030504040204" pitchFamily="34" charset="0"/>
                  <a:cs typeface="Tahoma" panose="020B0604030504040204" pitchFamily="34" charset="0"/>
                </a:endParaRPr>
              </a:p>
            </p:txBody>
          </p:sp>
          <p:sp>
            <p:nvSpPr>
              <p:cNvPr id="42" name="Rounded Rectangle 41"/>
              <p:cNvSpPr/>
              <p:nvPr/>
            </p:nvSpPr>
            <p:spPr>
              <a:xfrm>
                <a:off x="5656634" y="3160528"/>
                <a:ext cx="609600" cy="32550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sz="800" dirty="0">
                  <a:latin typeface="Tahoma" panose="020B0604030504040204" pitchFamily="34" charset="0"/>
                  <a:ea typeface="Tahoma" panose="020B0604030504040204" pitchFamily="34" charset="0"/>
                  <a:cs typeface="Tahoma" panose="020B0604030504040204" pitchFamily="34" charset="0"/>
                </a:endParaRPr>
              </a:p>
            </p:txBody>
          </p:sp>
          <p:sp>
            <p:nvSpPr>
              <p:cNvPr id="43" name="Rounded Rectangle 42"/>
              <p:cNvSpPr/>
              <p:nvPr/>
            </p:nvSpPr>
            <p:spPr>
              <a:xfrm>
                <a:off x="6906638" y="2025505"/>
                <a:ext cx="609600" cy="3255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sz="800" dirty="0">
                  <a:latin typeface="Tahoma" panose="020B0604030504040204" pitchFamily="34" charset="0"/>
                  <a:ea typeface="Tahoma" panose="020B0604030504040204" pitchFamily="34" charset="0"/>
                  <a:cs typeface="Tahoma" panose="020B0604030504040204" pitchFamily="34" charset="0"/>
                </a:endParaRPr>
              </a:p>
            </p:txBody>
          </p:sp>
          <p:sp>
            <p:nvSpPr>
              <p:cNvPr id="44" name="TextBox 43"/>
              <p:cNvSpPr txBox="1"/>
              <p:nvPr/>
            </p:nvSpPr>
            <p:spPr>
              <a:xfrm>
                <a:off x="6487538" y="1243603"/>
                <a:ext cx="1447800" cy="707886"/>
              </a:xfrm>
              <a:prstGeom prst="rect">
                <a:avLst/>
              </a:prstGeom>
              <a:noFill/>
            </p:spPr>
            <p:txBody>
              <a:bodyPr wrap="square" rtlCol="0">
                <a:spAutoFit/>
              </a:bodyPr>
              <a:lstStyle/>
              <a:p>
                <a:pPr algn="ctr"/>
                <a:r>
                  <a:rPr lang="en-US" sz="800" dirty="0" smtClean="0">
                    <a:latin typeface="Tahoma" panose="020B0604030504040204" pitchFamily="34" charset="0"/>
                    <a:ea typeface="Tahoma" panose="020B0604030504040204" pitchFamily="34" charset="0"/>
                    <a:cs typeface="Tahoma" panose="020B0604030504040204" pitchFamily="34" charset="0"/>
                  </a:rPr>
                  <a:t> (1) OnCreate()</a:t>
                </a:r>
              </a:p>
              <a:p>
                <a:pPr algn="ctr"/>
                <a:r>
                  <a:rPr lang="en-US" sz="800" dirty="0" smtClean="0">
                    <a:latin typeface="Tahoma" panose="020B0604030504040204" pitchFamily="34" charset="0"/>
                    <a:ea typeface="Tahoma" panose="020B0604030504040204" pitchFamily="34" charset="0"/>
                    <a:cs typeface="Tahoma" panose="020B0604030504040204" pitchFamily="34" charset="0"/>
                  </a:rPr>
                  <a:t>(2) onStart()</a:t>
                </a:r>
              </a:p>
              <a:p>
                <a:pPr algn="ctr"/>
                <a:r>
                  <a:rPr lang="en-US" sz="800" dirty="0" smtClean="0">
                    <a:latin typeface="Tahoma" panose="020B0604030504040204" pitchFamily="34" charset="0"/>
                    <a:ea typeface="Tahoma" panose="020B0604030504040204" pitchFamily="34" charset="0"/>
                    <a:cs typeface="Tahoma" panose="020B0604030504040204" pitchFamily="34" charset="0"/>
                  </a:rPr>
                  <a:t>(3) On RestoreInstanceState()</a:t>
                </a:r>
              </a:p>
              <a:p>
                <a:pPr algn="ctr"/>
                <a:r>
                  <a:rPr lang="en-US" sz="800" dirty="0" smtClean="0">
                    <a:latin typeface="Tahoma" panose="020B0604030504040204" pitchFamily="34" charset="0"/>
                    <a:ea typeface="Tahoma" panose="020B0604030504040204" pitchFamily="34" charset="0"/>
                    <a:cs typeface="Tahoma" panose="020B0604030504040204" pitchFamily="34" charset="0"/>
                  </a:rPr>
                  <a:t>(4) onResume()</a:t>
                </a:r>
                <a:endParaRPr lang="en-IN" sz="800" dirty="0">
                  <a:latin typeface="Tahoma" panose="020B0604030504040204" pitchFamily="34" charset="0"/>
                  <a:ea typeface="Tahoma" panose="020B0604030504040204" pitchFamily="34" charset="0"/>
                  <a:cs typeface="Tahoma" panose="020B0604030504040204" pitchFamily="34" charset="0"/>
                </a:endParaRPr>
              </a:p>
            </p:txBody>
          </p:sp>
          <p:sp>
            <p:nvSpPr>
              <p:cNvPr id="45" name="TextBox 44"/>
              <p:cNvSpPr txBox="1"/>
              <p:nvPr/>
            </p:nvSpPr>
            <p:spPr>
              <a:xfrm>
                <a:off x="5537065" y="2495550"/>
                <a:ext cx="848738" cy="707886"/>
              </a:xfrm>
              <a:prstGeom prst="rect">
                <a:avLst/>
              </a:prstGeom>
              <a:noFill/>
            </p:spPr>
            <p:txBody>
              <a:bodyPr wrap="square" rtlCol="0">
                <a:spAutoFit/>
              </a:bodyPr>
              <a:lstStyle/>
              <a:p>
                <a:pPr algn="ctr"/>
                <a:r>
                  <a:rPr lang="en-US" sz="800" dirty="0" smtClean="0">
                    <a:latin typeface="Tahoma" panose="020B0604030504040204" pitchFamily="34" charset="0"/>
                    <a:ea typeface="Tahoma" panose="020B0604030504040204" pitchFamily="34" charset="0"/>
                    <a:cs typeface="Tahoma" panose="020B0604030504040204" pitchFamily="34" charset="0"/>
                  </a:rPr>
                  <a:t>(3) onResume()</a:t>
                </a:r>
              </a:p>
              <a:p>
                <a:pPr algn="ctr"/>
                <a:r>
                  <a:rPr lang="en-US" sz="800" dirty="0" smtClean="0">
                    <a:latin typeface="Tahoma" panose="020B0604030504040204" pitchFamily="34" charset="0"/>
                    <a:ea typeface="Tahoma" panose="020B0604030504040204" pitchFamily="34" charset="0"/>
                    <a:cs typeface="Tahoma" panose="020B0604030504040204" pitchFamily="34" charset="0"/>
                  </a:rPr>
                  <a:t>(2) onstart()</a:t>
                </a:r>
              </a:p>
              <a:p>
                <a:pPr algn="ctr"/>
                <a:r>
                  <a:rPr lang="en-US" sz="800" dirty="0" smtClean="0">
                    <a:latin typeface="Tahoma" panose="020B0604030504040204" pitchFamily="34" charset="0"/>
                    <a:ea typeface="Tahoma" panose="020B0604030504040204" pitchFamily="34" charset="0"/>
                    <a:cs typeface="Tahoma" panose="020B0604030504040204" pitchFamily="34" charset="0"/>
                  </a:rPr>
                  <a:t>(1) onRestart()</a:t>
                </a:r>
                <a:endParaRPr lang="en-IN" sz="800" dirty="0">
                  <a:latin typeface="Tahoma" panose="020B0604030504040204" pitchFamily="34" charset="0"/>
                  <a:ea typeface="Tahoma" panose="020B0604030504040204" pitchFamily="34" charset="0"/>
                  <a:cs typeface="Tahoma" panose="020B0604030504040204" pitchFamily="34" charset="0"/>
                </a:endParaRPr>
              </a:p>
            </p:txBody>
          </p:sp>
          <p:sp>
            <p:nvSpPr>
              <p:cNvPr id="46" name="TextBox 45"/>
              <p:cNvSpPr txBox="1"/>
              <p:nvPr/>
            </p:nvSpPr>
            <p:spPr>
              <a:xfrm>
                <a:off x="7944558" y="2513043"/>
                <a:ext cx="1295400" cy="461665"/>
              </a:xfrm>
              <a:prstGeom prst="rect">
                <a:avLst/>
              </a:prstGeom>
              <a:noFill/>
            </p:spPr>
            <p:txBody>
              <a:bodyPr wrap="square" rtlCol="0">
                <a:spAutoFit/>
              </a:bodyPr>
              <a:lstStyle/>
              <a:p>
                <a:pPr algn="ctr"/>
                <a:r>
                  <a:rPr lang="en-US" sz="800" dirty="0" smtClean="0">
                    <a:latin typeface="Tahoma" panose="020B0604030504040204" pitchFamily="34" charset="0"/>
                    <a:ea typeface="Tahoma" panose="020B0604030504040204" pitchFamily="34" charset="0"/>
                    <a:cs typeface="Tahoma" panose="020B0604030504040204" pitchFamily="34" charset="0"/>
                  </a:rPr>
                  <a:t>(1) onSaveInstanceState()</a:t>
                </a:r>
              </a:p>
              <a:p>
                <a:pPr algn="ctr"/>
                <a:r>
                  <a:rPr lang="en-US" sz="800" dirty="0" smtClean="0">
                    <a:latin typeface="Tahoma" panose="020B0604030504040204" pitchFamily="34" charset="0"/>
                    <a:ea typeface="Tahoma" panose="020B0604030504040204" pitchFamily="34" charset="0"/>
                    <a:cs typeface="Tahoma" panose="020B0604030504040204" pitchFamily="34" charset="0"/>
                  </a:rPr>
                  <a:t>(2) onPause()</a:t>
                </a:r>
                <a:endParaRPr lang="en-IN" sz="800" dirty="0">
                  <a:latin typeface="Tahoma" panose="020B0604030504040204" pitchFamily="34" charset="0"/>
                  <a:ea typeface="Tahoma" panose="020B0604030504040204" pitchFamily="34" charset="0"/>
                  <a:cs typeface="Tahoma" panose="020B0604030504040204" pitchFamily="34" charset="0"/>
                </a:endParaRPr>
              </a:p>
            </p:txBody>
          </p:sp>
          <p:sp>
            <p:nvSpPr>
              <p:cNvPr id="47" name="TextBox 46"/>
              <p:cNvSpPr txBox="1"/>
              <p:nvPr/>
            </p:nvSpPr>
            <p:spPr>
              <a:xfrm>
                <a:off x="6605688" y="3160527"/>
                <a:ext cx="1320530" cy="461665"/>
              </a:xfrm>
              <a:prstGeom prst="rect">
                <a:avLst/>
              </a:prstGeom>
              <a:noFill/>
            </p:spPr>
            <p:txBody>
              <a:bodyPr wrap="square" rtlCol="0">
                <a:spAutoFit/>
              </a:bodyPr>
              <a:lstStyle/>
              <a:p>
                <a:pPr algn="ctr"/>
                <a:r>
                  <a:rPr lang="en-US" sz="800" dirty="0">
                    <a:latin typeface="Tahoma" panose="020B0604030504040204" pitchFamily="34" charset="0"/>
                    <a:ea typeface="Tahoma" panose="020B0604030504040204" pitchFamily="34" charset="0"/>
                    <a:cs typeface="Tahoma" panose="020B0604030504040204" pitchFamily="34" charset="0"/>
                  </a:rPr>
                  <a:t>(1) onSaveInstanceState()</a:t>
                </a:r>
              </a:p>
              <a:p>
                <a:pPr algn="ctr"/>
                <a:r>
                  <a:rPr lang="en-US" sz="800" dirty="0">
                    <a:latin typeface="Tahoma" panose="020B0604030504040204" pitchFamily="34" charset="0"/>
                    <a:ea typeface="Tahoma" panose="020B0604030504040204" pitchFamily="34" charset="0"/>
                    <a:cs typeface="Tahoma" panose="020B0604030504040204" pitchFamily="34" charset="0"/>
                  </a:rPr>
                  <a:t>(2) </a:t>
                </a:r>
                <a:r>
                  <a:rPr lang="en-US" sz="800" dirty="0" smtClean="0">
                    <a:latin typeface="Tahoma" panose="020B0604030504040204" pitchFamily="34" charset="0"/>
                    <a:ea typeface="Tahoma" panose="020B0604030504040204" pitchFamily="34" charset="0"/>
                    <a:cs typeface="Tahoma" panose="020B0604030504040204" pitchFamily="34" charset="0"/>
                  </a:rPr>
                  <a:t>onStop()</a:t>
                </a:r>
                <a:endParaRPr lang="en-IN" sz="800" dirty="0">
                  <a:latin typeface="Tahoma" panose="020B0604030504040204" pitchFamily="34" charset="0"/>
                  <a:ea typeface="Tahoma" panose="020B0604030504040204" pitchFamily="34" charset="0"/>
                  <a:cs typeface="Tahoma" panose="020B0604030504040204" pitchFamily="34" charset="0"/>
                </a:endParaRPr>
              </a:p>
            </p:txBody>
          </p:sp>
          <p:sp>
            <p:nvSpPr>
              <p:cNvPr id="48" name="TextBox 47"/>
              <p:cNvSpPr txBox="1"/>
              <p:nvPr/>
            </p:nvSpPr>
            <p:spPr>
              <a:xfrm>
                <a:off x="5702698" y="3804727"/>
                <a:ext cx="886838" cy="584775"/>
              </a:xfrm>
              <a:prstGeom prst="rect">
                <a:avLst/>
              </a:prstGeom>
              <a:noFill/>
            </p:spPr>
            <p:txBody>
              <a:bodyPr wrap="square" rtlCol="0">
                <a:spAutoFit/>
              </a:bodyPr>
              <a:lstStyle/>
              <a:p>
                <a:pPr algn="ctr"/>
                <a:r>
                  <a:rPr lang="en-US" sz="800" dirty="0" smtClean="0">
                    <a:latin typeface="Tahoma" panose="020B0604030504040204" pitchFamily="34" charset="0"/>
                    <a:ea typeface="Tahoma" panose="020B0604030504040204" pitchFamily="34" charset="0"/>
                    <a:cs typeface="Tahoma" panose="020B0604030504040204" pitchFamily="34" charset="0"/>
                  </a:rPr>
                  <a:t>onDestroy()</a:t>
                </a:r>
              </a:p>
              <a:p>
                <a:pPr algn="ctr"/>
                <a:r>
                  <a:rPr lang="en-US" sz="800" dirty="0" smtClean="0">
                    <a:latin typeface="Tahoma" panose="020B0604030504040204" pitchFamily="34" charset="0"/>
                    <a:ea typeface="Tahoma" panose="020B0604030504040204" pitchFamily="34" charset="0"/>
                    <a:cs typeface="Tahoma" panose="020B0604030504040204" pitchFamily="34" charset="0"/>
                  </a:rPr>
                  <a:t>or</a:t>
                </a:r>
              </a:p>
              <a:p>
                <a:pPr algn="ctr"/>
                <a:r>
                  <a:rPr lang="en-US" sz="800" dirty="0" smtClean="0">
                    <a:latin typeface="Tahoma" panose="020B0604030504040204" pitchFamily="34" charset="0"/>
                    <a:ea typeface="Tahoma" panose="020B0604030504040204" pitchFamily="34" charset="0"/>
                    <a:cs typeface="Tahoma" panose="020B0604030504040204" pitchFamily="34" charset="0"/>
                  </a:rPr>
                  <a:t>&lt;process Killed&gt;</a:t>
                </a:r>
                <a:endParaRPr lang="en-IN" sz="800" dirty="0">
                  <a:latin typeface="Tahoma" panose="020B0604030504040204" pitchFamily="34" charset="0"/>
                  <a:ea typeface="Tahoma" panose="020B0604030504040204" pitchFamily="34" charset="0"/>
                  <a:cs typeface="Tahoma" panose="020B0604030504040204" pitchFamily="34" charset="0"/>
                </a:endParaRPr>
              </a:p>
            </p:txBody>
          </p:sp>
          <p:sp>
            <p:nvSpPr>
              <p:cNvPr id="49" name="TextBox 48"/>
              <p:cNvSpPr txBox="1"/>
              <p:nvPr/>
            </p:nvSpPr>
            <p:spPr>
              <a:xfrm>
                <a:off x="8108205" y="3902690"/>
                <a:ext cx="914400" cy="338554"/>
              </a:xfrm>
              <a:prstGeom prst="rect">
                <a:avLst/>
              </a:prstGeom>
              <a:noFill/>
            </p:spPr>
            <p:txBody>
              <a:bodyPr wrap="square" rtlCol="0">
                <a:spAutoFit/>
              </a:bodyPr>
              <a:lstStyle/>
              <a:p>
                <a:r>
                  <a:rPr lang="en-US" sz="800" dirty="0" smtClean="0">
                    <a:latin typeface="Tahoma" panose="020B0604030504040204" pitchFamily="34" charset="0"/>
                    <a:ea typeface="Tahoma" panose="020B0604030504040204" pitchFamily="34" charset="0"/>
                    <a:cs typeface="Tahoma" panose="020B0604030504040204" pitchFamily="34" charset="0"/>
                  </a:rPr>
                  <a:t>&lt;process killed&gt;</a:t>
                </a:r>
                <a:endParaRPr lang="en-IN" sz="800" dirty="0">
                  <a:latin typeface="Tahoma" panose="020B0604030504040204" pitchFamily="34" charset="0"/>
                  <a:ea typeface="Tahoma" panose="020B0604030504040204" pitchFamily="34" charset="0"/>
                  <a:cs typeface="Tahoma" panose="020B0604030504040204" pitchFamily="34" charset="0"/>
                </a:endParaRPr>
              </a:p>
            </p:txBody>
          </p:sp>
          <p:sp>
            <p:nvSpPr>
              <p:cNvPr id="50" name="TextBox 49"/>
              <p:cNvSpPr txBox="1"/>
              <p:nvPr/>
            </p:nvSpPr>
            <p:spPr>
              <a:xfrm>
                <a:off x="6906638" y="2664824"/>
                <a:ext cx="689043" cy="338554"/>
              </a:xfrm>
              <a:prstGeom prst="rect">
                <a:avLst/>
              </a:prstGeom>
              <a:noFill/>
            </p:spPr>
            <p:txBody>
              <a:bodyPr wrap="square" rtlCol="0">
                <a:spAutoFit/>
              </a:bodyPr>
              <a:lstStyle/>
              <a:p>
                <a:r>
                  <a:rPr lang="en-US" sz="800" dirty="0" smtClean="0">
                    <a:latin typeface="Tahoma" panose="020B0604030504040204" pitchFamily="34" charset="0"/>
                    <a:ea typeface="Tahoma" panose="020B0604030504040204" pitchFamily="34" charset="0"/>
                    <a:cs typeface="Tahoma" panose="020B0604030504040204" pitchFamily="34" charset="0"/>
                  </a:rPr>
                  <a:t>onResume()</a:t>
                </a:r>
                <a:endParaRPr lang="en-IN" sz="800" dirty="0">
                  <a:latin typeface="Tahoma" panose="020B0604030504040204" pitchFamily="34" charset="0"/>
                  <a:ea typeface="Tahoma" panose="020B0604030504040204" pitchFamily="34" charset="0"/>
                  <a:cs typeface="Tahoma" panose="020B0604030504040204" pitchFamily="34" charset="0"/>
                </a:endParaRPr>
              </a:p>
            </p:txBody>
          </p:sp>
        </p:grpSp>
        <p:cxnSp>
          <p:nvCxnSpPr>
            <p:cNvPr id="15" name="Straight Connector 14"/>
            <p:cNvCxnSpPr>
              <a:stCxn id="39" idx="2"/>
              <a:endCxn id="44" idx="0"/>
            </p:cNvCxnSpPr>
            <p:nvPr/>
          </p:nvCxnSpPr>
          <p:spPr>
            <a:xfrm>
              <a:off x="7211438" y="1199375"/>
              <a:ext cx="0" cy="142029"/>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a:stCxn id="45" idx="2"/>
              <a:endCxn id="42" idx="0"/>
            </p:cNvCxnSpPr>
            <p:nvPr/>
          </p:nvCxnSpPr>
          <p:spPr>
            <a:xfrm flipV="1">
              <a:off x="5961434" y="3258329"/>
              <a:ext cx="0" cy="42908"/>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42" idx="2"/>
              <a:endCxn id="48" idx="0"/>
            </p:cNvCxnSpPr>
            <p:nvPr/>
          </p:nvCxnSpPr>
          <p:spPr>
            <a:xfrm>
              <a:off x="5961434" y="3583838"/>
              <a:ext cx="184683" cy="318690"/>
            </a:xfrm>
            <a:prstGeom prst="line">
              <a:avLst/>
            </a:prstGeom>
          </p:spPr>
          <p:style>
            <a:lnRef idx="1">
              <a:schemeClr val="dk1"/>
            </a:lnRef>
            <a:fillRef idx="0">
              <a:schemeClr val="dk1"/>
            </a:fillRef>
            <a:effectRef idx="0">
              <a:schemeClr val="dk1"/>
            </a:effectRef>
            <a:fontRef idx="minor">
              <a:schemeClr val="tx1"/>
            </a:fontRef>
          </p:style>
        </p:cxnSp>
        <p:cxnSp>
          <p:nvCxnSpPr>
            <p:cNvPr id="18" name="Curved Connector 17"/>
            <p:cNvCxnSpPr>
              <a:endCxn id="40" idx="1"/>
            </p:cNvCxnSpPr>
            <p:nvPr/>
          </p:nvCxnSpPr>
          <p:spPr>
            <a:xfrm>
              <a:off x="6385803" y="4395288"/>
              <a:ext cx="624597" cy="185130"/>
            </a:xfrm>
            <a:prstGeom prst="curvedConnector3">
              <a:avLst>
                <a:gd name="adj1" fmla="val 9507"/>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Connector 18"/>
            <p:cNvCxnSpPr>
              <a:stCxn id="47" idx="3"/>
              <a:endCxn id="41" idx="1"/>
            </p:cNvCxnSpPr>
            <p:nvPr/>
          </p:nvCxnSpPr>
          <p:spPr>
            <a:xfrm flipV="1">
              <a:off x="7926218" y="3421084"/>
              <a:ext cx="363714" cy="68077"/>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Arrow Connector 19"/>
            <p:cNvCxnSpPr>
              <a:endCxn id="42" idx="3"/>
            </p:cNvCxnSpPr>
            <p:nvPr/>
          </p:nvCxnSpPr>
          <p:spPr>
            <a:xfrm flipH="1" flipV="1">
              <a:off x="6266234" y="3421084"/>
              <a:ext cx="4318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Connector 20"/>
            <p:cNvCxnSpPr>
              <a:stCxn id="41" idx="1"/>
            </p:cNvCxnSpPr>
            <p:nvPr/>
          </p:nvCxnSpPr>
          <p:spPr>
            <a:xfrm flipH="1" flipV="1">
              <a:off x="7290821" y="2993461"/>
              <a:ext cx="999111" cy="427623"/>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Arrow Connector 21"/>
            <p:cNvCxnSpPr>
              <a:stCxn id="50" idx="0"/>
              <a:endCxn id="43" idx="2"/>
            </p:cNvCxnSpPr>
            <p:nvPr/>
          </p:nvCxnSpPr>
          <p:spPr>
            <a:xfrm flipH="1" flipV="1">
              <a:off x="7211438" y="2448815"/>
              <a:ext cx="39722" cy="3138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Connector 22"/>
            <p:cNvCxnSpPr>
              <a:stCxn id="41" idx="2"/>
              <a:endCxn id="49" idx="0"/>
            </p:cNvCxnSpPr>
            <p:nvPr/>
          </p:nvCxnSpPr>
          <p:spPr>
            <a:xfrm flipH="1">
              <a:off x="8565405" y="3583838"/>
              <a:ext cx="29327" cy="416653"/>
            </a:xfrm>
            <a:prstGeom prst="line">
              <a:avLst/>
            </a:prstGeom>
          </p:spPr>
          <p:style>
            <a:lnRef idx="1">
              <a:schemeClr val="dk1"/>
            </a:lnRef>
            <a:fillRef idx="0">
              <a:schemeClr val="dk1"/>
            </a:fillRef>
            <a:effectRef idx="0">
              <a:schemeClr val="dk1"/>
            </a:effectRef>
            <a:fontRef idx="minor">
              <a:schemeClr val="tx1"/>
            </a:fontRef>
          </p:style>
        </p:cxnSp>
        <p:cxnSp>
          <p:nvCxnSpPr>
            <p:cNvPr id="24" name="Curved Connector 23"/>
            <p:cNvCxnSpPr>
              <a:stCxn id="49" idx="2"/>
              <a:endCxn id="40" idx="3"/>
            </p:cNvCxnSpPr>
            <p:nvPr/>
          </p:nvCxnSpPr>
          <p:spPr>
            <a:xfrm rot="5400000">
              <a:off x="7972017" y="3987029"/>
              <a:ext cx="241373" cy="945405"/>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5" name="Curved Connector 24"/>
            <p:cNvCxnSpPr>
              <a:stCxn id="43" idx="3"/>
              <a:endCxn id="46" idx="0"/>
            </p:cNvCxnSpPr>
            <p:nvPr/>
          </p:nvCxnSpPr>
          <p:spPr>
            <a:xfrm>
              <a:off x="7516238" y="2286061"/>
              <a:ext cx="1076020" cy="324783"/>
            </a:xfrm>
            <a:prstGeom prst="curvedConnector2">
              <a:avLst/>
            </a:prstGeom>
          </p:spPr>
          <p:style>
            <a:lnRef idx="1">
              <a:schemeClr val="dk1"/>
            </a:lnRef>
            <a:fillRef idx="0">
              <a:schemeClr val="dk1"/>
            </a:fillRef>
            <a:effectRef idx="0">
              <a:schemeClr val="dk1"/>
            </a:effectRef>
            <a:fontRef idx="minor">
              <a:schemeClr val="tx1"/>
            </a:fontRef>
          </p:style>
        </p:cxnSp>
        <p:cxnSp>
          <p:nvCxnSpPr>
            <p:cNvPr id="26" name="Straight Arrow Connector 25"/>
            <p:cNvCxnSpPr>
              <a:stCxn id="46" idx="2"/>
              <a:endCxn id="41" idx="0"/>
            </p:cNvCxnSpPr>
            <p:nvPr/>
          </p:nvCxnSpPr>
          <p:spPr>
            <a:xfrm>
              <a:off x="8592258" y="3072509"/>
              <a:ext cx="2474" cy="1858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Curved Connector 26"/>
            <p:cNvCxnSpPr>
              <a:stCxn id="45" idx="0"/>
              <a:endCxn id="43" idx="1"/>
            </p:cNvCxnSpPr>
            <p:nvPr/>
          </p:nvCxnSpPr>
          <p:spPr>
            <a:xfrm rot="5400000" flipH="1" flipV="1">
              <a:off x="6280391" y="1967104"/>
              <a:ext cx="307290" cy="945204"/>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44" idx="2"/>
              <a:endCxn id="43" idx="0"/>
            </p:cNvCxnSpPr>
            <p:nvPr/>
          </p:nvCxnSpPr>
          <p:spPr>
            <a:xfrm>
              <a:off x="7211438" y="2049290"/>
              <a:ext cx="0" cy="740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6906638" y="913509"/>
              <a:ext cx="609600" cy="215444"/>
            </a:xfrm>
            <a:prstGeom prst="rect">
              <a:avLst/>
            </a:prstGeom>
            <a:noFill/>
          </p:spPr>
          <p:txBody>
            <a:bodyPr wrap="square" rtlCol="0">
              <a:spAutoFit/>
            </a:bodyPr>
            <a:lstStyle/>
            <a:p>
              <a:pPr algn="ctr"/>
              <a:r>
                <a:rPr lang="en-US" sz="800" dirty="0" smtClean="0">
                  <a:latin typeface="Tahoma" panose="020B0604030504040204" pitchFamily="34" charset="0"/>
                  <a:ea typeface="Tahoma" panose="020B0604030504040204" pitchFamily="34" charset="0"/>
                  <a:cs typeface="Tahoma" panose="020B0604030504040204" pitchFamily="34" charset="0"/>
                </a:rPr>
                <a:t>Starting</a:t>
              </a:r>
              <a:endParaRPr lang="en-IN" sz="800" dirty="0">
                <a:latin typeface="Tahoma" panose="020B0604030504040204" pitchFamily="34" charset="0"/>
                <a:ea typeface="Tahoma" panose="020B0604030504040204" pitchFamily="34" charset="0"/>
                <a:cs typeface="Tahoma" panose="020B0604030504040204" pitchFamily="34" charset="0"/>
              </a:endParaRPr>
            </a:p>
          </p:txBody>
        </p:sp>
        <p:sp>
          <p:nvSpPr>
            <p:cNvPr id="30" name="TextBox 29"/>
            <p:cNvSpPr txBox="1"/>
            <p:nvPr/>
          </p:nvSpPr>
          <p:spPr>
            <a:xfrm>
              <a:off x="6915352" y="2156429"/>
              <a:ext cx="609600" cy="215444"/>
            </a:xfrm>
            <a:prstGeom prst="rect">
              <a:avLst/>
            </a:prstGeom>
            <a:noFill/>
          </p:spPr>
          <p:txBody>
            <a:bodyPr wrap="square" rtlCol="0">
              <a:spAutoFit/>
            </a:bodyPr>
            <a:lstStyle/>
            <a:p>
              <a:pPr algn="ctr"/>
              <a:r>
                <a:rPr lang="en-US" sz="800" dirty="0" smtClean="0">
                  <a:latin typeface="Tahoma" panose="020B0604030504040204" pitchFamily="34" charset="0"/>
                  <a:ea typeface="Tahoma" panose="020B0604030504040204" pitchFamily="34" charset="0"/>
                  <a:cs typeface="Tahoma" panose="020B0604030504040204" pitchFamily="34" charset="0"/>
                </a:rPr>
                <a:t>Running</a:t>
              </a:r>
              <a:endParaRPr lang="en-IN" sz="800" dirty="0">
                <a:latin typeface="Tahoma" panose="020B0604030504040204" pitchFamily="34" charset="0"/>
                <a:ea typeface="Tahoma" panose="020B0604030504040204" pitchFamily="34" charset="0"/>
                <a:cs typeface="Tahoma" panose="020B0604030504040204" pitchFamily="34" charset="0"/>
              </a:endParaRPr>
            </a:p>
          </p:txBody>
        </p:sp>
        <p:sp>
          <p:nvSpPr>
            <p:cNvPr id="31" name="TextBox 30"/>
            <p:cNvSpPr txBox="1"/>
            <p:nvPr/>
          </p:nvSpPr>
          <p:spPr>
            <a:xfrm>
              <a:off x="5637584" y="3309863"/>
              <a:ext cx="628722" cy="215444"/>
            </a:xfrm>
            <a:prstGeom prst="rect">
              <a:avLst/>
            </a:prstGeom>
            <a:noFill/>
          </p:spPr>
          <p:txBody>
            <a:bodyPr wrap="square" rtlCol="0">
              <a:spAutoFit/>
            </a:bodyPr>
            <a:lstStyle/>
            <a:p>
              <a:pPr algn="ctr"/>
              <a:r>
                <a:rPr lang="en-US" sz="800" dirty="0" smtClean="0">
                  <a:latin typeface="Tahoma" panose="020B0604030504040204" pitchFamily="34" charset="0"/>
                  <a:ea typeface="Tahoma" panose="020B0604030504040204" pitchFamily="34" charset="0"/>
                  <a:cs typeface="Tahoma" panose="020B0604030504040204" pitchFamily="34" charset="0"/>
                </a:rPr>
                <a:t>Stopped</a:t>
              </a:r>
              <a:endParaRPr lang="en-IN" sz="800" dirty="0">
                <a:latin typeface="Tahoma" panose="020B0604030504040204" pitchFamily="34" charset="0"/>
                <a:ea typeface="Tahoma" panose="020B0604030504040204" pitchFamily="34" charset="0"/>
                <a:cs typeface="Tahoma" panose="020B0604030504040204" pitchFamily="34" charset="0"/>
              </a:endParaRPr>
            </a:p>
          </p:txBody>
        </p:sp>
        <p:sp>
          <p:nvSpPr>
            <p:cNvPr id="32" name="TextBox 31"/>
            <p:cNvSpPr txBox="1"/>
            <p:nvPr/>
          </p:nvSpPr>
          <p:spPr>
            <a:xfrm>
              <a:off x="8306551" y="3294193"/>
              <a:ext cx="609600" cy="215444"/>
            </a:xfrm>
            <a:prstGeom prst="rect">
              <a:avLst/>
            </a:prstGeom>
            <a:noFill/>
          </p:spPr>
          <p:txBody>
            <a:bodyPr wrap="square" rtlCol="0">
              <a:spAutoFit/>
            </a:bodyPr>
            <a:lstStyle/>
            <a:p>
              <a:pPr algn="ctr"/>
              <a:r>
                <a:rPr lang="en-US" sz="800" dirty="0" smtClean="0">
                  <a:latin typeface="Tahoma" panose="020B0604030504040204" pitchFamily="34" charset="0"/>
                  <a:ea typeface="Tahoma" panose="020B0604030504040204" pitchFamily="34" charset="0"/>
                  <a:cs typeface="Tahoma" panose="020B0604030504040204" pitchFamily="34" charset="0"/>
                </a:rPr>
                <a:t>Paused</a:t>
              </a:r>
              <a:endParaRPr lang="en-IN" sz="800" dirty="0">
                <a:latin typeface="Tahoma" panose="020B0604030504040204" pitchFamily="34" charset="0"/>
                <a:ea typeface="Tahoma" panose="020B0604030504040204" pitchFamily="34" charset="0"/>
                <a:cs typeface="Tahoma" panose="020B0604030504040204" pitchFamily="34" charset="0"/>
              </a:endParaRPr>
            </a:p>
          </p:txBody>
        </p:sp>
        <p:sp>
          <p:nvSpPr>
            <p:cNvPr id="33" name="TextBox 32"/>
            <p:cNvSpPr txBox="1"/>
            <p:nvPr/>
          </p:nvSpPr>
          <p:spPr>
            <a:xfrm>
              <a:off x="6915352" y="4460910"/>
              <a:ext cx="843267" cy="215444"/>
            </a:xfrm>
            <a:prstGeom prst="rect">
              <a:avLst/>
            </a:prstGeom>
            <a:noFill/>
          </p:spPr>
          <p:txBody>
            <a:bodyPr wrap="square" rtlCol="0">
              <a:spAutoFit/>
            </a:bodyPr>
            <a:lstStyle/>
            <a:p>
              <a:pPr algn="ctr"/>
              <a:r>
                <a:rPr lang="en-US" sz="800" dirty="0" smtClean="0">
                  <a:latin typeface="Tahoma" panose="020B0604030504040204" pitchFamily="34" charset="0"/>
                  <a:ea typeface="Tahoma" panose="020B0604030504040204" pitchFamily="34" charset="0"/>
                  <a:cs typeface="Tahoma" panose="020B0604030504040204" pitchFamily="34" charset="0"/>
                </a:rPr>
                <a:t>Destroyed</a:t>
              </a:r>
              <a:endParaRPr lang="en-IN" sz="800" dirty="0">
                <a:latin typeface="Tahoma" panose="020B0604030504040204" pitchFamily="34" charset="0"/>
                <a:ea typeface="Tahoma" panose="020B0604030504040204" pitchFamily="34" charset="0"/>
                <a:cs typeface="Tahoma" panose="020B0604030504040204" pitchFamily="34" charset="0"/>
              </a:endParaRPr>
            </a:p>
          </p:txBody>
        </p:sp>
        <p:sp>
          <p:nvSpPr>
            <p:cNvPr id="34" name="Right Arrow 33"/>
            <p:cNvSpPr/>
            <p:nvPr/>
          </p:nvSpPr>
          <p:spPr>
            <a:xfrm>
              <a:off x="6434036" y="955241"/>
              <a:ext cx="424471" cy="162755"/>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sz="800" dirty="0">
                <a:latin typeface="Tahoma" panose="020B0604030504040204" pitchFamily="34" charset="0"/>
                <a:ea typeface="Tahoma" panose="020B0604030504040204" pitchFamily="34" charset="0"/>
                <a:cs typeface="Tahoma" panose="020B0604030504040204" pitchFamily="34" charset="0"/>
              </a:endParaRPr>
            </a:p>
          </p:txBody>
        </p:sp>
        <p:sp>
          <p:nvSpPr>
            <p:cNvPr id="35" name="Right Arrow 34"/>
            <p:cNvSpPr/>
            <p:nvPr/>
          </p:nvSpPr>
          <p:spPr>
            <a:xfrm rot="2009298">
              <a:off x="6463783" y="1953095"/>
              <a:ext cx="424471" cy="162755"/>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sz="800" dirty="0">
                <a:latin typeface="Tahoma" panose="020B0604030504040204" pitchFamily="34" charset="0"/>
                <a:ea typeface="Tahoma" panose="020B0604030504040204" pitchFamily="34" charset="0"/>
                <a:cs typeface="Tahoma" panose="020B0604030504040204" pitchFamily="34" charset="0"/>
              </a:endParaRPr>
            </a:p>
          </p:txBody>
        </p:sp>
        <p:sp>
          <p:nvSpPr>
            <p:cNvPr id="36" name="Right Arrow 35"/>
            <p:cNvSpPr/>
            <p:nvPr/>
          </p:nvSpPr>
          <p:spPr>
            <a:xfrm>
              <a:off x="5205259" y="3339705"/>
              <a:ext cx="424471" cy="162755"/>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sz="800" dirty="0">
                <a:latin typeface="Tahoma" panose="020B0604030504040204" pitchFamily="34" charset="0"/>
                <a:ea typeface="Tahoma" panose="020B0604030504040204" pitchFamily="34" charset="0"/>
                <a:cs typeface="Tahoma" panose="020B0604030504040204" pitchFamily="34" charset="0"/>
              </a:endParaRPr>
            </a:p>
          </p:txBody>
        </p:sp>
        <p:sp>
          <p:nvSpPr>
            <p:cNvPr id="37" name="Right Arrow 36"/>
            <p:cNvSpPr/>
            <p:nvPr/>
          </p:nvSpPr>
          <p:spPr>
            <a:xfrm rot="19639043">
              <a:off x="7913555" y="3638053"/>
              <a:ext cx="424471" cy="162755"/>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sz="800" dirty="0">
                <a:latin typeface="Tahoma" panose="020B0604030504040204" pitchFamily="34" charset="0"/>
                <a:ea typeface="Tahoma" panose="020B0604030504040204" pitchFamily="34" charset="0"/>
                <a:cs typeface="Tahoma" panose="020B0604030504040204" pitchFamily="34" charset="0"/>
              </a:endParaRPr>
            </a:p>
          </p:txBody>
        </p:sp>
        <p:sp>
          <p:nvSpPr>
            <p:cNvPr id="38" name="Right Arrow 37"/>
            <p:cNvSpPr/>
            <p:nvPr/>
          </p:nvSpPr>
          <p:spPr>
            <a:xfrm rot="11092073">
              <a:off x="7629777" y="4687675"/>
              <a:ext cx="424471" cy="162755"/>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sz="800" dirty="0">
                <a:latin typeface="Tahoma" panose="020B0604030504040204" pitchFamily="34" charset="0"/>
                <a:ea typeface="Tahoma" panose="020B0604030504040204" pitchFamily="34" charset="0"/>
                <a:cs typeface="Tahoma" panose="020B0604030504040204" pitchFamily="34" charset="0"/>
              </a:endParaRPr>
            </a:p>
          </p:txBody>
        </p:sp>
      </p:grpSp>
    </p:spTree>
    <p:extLst>
      <p:ext uri="{BB962C8B-B14F-4D97-AF65-F5344CB8AC3E}">
        <p14:creationId xmlns:p14="http://schemas.microsoft.com/office/powerpoint/2010/main" val="2008907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928" y="133099"/>
            <a:ext cx="8403020" cy="514350"/>
          </a:xfrm>
        </p:spPr>
        <p:txBody>
          <a:bodyPr>
            <a:normAutofit/>
          </a:bodyPr>
          <a:lstStyle/>
          <a:p>
            <a:r>
              <a:rPr lang="en-US" sz="2600" dirty="0" smtClean="0">
                <a:solidFill>
                  <a:schemeClr val="tx1"/>
                </a:solidFill>
              </a:rPr>
              <a:t>Intents - Action</a:t>
            </a:r>
            <a:endParaRPr lang="en-US" sz="2600" dirty="0">
              <a:solidFill>
                <a:schemeClr val="tx1"/>
              </a:solidFill>
            </a:endParaRPr>
          </a:p>
        </p:txBody>
      </p:sp>
      <p:sp>
        <p:nvSpPr>
          <p:cNvPr id="5" name="Rectangle 4"/>
          <p:cNvSpPr/>
          <p:nvPr/>
        </p:nvSpPr>
        <p:spPr>
          <a:xfrm>
            <a:off x="457200" y="895350"/>
            <a:ext cx="4572000" cy="1169551"/>
          </a:xfrm>
          <a:prstGeom prst="rect">
            <a:avLst/>
          </a:prstGeom>
        </p:spPr>
        <p:txBody>
          <a:bodyPr>
            <a:spAutoFit/>
          </a:bodyPr>
          <a:lstStyle/>
          <a:p>
            <a:pPr marL="171450" indent="-171450">
              <a:buFont typeface="Symbol" panose="05050102010706020507" pitchFamily="18" charset="2"/>
              <a:buChar char="®"/>
            </a:pPr>
            <a:r>
              <a:rPr lang="en-US" sz="1400" dirty="0" smtClean="0">
                <a:latin typeface="Tahoma" panose="020B0604030504040204" pitchFamily="34" charset="0"/>
                <a:ea typeface="Tahoma" panose="020B0604030504040204" pitchFamily="34" charset="0"/>
                <a:cs typeface="Tahoma" panose="020B0604030504040204" pitchFamily="34" charset="0"/>
              </a:rPr>
              <a:t> Think </a:t>
            </a:r>
            <a:r>
              <a:rPr lang="en-US" sz="1400" dirty="0">
                <a:latin typeface="Tahoma" panose="020B0604030504040204" pitchFamily="34" charset="0"/>
                <a:ea typeface="Tahoma" panose="020B0604030504040204" pitchFamily="34" charset="0"/>
                <a:cs typeface="Tahoma" panose="020B0604030504040204" pitchFamily="34" charset="0"/>
              </a:rPr>
              <a:t>of Intents as a </a:t>
            </a:r>
            <a:r>
              <a:rPr lang="en-US" sz="1400" dirty="0">
                <a:solidFill>
                  <a:srgbClr val="0070C0"/>
                </a:solidFill>
                <a:latin typeface="Tahoma" panose="020B0604030504040204" pitchFamily="34" charset="0"/>
                <a:ea typeface="Tahoma" panose="020B0604030504040204" pitchFamily="34" charset="0"/>
                <a:cs typeface="Tahoma" panose="020B0604030504040204" pitchFamily="34" charset="0"/>
              </a:rPr>
              <a:t>verb</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smtClean="0">
                <a:latin typeface="Tahoma" panose="020B0604030504040204" pitchFamily="34" charset="0"/>
                <a:ea typeface="Tahoma" panose="020B0604030504040204" pitchFamily="34" charset="0"/>
                <a:cs typeface="Tahoma" panose="020B0604030504040204" pitchFamily="34" charset="0"/>
              </a:rPr>
              <a:t>for an object</a:t>
            </a:r>
          </a:p>
          <a:p>
            <a:pPr marL="171450" indent="-171450">
              <a:buFont typeface="Symbol" panose="05050102010706020507" pitchFamily="18" charset="2"/>
              <a:buChar char="®"/>
            </a:pPr>
            <a:endParaRPr lang="en-US" sz="1400" dirty="0">
              <a:latin typeface="Tahoma" panose="020B0604030504040204" pitchFamily="34" charset="0"/>
              <a:ea typeface="Tahoma" panose="020B0604030504040204" pitchFamily="34" charset="0"/>
              <a:cs typeface="Tahoma" panose="020B0604030504040204" pitchFamily="34" charset="0"/>
            </a:endParaRPr>
          </a:p>
          <a:p>
            <a:pPr marL="628650" lvl="1" indent="-171450">
              <a:buFont typeface="Tahoma" panose="020B0604030504040204" pitchFamily="34" charset="0"/>
              <a:buChar char="»"/>
            </a:pP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smtClean="0">
                <a:latin typeface="Tahoma" panose="020B0604030504040204" pitchFamily="34" charset="0"/>
                <a:ea typeface="Tahoma" panose="020B0604030504040204" pitchFamily="34" charset="0"/>
                <a:cs typeface="Tahoma" panose="020B0604030504040204" pitchFamily="34" charset="0"/>
              </a:rPr>
              <a:t>A </a:t>
            </a:r>
            <a:r>
              <a:rPr lang="en-US" sz="1400" dirty="0">
                <a:latin typeface="Tahoma" panose="020B0604030504040204" pitchFamily="34" charset="0"/>
                <a:ea typeface="Tahoma" panose="020B0604030504040204" pitchFamily="34" charset="0"/>
                <a:cs typeface="Tahoma" panose="020B0604030504040204" pitchFamily="34" charset="0"/>
              </a:rPr>
              <a:t>description of what </a:t>
            </a:r>
            <a:r>
              <a:rPr lang="en-US" sz="1400" dirty="0" smtClean="0">
                <a:latin typeface="Tahoma" panose="020B0604030504040204" pitchFamily="34" charset="0"/>
                <a:ea typeface="Tahoma" panose="020B0604030504040204" pitchFamily="34" charset="0"/>
                <a:cs typeface="Tahoma" panose="020B0604030504040204" pitchFamily="34" charset="0"/>
              </a:rPr>
              <a:t>needs to be done</a:t>
            </a:r>
          </a:p>
          <a:p>
            <a:pPr marL="628650" lvl="1" indent="-171450">
              <a:buFont typeface="Tahoma" panose="020B0604030504040204" pitchFamily="34" charset="0"/>
              <a:buChar char="»"/>
            </a:pPr>
            <a:endParaRPr lang="en-US" sz="1400" dirty="0">
              <a:latin typeface="Tahoma" panose="020B0604030504040204" pitchFamily="34" charset="0"/>
              <a:ea typeface="Tahoma" panose="020B0604030504040204" pitchFamily="34" charset="0"/>
              <a:cs typeface="Tahoma" panose="020B0604030504040204" pitchFamily="34" charset="0"/>
            </a:endParaRPr>
          </a:p>
          <a:p>
            <a:pPr marL="628650" lvl="1" indent="-171450">
              <a:buFont typeface="Tahoma" panose="020B0604030504040204" pitchFamily="34" charset="0"/>
              <a:buChar char="»"/>
            </a:pP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smtClean="0">
                <a:latin typeface="Tahoma" panose="020B0604030504040204" pitchFamily="34" charset="0"/>
                <a:ea typeface="Tahoma" panose="020B0604030504040204" pitchFamily="34" charset="0"/>
                <a:cs typeface="Tahoma" panose="020B0604030504040204" pitchFamily="34" charset="0"/>
              </a:rPr>
              <a:t>Example:</a:t>
            </a:r>
            <a:r>
              <a:rPr lang="en-US" sz="1400" dirty="0" smtClean="0">
                <a:effectLst>
                  <a:outerShdw blurRad="50800" dist="38100" dir="2700000" algn="t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rPr>
              <a:t> </a:t>
            </a:r>
            <a:r>
              <a:rPr lang="en-US" sz="1400" dirty="0">
                <a:solidFill>
                  <a:srgbClr val="0070C0"/>
                </a:solidFill>
                <a:latin typeface="Tahoma" panose="020B0604030504040204" pitchFamily="34" charset="0"/>
                <a:ea typeface="Tahoma" panose="020B0604030504040204" pitchFamily="34" charset="0"/>
                <a:cs typeface="Tahoma" panose="020B0604030504040204" pitchFamily="34" charset="0"/>
              </a:rPr>
              <a:t>VIEW, CALL, PLAY </a:t>
            </a:r>
            <a:r>
              <a:rPr lang="en-US" sz="1400" dirty="0">
                <a:latin typeface="Tahoma" panose="020B0604030504040204" pitchFamily="34" charset="0"/>
                <a:ea typeface="Tahoma" panose="020B0604030504040204" pitchFamily="34" charset="0"/>
                <a:cs typeface="Tahoma" panose="020B0604030504040204" pitchFamily="34" charset="0"/>
              </a:rPr>
              <a:t>etc</a:t>
            </a:r>
            <a:r>
              <a:rPr lang="en-US" sz="1400" dirty="0" smtClean="0">
                <a:latin typeface="Tahoma" panose="020B0604030504040204" pitchFamily="34" charset="0"/>
                <a:ea typeface="Tahoma" panose="020B0604030504040204" pitchFamily="34" charset="0"/>
                <a:cs typeface="Tahoma" panose="020B0604030504040204" pitchFamily="34" charset="0"/>
              </a:rPr>
              <a:t>.</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92063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928" y="133099"/>
            <a:ext cx="8403020" cy="514350"/>
          </a:xfrm>
        </p:spPr>
        <p:txBody>
          <a:bodyPr>
            <a:normAutofit/>
          </a:bodyPr>
          <a:lstStyle/>
          <a:p>
            <a:r>
              <a:rPr lang="en-US" sz="2600" dirty="0" smtClean="0">
                <a:solidFill>
                  <a:schemeClr val="tx1"/>
                </a:solidFill>
              </a:rPr>
              <a:t>Intent - Switching Between </a:t>
            </a:r>
            <a:r>
              <a:rPr lang="en-US" sz="2600" dirty="0">
                <a:solidFill>
                  <a:schemeClr val="tx1"/>
                </a:solidFill>
              </a:rPr>
              <a:t>A</a:t>
            </a:r>
            <a:r>
              <a:rPr lang="en-US" sz="2600" dirty="0" smtClean="0">
                <a:solidFill>
                  <a:schemeClr val="tx1"/>
                </a:solidFill>
              </a:rPr>
              <a:t>ctivities</a:t>
            </a:r>
            <a:endParaRPr lang="en-US" sz="2600" dirty="0">
              <a:solidFill>
                <a:schemeClr val="tx1"/>
              </a:solidFill>
            </a:endParaRPr>
          </a:p>
        </p:txBody>
      </p:sp>
      <p:pic>
        <p:nvPicPr>
          <p:cNvPr id="5" name="Picture 4" descr="PhotoGallery.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71872" y="890750"/>
            <a:ext cx="2741725" cy="3290070"/>
          </a:xfrm>
          <a:prstGeom prst="rect">
            <a:avLst/>
          </a:prstGeom>
          <a:effectLst>
            <a:outerShdw blurRad="63500" sx="102000" sy="102000" algn="ctr" rotWithShape="0">
              <a:prstClr val="black">
                <a:alpha val="40000"/>
              </a:prstClr>
            </a:outerShdw>
          </a:effectLst>
        </p:spPr>
      </p:pic>
      <p:sp>
        <p:nvSpPr>
          <p:cNvPr id="15" name="TextBox 14"/>
          <p:cNvSpPr txBox="1"/>
          <p:nvPr/>
        </p:nvSpPr>
        <p:spPr>
          <a:xfrm>
            <a:off x="932552" y="4228412"/>
            <a:ext cx="1868525" cy="307777"/>
          </a:xfrm>
          <a:prstGeom prst="rect">
            <a:avLst/>
          </a:prstGeom>
          <a:noFill/>
        </p:spPr>
        <p:txBody>
          <a:bodyPr wrap="non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Photo Gallery Activity</a:t>
            </a:r>
            <a:endParaRPr lang="en-US" sz="1400" dirty="0">
              <a:latin typeface="Tahoma" panose="020B0604030504040204" pitchFamily="34" charset="0"/>
              <a:ea typeface="Tahoma" panose="020B0604030504040204" pitchFamily="34" charset="0"/>
              <a:cs typeface="Tahoma" panose="020B0604030504040204" pitchFamily="34" charset="0"/>
            </a:endParaRPr>
          </a:p>
        </p:txBody>
      </p:sp>
      <p:pic>
        <p:nvPicPr>
          <p:cNvPr id="6" name="Picture 5" descr="Android's_Layers.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810250" y="891154"/>
            <a:ext cx="2724150" cy="3289697"/>
          </a:xfrm>
          <a:prstGeom prst="rect">
            <a:avLst/>
          </a:prstGeom>
          <a:effectLst>
            <a:outerShdw blurRad="63500" sx="102000" sy="102000" algn="ctr" rotWithShape="0">
              <a:prstClr val="black">
                <a:alpha val="40000"/>
              </a:prstClr>
            </a:outerShdw>
          </a:effectLst>
        </p:spPr>
      </p:pic>
      <p:sp>
        <p:nvSpPr>
          <p:cNvPr id="16" name="TextBox 15"/>
          <p:cNvSpPr txBox="1"/>
          <p:nvPr/>
        </p:nvSpPr>
        <p:spPr>
          <a:xfrm>
            <a:off x="6337088" y="4238545"/>
            <a:ext cx="1698094" cy="307777"/>
          </a:xfrm>
          <a:prstGeom prst="rect">
            <a:avLst/>
          </a:prstGeom>
          <a:noFill/>
        </p:spPr>
        <p:txBody>
          <a:bodyPr wrap="non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Photo View Activity</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18" name="TextBox 17"/>
          <p:cNvSpPr txBox="1"/>
          <p:nvPr/>
        </p:nvSpPr>
        <p:spPr>
          <a:xfrm>
            <a:off x="3660512" y="2366053"/>
            <a:ext cx="1661737" cy="307777"/>
          </a:xfrm>
          <a:prstGeom prst="rect">
            <a:avLst/>
          </a:prstGeom>
          <a:noFill/>
          <a:ln>
            <a:noFill/>
          </a:ln>
        </p:spPr>
        <p:txBody>
          <a:bodyPr wrap="non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View Photo Intent</a:t>
            </a:r>
            <a:endParaRPr lang="en-US" sz="1400" dirty="0">
              <a:latin typeface="Tahoma" panose="020B0604030504040204" pitchFamily="34" charset="0"/>
              <a:ea typeface="Tahoma" panose="020B0604030504040204" pitchFamily="34" charset="0"/>
              <a:cs typeface="Tahoma" panose="020B0604030504040204" pitchFamily="34" charset="0"/>
            </a:endParaRPr>
          </a:p>
        </p:txBody>
      </p:sp>
      <p:cxnSp>
        <p:nvCxnSpPr>
          <p:cNvPr id="14" name="Straight Connector 13"/>
          <p:cNvCxnSpPr/>
          <p:nvPr/>
        </p:nvCxnSpPr>
        <p:spPr>
          <a:xfrm>
            <a:off x="952872" y="1596238"/>
            <a:ext cx="0" cy="1077592"/>
          </a:xfrm>
          <a:prstGeom prst="line">
            <a:avLst/>
          </a:prstGeom>
          <a:ln w="19050">
            <a:solidFill>
              <a:srgbClr val="0070C0"/>
            </a:solidFill>
            <a:prstDash val="dash"/>
          </a:ln>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a:xfrm flipV="1">
            <a:off x="952872" y="2673830"/>
            <a:ext cx="4857378" cy="1"/>
          </a:xfrm>
          <a:prstGeom prst="straightConnector1">
            <a:avLst/>
          </a:prstGeom>
          <a:ln w="19050">
            <a:solidFill>
              <a:srgbClr val="0070C0"/>
            </a:solidFill>
            <a:prstDash val="dash"/>
            <a:tailEnd type="triangle" w="lg" len="lg"/>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2477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928" y="133099"/>
            <a:ext cx="8403020" cy="514350"/>
          </a:xfrm>
        </p:spPr>
        <p:txBody>
          <a:bodyPr>
            <a:normAutofit/>
          </a:bodyPr>
          <a:lstStyle/>
          <a:p>
            <a:r>
              <a:rPr lang="en-US" sz="2600" dirty="0" smtClean="0">
                <a:solidFill>
                  <a:schemeClr val="tx1"/>
                </a:solidFill>
              </a:rPr>
              <a:t>Services - Background Jobs</a:t>
            </a:r>
            <a:endParaRPr lang="en-US" sz="2600" dirty="0">
              <a:solidFill>
                <a:schemeClr val="tx1"/>
              </a:solidFill>
            </a:endParaRPr>
          </a:p>
        </p:txBody>
      </p:sp>
      <p:sp>
        <p:nvSpPr>
          <p:cNvPr id="4" name="TextBox 3"/>
          <p:cNvSpPr txBox="1"/>
          <p:nvPr/>
        </p:nvSpPr>
        <p:spPr>
          <a:xfrm>
            <a:off x="6630282" y="815952"/>
            <a:ext cx="1599318"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Service Lifecycle</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465307" y="827254"/>
            <a:ext cx="5638800" cy="3302507"/>
          </a:xfrm>
          <a:prstGeom prst="rect">
            <a:avLst/>
          </a:prstGeom>
        </p:spPr>
        <p:txBody>
          <a:bodyPr wrap="square">
            <a:spAutoFit/>
          </a:bodyPr>
          <a:lstStyle/>
          <a:p>
            <a:pPr marL="171450" indent="-171450">
              <a:lnSpc>
                <a:spcPct val="98000"/>
              </a:lnSpc>
              <a:buFont typeface="Symbol" panose="05050102010706020507" pitchFamily="18" charset="2"/>
              <a:buChar char="®"/>
            </a:pPr>
            <a:r>
              <a:rPr lang="en-US" sz="1400" dirty="0" smtClean="0">
                <a:latin typeface="Tahoma" panose="020B0604030504040204" pitchFamily="34" charset="0"/>
                <a:ea typeface="Tahoma" panose="020B0604030504040204" pitchFamily="34" charset="0"/>
                <a:cs typeface="Tahoma" panose="020B0604030504040204" pitchFamily="34" charset="0"/>
              </a:rPr>
              <a:t> Faceless </a:t>
            </a:r>
            <a:r>
              <a:rPr lang="en-US" sz="1400" dirty="0">
                <a:latin typeface="Tahoma" panose="020B0604030504040204" pitchFamily="34" charset="0"/>
                <a:ea typeface="Tahoma" panose="020B0604030504040204" pitchFamily="34" charset="0"/>
                <a:cs typeface="Tahoma" panose="020B0604030504040204" pitchFamily="34" charset="0"/>
              </a:rPr>
              <a:t>components running in </a:t>
            </a:r>
            <a:r>
              <a:rPr lang="en-US" sz="1400" dirty="0" smtClean="0">
                <a:latin typeface="Tahoma" panose="020B0604030504040204" pitchFamily="34" charset="0"/>
                <a:ea typeface="Tahoma" panose="020B0604030504040204" pitchFamily="34" charset="0"/>
                <a:cs typeface="Tahoma" panose="020B0604030504040204" pitchFamily="34" charset="0"/>
              </a:rPr>
              <a:t>background</a:t>
            </a:r>
          </a:p>
          <a:p>
            <a:pPr marL="171450" indent="-171450">
              <a:lnSpc>
                <a:spcPct val="98000"/>
              </a:lnSpc>
              <a:buFont typeface="Symbol" panose="05050102010706020507" pitchFamily="18" charset="2"/>
              <a:buChar char="®"/>
            </a:pPr>
            <a:endParaRPr lang="en-US" sz="1400" dirty="0">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r>
              <a:rPr lang="en-IN" sz="1400" dirty="0" smtClean="0">
                <a:latin typeface="Tahoma" panose="020B0604030504040204" pitchFamily="34" charset="0"/>
                <a:ea typeface="Tahoma" panose="020B0604030504040204" pitchFamily="34" charset="0"/>
                <a:cs typeface="Tahoma" panose="020B0604030504040204" pitchFamily="34" charset="0"/>
              </a:rPr>
              <a:t> They </a:t>
            </a:r>
            <a:r>
              <a:rPr lang="en-IN" sz="1400" dirty="0">
                <a:latin typeface="Tahoma" panose="020B0604030504040204" pitchFamily="34" charset="0"/>
                <a:ea typeface="Tahoma" panose="020B0604030504040204" pitchFamily="34" charset="0"/>
                <a:cs typeface="Tahoma" panose="020B0604030504040204" pitchFamily="34" charset="0"/>
              </a:rPr>
              <a:t>are of following types:</a:t>
            </a:r>
          </a:p>
          <a:p>
            <a:endParaRPr lang="en-IN" sz="1400" dirty="0" smtClean="0">
              <a:latin typeface="Tahoma" panose="020B0604030504040204" pitchFamily="34" charset="0"/>
              <a:ea typeface="Tahoma" panose="020B0604030504040204" pitchFamily="34" charset="0"/>
              <a:cs typeface="Tahoma" panose="020B0604030504040204" pitchFamily="34" charset="0"/>
            </a:endParaRPr>
          </a:p>
          <a:p>
            <a:pPr marL="628650" lvl="1" indent="-171450">
              <a:buClr>
                <a:schemeClr val="tx1"/>
              </a:buClr>
              <a:buFont typeface="Tahoma" panose="020B0604030504040204" pitchFamily="34" charset="0"/>
              <a:buChar char="»"/>
            </a:pPr>
            <a:r>
              <a:rPr lang="en-IN" sz="1400" dirty="0" smtClean="0">
                <a:solidFill>
                  <a:srgbClr val="0070C0"/>
                </a:solidFill>
                <a:latin typeface="Tahoma" panose="020B0604030504040204" pitchFamily="34" charset="0"/>
                <a:ea typeface="Tahoma" panose="020B0604030504040204" pitchFamily="34" charset="0"/>
                <a:cs typeface="Tahoma" panose="020B0604030504040204" pitchFamily="34" charset="0"/>
              </a:rPr>
              <a:t>Unbound </a:t>
            </a:r>
            <a:r>
              <a:rPr lang="en-IN" sz="1400" dirty="0">
                <a:solidFill>
                  <a:srgbClr val="0070C0"/>
                </a:solidFill>
                <a:latin typeface="Tahoma" panose="020B0604030504040204" pitchFamily="34" charset="0"/>
                <a:ea typeface="Tahoma" panose="020B0604030504040204" pitchFamily="34" charset="0"/>
                <a:cs typeface="Tahoma" panose="020B0604030504040204" pitchFamily="34" charset="0"/>
              </a:rPr>
              <a:t>Service</a:t>
            </a:r>
          </a:p>
          <a:p>
            <a:pPr marL="1085850" lvl="2" indent="-171450">
              <a:buFont typeface="Tahoma" panose="020B0604030504040204" pitchFamily="34" charset="0"/>
              <a:buChar char="»"/>
            </a:pPr>
            <a:r>
              <a:rPr lang="en-IN" sz="1400" dirty="0">
                <a:latin typeface="Tahoma" panose="020B0604030504040204" pitchFamily="34" charset="0"/>
                <a:ea typeface="Tahoma" panose="020B0604030504040204" pitchFamily="34" charset="0"/>
                <a:cs typeface="Tahoma" panose="020B0604030504040204" pitchFamily="34" charset="0"/>
              </a:rPr>
              <a:t>It is a kind of service which runs in the background indefinitely, even if the activity which started this service </a:t>
            </a:r>
            <a:r>
              <a:rPr lang="en-IN" sz="1400" dirty="0" smtClean="0">
                <a:latin typeface="Tahoma" panose="020B0604030504040204" pitchFamily="34" charset="0"/>
                <a:ea typeface="Tahoma" panose="020B0604030504040204" pitchFamily="34" charset="0"/>
                <a:cs typeface="Tahoma" panose="020B0604030504040204" pitchFamily="34" charset="0"/>
              </a:rPr>
              <a:t>ends</a:t>
            </a:r>
            <a:endParaRPr lang="en-IN" sz="1400" dirty="0">
              <a:latin typeface="Tahoma" panose="020B0604030504040204" pitchFamily="34" charset="0"/>
              <a:ea typeface="Tahoma" panose="020B0604030504040204" pitchFamily="34" charset="0"/>
              <a:cs typeface="Tahoma" panose="020B0604030504040204" pitchFamily="34" charset="0"/>
            </a:endParaRPr>
          </a:p>
          <a:p>
            <a:pPr lvl="1"/>
            <a:endParaRPr lang="en-IN" sz="1400" dirty="0">
              <a:latin typeface="Tahoma" panose="020B0604030504040204" pitchFamily="34" charset="0"/>
              <a:ea typeface="Tahoma" panose="020B0604030504040204" pitchFamily="34" charset="0"/>
              <a:cs typeface="Tahoma" panose="020B0604030504040204" pitchFamily="34" charset="0"/>
            </a:endParaRPr>
          </a:p>
          <a:p>
            <a:pPr marL="628650" lvl="1" indent="-171450">
              <a:buClr>
                <a:schemeClr val="tx1"/>
              </a:buClr>
              <a:buFont typeface="Tahoma" panose="020B0604030504040204" pitchFamily="34" charset="0"/>
              <a:buChar char="»"/>
            </a:pPr>
            <a:r>
              <a:rPr lang="en-IN" sz="1400" dirty="0">
                <a:solidFill>
                  <a:srgbClr val="0070C0"/>
                </a:solidFill>
                <a:latin typeface="Tahoma" panose="020B0604030504040204" pitchFamily="34" charset="0"/>
                <a:ea typeface="Tahoma" panose="020B0604030504040204" pitchFamily="34" charset="0"/>
                <a:cs typeface="Tahoma" panose="020B0604030504040204" pitchFamily="34" charset="0"/>
              </a:rPr>
              <a:t>Bound Service</a:t>
            </a:r>
          </a:p>
          <a:p>
            <a:pPr marL="1085850" lvl="2" indent="-171450">
              <a:buFont typeface="Tahoma" panose="020B0604030504040204" pitchFamily="34" charset="0"/>
              <a:buChar char="»"/>
            </a:pPr>
            <a:r>
              <a:rPr lang="en-IN" sz="1400" dirty="0">
                <a:latin typeface="Tahoma" panose="020B0604030504040204" pitchFamily="34" charset="0"/>
                <a:ea typeface="Tahoma" panose="020B0604030504040204" pitchFamily="34" charset="0"/>
                <a:cs typeface="Tahoma" panose="020B0604030504040204" pitchFamily="34" charset="0"/>
              </a:rPr>
              <a:t>It is a kind of service which runs till the lifespan of the activity which started this </a:t>
            </a:r>
            <a:r>
              <a:rPr lang="en-IN" sz="1400" dirty="0" smtClean="0">
                <a:latin typeface="Tahoma" panose="020B0604030504040204" pitchFamily="34" charset="0"/>
                <a:ea typeface="Tahoma" panose="020B0604030504040204" pitchFamily="34" charset="0"/>
                <a:cs typeface="Tahoma" panose="020B0604030504040204" pitchFamily="34" charset="0"/>
              </a:rPr>
              <a:t>service</a:t>
            </a:r>
            <a:endParaRPr lang="en-IN" sz="1400" dirty="0">
              <a:latin typeface="Tahoma" panose="020B0604030504040204" pitchFamily="34" charset="0"/>
              <a:ea typeface="Tahoma" panose="020B0604030504040204" pitchFamily="34" charset="0"/>
              <a:cs typeface="Tahoma" panose="020B0604030504040204" pitchFamily="34" charset="0"/>
            </a:endParaRPr>
          </a:p>
          <a:p>
            <a:pPr>
              <a:lnSpc>
                <a:spcPct val="98000"/>
              </a:lnSpc>
            </a:pPr>
            <a:endParaRPr lang="en-US" sz="1400" dirty="0" smtClean="0">
              <a:latin typeface="Tahoma" panose="020B0604030504040204" pitchFamily="34" charset="0"/>
              <a:ea typeface="Tahoma" panose="020B0604030504040204" pitchFamily="34" charset="0"/>
              <a:cs typeface="Tahoma" panose="020B0604030504040204" pitchFamily="34" charset="0"/>
            </a:endParaRPr>
          </a:p>
          <a:p>
            <a:pPr marL="171450" indent="-171450">
              <a:lnSpc>
                <a:spcPct val="98000"/>
              </a:lnSpc>
              <a:buFont typeface="Symbol" panose="05050102010706020507" pitchFamily="18" charset="2"/>
              <a:buChar char="®"/>
            </a:pPr>
            <a:endParaRPr lang="en-US" sz="1400" dirty="0" smtClean="0">
              <a:latin typeface="Tahoma" panose="020B0604030504040204" pitchFamily="34" charset="0"/>
              <a:ea typeface="Tahoma" panose="020B0604030504040204" pitchFamily="34" charset="0"/>
              <a:cs typeface="Tahoma" panose="020B0604030504040204" pitchFamily="34" charset="0"/>
            </a:endParaRPr>
          </a:p>
          <a:p>
            <a:pPr marL="171450" indent="-171450">
              <a:lnSpc>
                <a:spcPct val="98000"/>
              </a:lnSpc>
              <a:buFont typeface="Symbol" panose="05050102010706020507" pitchFamily="18" charset="2"/>
              <a:buChar char="®"/>
            </a:pPr>
            <a:r>
              <a:rPr lang="en-US" sz="1400" dirty="0" smtClean="0">
                <a:latin typeface="Tahoma" panose="020B0604030504040204" pitchFamily="34" charset="0"/>
                <a:ea typeface="Tahoma" panose="020B0604030504040204" pitchFamily="34" charset="0"/>
                <a:cs typeface="Tahoma" panose="020B0604030504040204" pitchFamily="34" charset="0"/>
              </a:rPr>
              <a:t> Example: </a:t>
            </a:r>
            <a:r>
              <a:rPr lang="en-US" sz="1400" dirty="0">
                <a:solidFill>
                  <a:srgbClr val="0070C0"/>
                </a:solidFill>
                <a:latin typeface="Tahoma" panose="020B0604030504040204" pitchFamily="34" charset="0"/>
                <a:ea typeface="Tahoma" panose="020B0604030504040204" pitchFamily="34" charset="0"/>
                <a:cs typeface="Tahoma" panose="020B0604030504040204" pitchFamily="34" charset="0"/>
              </a:rPr>
              <a:t>music player, network download </a:t>
            </a:r>
            <a:r>
              <a:rPr lang="en-US" sz="1400" dirty="0" smtClean="0">
                <a:latin typeface="Tahoma" panose="020B0604030504040204" pitchFamily="34" charset="0"/>
                <a:ea typeface="Tahoma" panose="020B0604030504040204" pitchFamily="34" charset="0"/>
                <a:cs typeface="Tahoma" panose="020B0604030504040204" pitchFamily="34" charset="0"/>
              </a:rPr>
              <a:t>etc.</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21" name="Group 20"/>
          <p:cNvGrpSpPr/>
          <p:nvPr/>
        </p:nvGrpSpPr>
        <p:grpSpPr>
          <a:xfrm>
            <a:off x="6743259" y="1219463"/>
            <a:ext cx="1219200" cy="2930914"/>
            <a:chOff x="7086600" y="819660"/>
            <a:chExt cx="1219200" cy="2930914"/>
          </a:xfrm>
        </p:grpSpPr>
        <p:sp>
          <p:nvSpPr>
            <p:cNvPr id="22" name="Rounded Rectangle 21"/>
            <p:cNvSpPr/>
            <p:nvPr/>
          </p:nvSpPr>
          <p:spPr>
            <a:xfrm>
              <a:off x="7162800" y="3369739"/>
              <a:ext cx="1066800" cy="38083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23" name="Rounded Rectangle 22"/>
            <p:cNvSpPr/>
            <p:nvPr/>
          </p:nvSpPr>
          <p:spPr>
            <a:xfrm>
              <a:off x="7162800" y="2123143"/>
              <a:ext cx="1066800" cy="38083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200" dirty="0" smtClean="0">
                  <a:latin typeface="Tahoma" panose="020B0604030504040204" pitchFamily="34" charset="0"/>
                  <a:ea typeface="Tahoma" panose="020B0604030504040204" pitchFamily="34" charset="0"/>
                  <a:cs typeface="Tahoma" panose="020B0604030504040204" pitchFamily="34" charset="0"/>
                </a:rPr>
                <a:t>Running</a:t>
              </a:r>
              <a:endParaRPr lang="en-IN" sz="1200" dirty="0">
                <a:latin typeface="Tahoma" panose="020B0604030504040204" pitchFamily="34" charset="0"/>
                <a:ea typeface="Tahoma" panose="020B0604030504040204" pitchFamily="34" charset="0"/>
                <a:cs typeface="Tahoma" panose="020B0604030504040204" pitchFamily="34" charset="0"/>
              </a:endParaRPr>
            </a:p>
          </p:txBody>
        </p:sp>
        <p:cxnSp>
          <p:nvCxnSpPr>
            <p:cNvPr id="25" name="Straight Connector 24"/>
            <p:cNvCxnSpPr/>
            <p:nvPr/>
          </p:nvCxnSpPr>
          <p:spPr>
            <a:xfrm>
              <a:off x="7696200" y="1257382"/>
              <a:ext cx="0" cy="247568"/>
            </a:xfrm>
            <a:prstGeom prst="line">
              <a:avLst/>
            </a:prstGeom>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7200900" y="1513210"/>
              <a:ext cx="990600" cy="400110"/>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(1) onCreate()</a:t>
              </a:r>
            </a:p>
            <a:p>
              <a:r>
                <a:rPr lang="en-US" sz="1000" dirty="0" smtClean="0">
                  <a:latin typeface="Arial" panose="020B0604020202020204" pitchFamily="34" charset="0"/>
                  <a:cs typeface="Arial" panose="020B0604020202020204" pitchFamily="34" charset="0"/>
                </a:rPr>
                <a:t>(2) onStart()</a:t>
              </a:r>
              <a:endParaRPr lang="en-IN" sz="1000" dirty="0">
                <a:latin typeface="Arial" panose="020B0604020202020204" pitchFamily="34" charset="0"/>
                <a:cs typeface="Arial" panose="020B0604020202020204" pitchFamily="34" charset="0"/>
              </a:endParaRPr>
            </a:p>
          </p:txBody>
        </p:sp>
        <p:cxnSp>
          <p:nvCxnSpPr>
            <p:cNvPr id="27" name="Straight Arrow Connector 26"/>
            <p:cNvCxnSpPr>
              <a:stCxn id="26" idx="2"/>
              <a:endCxn id="23" idx="0"/>
            </p:cNvCxnSpPr>
            <p:nvPr/>
          </p:nvCxnSpPr>
          <p:spPr>
            <a:xfrm>
              <a:off x="7696200" y="1913320"/>
              <a:ext cx="0" cy="2098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Connector 29"/>
            <p:cNvCxnSpPr>
              <a:stCxn id="23" idx="2"/>
              <a:endCxn id="31" idx="0"/>
            </p:cNvCxnSpPr>
            <p:nvPr/>
          </p:nvCxnSpPr>
          <p:spPr>
            <a:xfrm>
              <a:off x="7696200" y="2503978"/>
              <a:ext cx="0" cy="155881"/>
            </a:xfrm>
            <a:prstGeom prst="line">
              <a:avLst/>
            </a:prstGeom>
          </p:spPr>
          <p:style>
            <a:lnRef idx="1">
              <a:schemeClr val="dk1"/>
            </a:lnRef>
            <a:fillRef idx="0">
              <a:schemeClr val="dk1"/>
            </a:fillRef>
            <a:effectRef idx="0">
              <a:schemeClr val="dk1"/>
            </a:effectRef>
            <a:fontRef idx="minor">
              <a:schemeClr val="tx1"/>
            </a:fontRef>
          </p:style>
        </p:cxnSp>
        <p:sp>
          <p:nvSpPr>
            <p:cNvPr id="31" name="TextBox 30"/>
            <p:cNvSpPr txBox="1"/>
            <p:nvPr/>
          </p:nvSpPr>
          <p:spPr>
            <a:xfrm>
              <a:off x="7086600" y="2659859"/>
              <a:ext cx="1219200" cy="553998"/>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     onDestroy()</a:t>
              </a:r>
            </a:p>
            <a:p>
              <a:r>
                <a:rPr lang="en-US" sz="1000" dirty="0" smtClean="0">
                  <a:latin typeface="Arial" panose="020B0604020202020204" pitchFamily="34" charset="0"/>
                  <a:cs typeface="Arial" panose="020B0604020202020204" pitchFamily="34" charset="0"/>
                </a:rPr>
                <a:t>             or</a:t>
              </a:r>
            </a:p>
            <a:p>
              <a:r>
                <a:rPr lang="en-US" sz="1000" dirty="0" smtClean="0">
                  <a:latin typeface="Arial" panose="020B0604020202020204" pitchFamily="34" charset="0"/>
                  <a:cs typeface="Arial" panose="020B0604020202020204" pitchFamily="34" charset="0"/>
                </a:rPr>
                <a:t>   &lt;process killed&gt;</a:t>
              </a:r>
              <a:endParaRPr lang="en-IN" sz="1000" dirty="0">
                <a:latin typeface="Arial" panose="020B0604020202020204" pitchFamily="34" charset="0"/>
                <a:cs typeface="Arial" panose="020B0604020202020204" pitchFamily="34" charset="0"/>
              </a:endParaRPr>
            </a:p>
          </p:txBody>
        </p:sp>
        <p:cxnSp>
          <p:nvCxnSpPr>
            <p:cNvPr id="32" name="Straight Arrow Connector 31"/>
            <p:cNvCxnSpPr>
              <a:stCxn id="31" idx="2"/>
              <a:endCxn id="22" idx="0"/>
            </p:cNvCxnSpPr>
            <p:nvPr/>
          </p:nvCxnSpPr>
          <p:spPr>
            <a:xfrm>
              <a:off x="7696200" y="3213857"/>
              <a:ext cx="0" cy="1558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7162800" y="3418378"/>
              <a:ext cx="1066800" cy="307777"/>
            </a:xfrm>
            <a:prstGeom prst="rect">
              <a:avLst/>
            </a:prstGeom>
            <a:noFill/>
          </p:spPr>
          <p:txBody>
            <a:bodyPr wrap="square" rtlCol="0">
              <a:spAutoFit/>
            </a:bodyPr>
            <a:lstStyle/>
            <a:p>
              <a:r>
                <a:rPr lang="en-US" sz="1400" dirty="0" smtClean="0"/>
                <a:t>  Destroyed</a:t>
              </a:r>
              <a:endParaRPr lang="en-IN" sz="1400" dirty="0"/>
            </a:p>
          </p:txBody>
        </p:sp>
        <p:sp>
          <p:nvSpPr>
            <p:cNvPr id="19" name="Rounded Rectangle 18"/>
            <p:cNvSpPr/>
            <p:nvPr/>
          </p:nvSpPr>
          <p:spPr>
            <a:xfrm>
              <a:off x="7165340" y="819660"/>
              <a:ext cx="1066800" cy="38083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200" dirty="0" smtClean="0">
                  <a:latin typeface="Tahoma" panose="020B0604030504040204" pitchFamily="34" charset="0"/>
                  <a:ea typeface="Tahoma" panose="020B0604030504040204" pitchFamily="34" charset="0"/>
                  <a:cs typeface="Tahoma" panose="020B0604030504040204" pitchFamily="34" charset="0"/>
                </a:rPr>
                <a:t>Starting</a:t>
              </a:r>
              <a:endParaRPr lang="en-IN" sz="1200" dirty="0">
                <a:latin typeface="Tahoma" panose="020B0604030504040204" pitchFamily="34" charset="0"/>
                <a:ea typeface="Tahoma" panose="020B0604030504040204" pitchFamily="34" charset="0"/>
                <a:cs typeface="Tahoma" panose="020B0604030504040204" pitchFamily="34" charset="0"/>
              </a:endParaRPr>
            </a:p>
          </p:txBody>
        </p:sp>
      </p:grpSp>
    </p:spTree>
    <p:extLst>
      <p:ext uri="{BB962C8B-B14F-4D97-AF65-F5344CB8AC3E}">
        <p14:creationId xmlns:p14="http://schemas.microsoft.com/office/powerpoint/2010/main" val="1268714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66928" y="133099"/>
            <a:ext cx="8403020" cy="514350"/>
          </a:xfrm>
        </p:spPr>
        <p:txBody>
          <a:bodyPr>
            <a:normAutofit/>
          </a:bodyPr>
          <a:lstStyle/>
          <a:p>
            <a:r>
              <a:rPr lang="en-US" sz="2600" dirty="0" smtClean="0">
                <a:solidFill>
                  <a:schemeClr val="tx1"/>
                </a:solidFill>
              </a:rPr>
              <a:t>Services - Examples in Facebook App</a:t>
            </a:r>
            <a:endParaRPr lang="en-US" sz="2600" dirty="0">
              <a:solidFill>
                <a:schemeClr val="tx1"/>
              </a:solidFill>
            </a:endParaRPr>
          </a:p>
        </p:txBody>
      </p:sp>
      <p:sp>
        <p:nvSpPr>
          <p:cNvPr id="4" name="Rectangle 3"/>
          <p:cNvSpPr/>
          <p:nvPr/>
        </p:nvSpPr>
        <p:spPr>
          <a:xfrm>
            <a:off x="466928" y="918686"/>
            <a:ext cx="4572000" cy="738664"/>
          </a:xfrm>
          <a:prstGeom prst="rect">
            <a:avLst/>
          </a:prstGeom>
        </p:spPr>
        <p:txBody>
          <a:bodyPr>
            <a:spAutoFit/>
          </a:bodyPr>
          <a:lstStyle/>
          <a:p>
            <a:pPr marL="171450" indent="-171450">
              <a:buFont typeface="Symbol" panose="05050102010706020507" pitchFamily="18" charset="2"/>
              <a:buChar char="®"/>
            </a:pPr>
            <a:r>
              <a:rPr lang="en-US" sz="1400" dirty="0" smtClean="0">
                <a:latin typeface="Tahoma" panose="020B0604030504040204" pitchFamily="34" charset="0"/>
                <a:ea typeface="Tahoma" panose="020B0604030504040204" pitchFamily="34" charset="0"/>
                <a:cs typeface="Tahoma" panose="020B0604030504040204" pitchFamily="34" charset="0"/>
              </a:rPr>
              <a:t> Various </a:t>
            </a:r>
            <a:r>
              <a:rPr lang="en-US" sz="1400" dirty="0">
                <a:latin typeface="Tahoma" panose="020B0604030504040204" pitchFamily="34" charset="0"/>
                <a:ea typeface="Tahoma" panose="020B0604030504040204" pitchFamily="34" charset="0"/>
                <a:cs typeface="Tahoma" panose="020B0604030504040204" pitchFamily="34" charset="0"/>
              </a:rPr>
              <a:t>Feeds by friends</a:t>
            </a:r>
          </a:p>
          <a:p>
            <a:pPr marL="171450" indent="-171450">
              <a:buFont typeface="Symbol" panose="05050102010706020507" pitchFamily="18" charset="2"/>
              <a:buChar char="®"/>
            </a:pPr>
            <a:endParaRPr lang="en-US" sz="1400" dirty="0">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r>
              <a:rPr lang="en-US" sz="1400" dirty="0" smtClean="0">
                <a:latin typeface="Tahoma" panose="020B0604030504040204" pitchFamily="34" charset="0"/>
                <a:ea typeface="Tahoma" panose="020B0604030504040204" pitchFamily="34" charset="0"/>
                <a:cs typeface="Tahoma" panose="020B0604030504040204" pitchFamily="34" charset="0"/>
              </a:rPr>
              <a:t> Notifications about </a:t>
            </a:r>
            <a:r>
              <a:rPr lang="en-US" sz="1400" dirty="0">
                <a:latin typeface="Tahoma" panose="020B0604030504040204" pitchFamily="34" charset="0"/>
                <a:ea typeface="Tahoma" panose="020B0604030504040204" pitchFamily="34" charset="0"/>
                <a:cs typeface="Tahoma" panose="020B0604030504040204" pitchFamily="34" charset="0"/>
              </a:rPr>
              <a:t>Friend Requests</a:t>
            </a:r>
          </a:p>
        </p:txBody>
      </p:sp>
      <p:pic>
        <p:nvPicPr>
          <p:cNvPr id="7"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876800" y="1047750"/>
            <a:ext cx="2895599" cy="3458184"/>
          </a:xfrm>
          <a:prstGeom prst="rect">
            <a:avLst/>
          </a:prstGeom>
          <a:noFill/>
          <a:ln>
            <a:noFill/>
          </a:ln>
          <a:effectLst>
            <a:outerShdw blurRad="63500" dist="38099" dir="2700000" algn="ctr" rotWithShape="0">
              <a:srgbClr val="000000">
                <a:alpha val="74998"/>
              </a:srgbClr>
            </a:outerShdw>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808080"/>
                </a:solidFill>
                <a:round/>
                <a:headEnd/>
                <a:tailEnd/>
              </a14:hiddenLine>
            </a:ext>
          </a:extLst>
        </p:spPr>
      </p:pic>
    </p:spTree>
    <p:extLst>
      <p:ext uri="{BB962C8B-B14F-4D97-AF65-F5344CB8AC3E}">
        <p14:creationId xmlns:p14="http://schemas.microsoft.com/office/powerpoint/2010/main" val="2716402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466928" y="133099"/>
            <a:ext cx="8403020" cy="514350"/>
          </a:xfrm>
        </p:spPr>
        <p:txBody>
          <a:bodyPr>
            <a:normAutofit/>
          </a:bodyPr>
          <a:lstStyle/>
          <a:p>
            <a:r>
              <a:rPr lang="en-US" dirty="0" smtClean="0">
                <a:solidFill>
                  <a:schemeClr val="tx1"/>
                </a:solidFill>
              </a:rPr>
              <a:t>How it Works?</a:t>
            </a:r>
            <a:endParaRPr lang="en-IN" dirty="0">
              <a:solidFill>
                <a:schemeClr val="tx1"/>
              </a:solidFill>
            </a:endParaRPr>
          </a:p>
        </p:txBody>
      </p:sp>
    </p:spTree>
    <p:extLst>
      <p:ext uri="{BB962C8B-B14F-4D97-AF65-F5344CB8AC3E}">
        <p14:creationId xmlns:p14="http://schemas.microsoft.com/office/powerpoint/2010/main" val="3476857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928" y="133099"/>
            <a:ext cx="8403020" cy="514350"/>
          </a:xfrm>
        </p:spPr>
        <p:txBody>
          <a:bodyPr>
            <a:normAutofit/>
          </a:bodyPr>
          <a:lstStyle/>
          <a:p>
            <a:r>
              <a:rPr lang="en-US" sz="2600" dirty="0">
                <a:solidFill>
                  <a:schemeClr val="tx1"/>
                </a:solidFill>
                <a:cs typeface="MyriadPro-SemiboldCond" charset="0"/>
              </a:rPr>
              <a:t>Content Providers</a:t>
            </a:r>
            <a:endParaRPr lang="en-US" sz="2600" dirty="0">
              <a:solidFill>
                <a:schemeClr val="tx1"/>
              </a:solidFill>
            </a:endParaRPr>
          </a:p>
        </p:txBody>
      </p:sp>
      <p:sp>
        <p:nvSpPr>
          <p:cNvPr id="4" name="Rectangle 3"/>
          <p:cNvSpPr/>
          <p:nvPr/>
        </p:nvSpPr>
        <p:spPr>
          <a:xfrm>
            <a:off x="466928" y="908268"/>
            <a:ext cx="4572000" cy="1815882"/>
          </a:xfrm>
          <a:prstGeom prst="rect">
            <a:avLst/>
          </a:prstGeom>
        </p:spPr>
        <p:txBody>
          <a:bodyPr>
            <a:spAutoFit/>
          </a:bodyPr>
          <a:lstStyle/>
          <a:p>
            <a:pPr marL="171450" indent="-171450">
              <a:buFont typeface="Symbol" panose="05050102010706020507" pitchFamily="18" charset="2"/>
              <a:buChar char="®"/>
            </a:pPr>
            <a:r>
              <a:rPr lang="en-US" sz="1400" dirty="0" smtClean="0">
                <a:latin typeface="Tahoma" panose="020B0604030504040204" pitchFamily="34" charset="0"/>
                <a:ea typeface="Tahoma" panose="020B0604030504040204" pitchFamily="34" charset="0"/>
                <a:cs typeface="Tahoma" panose="020B0604030504040204" pitchFamily="34" charset="0"/>
              </a:rPr>
              <a:t> Enables </a:t>
            </a:r>
            <a:r>
              <a:rPr lang="en-US" sz="1400" dirty="0">
                <a:latin typeface="Tahoma" panose="020B0604030504040204" pitchFamily="34" charset="0"/>
                <a:ea typeface="Tahoma" panose="020B0604030504040204" pitchFamily="34" charset="0"/>
                <a:cs typeface="Tahoma" panose="020B0604030504040204" pitchFamily="34" charset="0"/>
              </a:rPr>
              <a:t>sharing of data across </a:t>
            </a:r>
            <a:r>
              <a:rPr lang="en-US" sz="1400" dirty="0" smtClean="0">
                <a:latin typeface="Tahoma" panose="020B0604030504040204" pitchFamily="34" charset="0"/>
                <a:ea typeface="Tahoma" panose="020B0604030504040204" pitchFamily="34" charset="0"/>
                <a:cs typeface="Tahoma" panose="020B0604030504040204" pitchFamily="34" charset="0"/>
              </a:rPr>
              <a:t>applications</a:t>
            </a:r>
          </a:p>
          <a:p>
            <a:pPr marL="628650" lvl="1" indent="-171450">
              <a:buFont typeface="Tahoma" panose="020B0604030504040204" pitchFamily="34" charset="0"/>
              <a:buChar char="»"/>
            </a:pPr>
            <a:r>
              <a:rPr lang="en-US" sz="1400" dirty="0" smtClean="0">
                <a:latin typeface="Tahoma" panose="020B0604030504040204" pitchFamily="34" charset="0"/>
                <a:ea typeface="Tahoma" panose="020B0604030504040204" pitchFamily="34" charset="0"/>
                <a:cs typeface="Tahoma" panose="020B0604030504040204" pitchFamily="34" charset="0"/>
              </a:rPr>
              <a:t>Example: </a:t>
            </a:r>
            <a:r>
              <a:rPr lang="en-US" sz="1400" dirty="0">
                <a:latin typeface="Tahoma" panose="020B0604030504040204" pitchFamily="34" charset="0"/>
                <a:ea typeface="Tahoma" panose="020B0604030504040204" pitchFamily="34" charset="0"/>
                <a:cs typeface="Tahoma" panose="020B0604030504040204" pitchFamily="34" charset="0"/>
              </a:rPr>
              <a:t>address book, photo gallery</a:t>
            </a:r>
          </a:p>
          <a:p>
            <a:pPr lvl="1"/>
            <a:endParaRPr lang="en-US" sz="1400" dirty="0">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r>
              <a:rPr lang="en-US" sz="1400" dirty="0" smtClean="0">
                <a:latin typeface="Tahoma" panose="020B0604030504040204" pitchFamily="34" charset="0"/>
                <a:ea typeface="Tahoma" panose="020B0604030504040204" pitchFamily="34" charset="0"/>
                <a:cs typeface="Tahoma" panose="020B0604030504040204" pitchFamily="34" charset="0"/>
              </a:rPr>
              <a:t> Provide </a:t>
            </a:r>
            <a:r>
              <a:rPr lang="en-US" sz="1400" dirty="0">
                <a:latin typeface="Tahoma" panose="020B0604030504040204" pitchFamily="34" charset="0"/>
                <a:ea typeface="Tahoma" panose="020B0604030504040204" pitchFamily="34" charset="0"/>
                <a:cs typeface="Tahoma" panose="020B0604030504040204" pitchFamily="34" charset="0"/>
              </a:rPr>
              <a:t>uniform APIs for: </a:t>
            </a:r>
            <a:endParaRPr lang="en-US" sz="1400" dirty="0" smtClean="0">
              <a:latin typeface="Tahoma" panose="020B0604030504040204" pitchFamily="34" charset="0"/>
              <a:ea typeface="Tahoma" panose="020B0604030504040204" pitchFamily="34" charset="0"/>
              <a:cs typeface="Tahoma" panose="020B0604030504040204" pitchFamily="34" charset="0"/>
            </a:endParaRPr>
          </a:p>
          <a:p>
            <a:pPr marL="628650" lvl="1" indent="-171450">
              <a:buFont typeface="Tahoma" panose="020B0604030504040204" pitchFamily="34" charset="0"/>
              <a:buChar char="»"/>
            </a:pPr>
            <a:r>
              <a:rPr lang="en-US" sz="1400" dirty="0" smtClean="0">
                <a:latin typeface="Tahoma" panose="020B0604030504040204" pitchFamily="34" charset="0"/>
                <a:ea typeface="Tahoma" panose="020B0604030504040204" pitchFamily="34" charset="0"/>
                <a:cs typeface="Tahoma" panose="020B0604030504040204" pitchFamily="34" charset="0"/>
              </a:rPr>
              <a:t>Querying</a:t>
            </a:r>
          </a:p>
          <a:p>
            <a:pPr marL="628650" lvl="1" indent="-171450">
              <a:buFont typeface="Tahoma" panose="020B0604030504040204" pitchFamily="34" charset="0"/>
              <a:buChar char="»"/>
            </a:pPr>
            <a:r>
              <a:rPr lang="en-US" sz="1400" dirty="0" smtClean="0">
                <a:latin typeface="Tahoma" panose="020B0604030504040204" pitchFamily="34" charset="0"/>
                <a:ea typeface="Tahoma" panose="020B0604030504040204" pitchFamily="34" charset="0"/>
                <a:cs typeface="Tahoma" panose="020B0604030504040204" pitchFamily="34" charset="0"/>
              </a:rPr>
              <a:t>Delete</a:t>
            </a:r>
          </a:p>
          <a:p>
            <a:pPr marL="628650" lvl="1" indent="-171450">
              <a:buFont typeface="Tahoma" panose="020B0604030504040204" pitchFamily="34" charset="0"/>
              <a:buChar char="»"/>
            </a:pPr>
            <a:r>
              <a:rPr lang="en-US" sz="1400" dirty="0" smtClean="0">
                <a:latin typeface="Tahoma" panose="020B0604030504040204" pitchFamily="34" charset="0"/>
                <a:ea typeface="Tahoma" panose="020B0604030504040204" pitchFamily="34" charset="0"/>
                <a:cs typeface="Tahoma" panose="020B0604030504040204" pitchFamily="34" charset="0"/>
              </a:rPr>
              <a:t>Update</a:t>
            </a:r>
          </a:p>
          <a:p>
            <a:pPr marL="628650" lvl="1" indent="-171450">
              <a:buFont typeface="Tahoma" panose="020B0604030504040204" pitchFamily="34" charset="0"/>
              <a:buChar char="»"/>
            </a:pPr>
            <a:r>
              <a:rPr lang="en-US" sz="1400" dirty="0">
                <a:latin typeface="Tahoma" panose="020B0604030504040204" pitchFamily="34" charset="0"/>
                <a:ea typeface="Tahoma" panose="020B0604030504040204" pitchFamily="34" charset="0"/>
                <a:cs typeface="Tahoma" panose="020B0604030504040204" pitchFamily="34" charset="0"/>
              </a:rPr>
              <a:t>I</a:t>
            </a:r>
            <a:r>
              <a:rPr lang="en-US" sz="1400" dirty="0" smtClean="0">
                <a:latin typeface="Tahoma" panose="020B0604030504040204" pitchFamily="34" charset="0"/>
                <a:ea typeface="Tahoma" panose="020B0604030504040204" pitchFamily="34" charset="0"/>
                <a:cs typeface="Tahoma" panose="020B0604030504040204" pitchFamily="34" charset="0"/>
              </a:rPr>
              <a:t>nsert</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20" name="Group 19"/>
          <p:cNvGrpSpPr/>
          <p:nvPr/>
        </p:nvGrpSpPr>
        <p:grpSpPr>
          <a:xfrm>
            <a:off x="5038928" y="826446"/>
            <a:ext cx="3657600" cy="4031303"/>
            <a:chOff x="533400" y="826446"/>
            <a:chExt cx="3657600" cy="4031303"/>
          </a:xfrm>
        </p:grpSpPr>
        <p:sp>
          <p:nvSpPr>
            <p:cNvPr id="6" name="Rectangle 5"/>
            <p:cNvSpPr/>
            <p:nvPr/>
          </p:nvSpPr>
          <p:spPr>
            <a:xfrm>
              <a:off x="533400" y="826446"/>
              <a:ext cx="3657600" cy="4031303"/>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ounded Rectangle 6"/>
            <p:cNvSpPr/>
            <p:nvPr/>
          </p:nvSpPr>
          <p:spPr>
            <a:xfrm>
              <a:off x="1926021" y="1001872"/>
              <a:ext cx="990600" cy="35144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latin typeface="Tahoma" panose="020B0604030504040204" pitchFamily="34" charset="0"/>
                  <a:ea typeface="Tahoma" panose="020B0604030504040204" pitchFamily="34" charset="0"/>
                  <a:cs typeface="Tahoma" panose="020B0604030504040204" pitchFamily="34" charset="0"/>
                </a:rPr>
                <a:t>App</a:t>
              </a:r>
              <a:endParaRPr lang="en-IN" sz="1400" dirty="0">
                <a:latin typeface="Tahoma" panose="020B0604030504040204" pitchFamily="34" charset="0"/>
                <a:ea typeface="Tahoma" panose="020B0604030504040204" pitchFamily="34" charset="0"/>
                <a:cs typeface="Tahoma" panose="020B0604030504040204" pitchFamily="34" charset="0"/>
              </a:endParaRPr>
            </a:p>
          </p:txBody>
        </p:sp>
        <p:sp>
          <p:nvSpPr>
            <p:cNvPr id="10" name="Rounded Rectangle 9"/>
            <p:cNvSpPr/>
            <p:nvPr/>
          </p:nvSpPr>
          <p:spPr>
            <a:xfrm>
              <a:off x="1746115" y="1618439"/>
              <a:ext cx="1682886" cy="15693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Content</a:t>
              </a:r>
            </a:p>
            <a:p>
              <a:pPr algn="ctr"/>
              <a:r>
                <a:rPr lang="en-US" dirty="0"/>
                <a:t>P</a:t>
              </a:r>
              <a:r>
                <a:rPr lang="en-US" dirty="0" smtClean="0"/>
                <a:t>rovider</a:t>
              </a:r>
              <a:endParaRPr lang="en-IN" dirty="0"/>
            </a:p>
          </p:txBody>
        </p:sp>
        <p:cxnSp>
          <p:nvCxnSpPr>
            <p:cNvPr id="12" name="Straight Connector 11"/>
            <p:cNvCxnSpPr/>
            <p:nvPr/>
          </p:nvCxnSpPr>
          <p:spPr>
            <a:xfrm>
              <a:off x="533400" y="1523724"/>
              <a:ext cx="3657600" cy="0"/>
            </a:xfrm>
            <a:prstGeom prst="line">
              <a:avLst/>
            </a:prstGeom>
            <a:ln w="12700"/>
          </p:spPr>
          <p:style>
            <a:lnRef idx="2">
              <a:schemeClr val="dk1"/>
            </a:lnRef>
            <a:fillRef idx="0">
              <a:schemeClr val="dk1"/>
            </a:fillRef>
            <a:effectRef idx="1">
              <a:schemeClr val="dk1"/>
            </a:effectRef>
            <a:fontRef idx="minor">
              <a:schemeClr val="tx1"/>
            </a:fontRef>
          </p:style>
        </p:cxnSp>
        <p:sp>
          <p:nvSpPr>
            <p:cNvPr id="13" name="Rounded Rectangle 12"/>
            <p:cNvSpPr/>
            <p:nvPr/>
          </p:nvSpPr>
          <p:spPr>
            <a:xfrm>
              <a:off x="990601" y="1734643"/>
              <a:ext cx="1073393" cy="25923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Tahoma" panose="020B0604030504040204" pitchFamily="34" charset="0"/>
                  <a:ea typeface="Tahoma" panose="020B0604030504040204" pitchFamily="34" charset="0"/>
                  <a:cs typeface="Tahoma" panose="020B0604030504040204" pitchFamily="34" charset="0"/>
                </a:rPr>
                <a:t>i</a:t>
              </a:r>
              <a:r>
                <a:rPr lang="en-US" sz="1400" dirty="0" smtClean="0">
                  <a:latin typeface="Tahoma" panose="020B0604030504040204" pitchFamily="34" charset="0"/>
                  <a:ea typeface="Tahoma" panose="020B0604030504040204" pitchFamily="34" charset="0"/>
                  <a:cs typeface="Tahoma" panose="020B0604030504040204" pitchFamily="34" charset="0"/>
                </a:rPr>
                <a:t>nsert()</a:t>
              </a:r>
              <a:endParaRPr lang="en-IN" sz="1400" dirty="0">
                <a:latin typeface="Tahoma" panose="020B0604030504040204" pitchFamily="34" charset="0"/>
                <a:ea typeface="Tahoma" panose="020B0604030504040204" pitchFamily="34" charset="0"/>
                <a:cs typeface="Tahoma" panose="020B0604030504040204" pitchFamily="34" charset="0"/>
              </a:endParaRPr>
            </a:p>
          </p:txBody>
        </p:sp>
        <p:sp>
          <p:nvSpPr>
            <p:cNvPr id="14" name="Rounded Rectangle 13"/>
            <p:cNvSpPr/>
            <p:nvPr/>
          </p:nvSpPr>
          <p:spPr>
            <a:xfrm>
              <a:off x="990601" y="2074767"/>
              <a:ext cx="1073393" cy="25923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Tahoma" panose="020B0604030504040204" pitchFamily="34" charset="0"/>
                  <a:ea typeface="Tahoma" panose="020B0604030504040204" pitchFamily="34" charset="0"/>
                  <a:cs typeface="Tahoma" panose="020B0604030504040204" pitchFamily="34" charset="0"/>
                </a:rPr>
                <a:t>u</a:t>
              </a:r>
              <a:r>
                <a:rPr lang="en-US" sz="1400" dirty="0" smtClean="0">
                  <a:latin typeface="Tahoma" panose="020B0604030504040204" pitchFamily="34" charset="0"/>
                  <a:ea typeface="Tahoma" panose="020B0604030504040204" pitchFamily="34" charset="0"/>
                  <a:cs typeface="Tahoma" panose="020B0604030504040204" pitchFamily="34" charset="0"/>
                </a:rPr>
                <a:t>pdate()</a:t>
              </a:r>
              <a:endParaRPr lang="en-IN" sz="1400" dirty="0">
                <a:latin typeface="Tahoma" panose="020B0604030504040204" pitchFamily="34" charset="0"/>
                <a:ea typeface="Tahoma" panose="020B0604030504040204" pitchFamily="34" charset="0"/>
                <a:cs typeface="Tahoma" panose="020B0604030504040204" pitchFamily="34" charset="0"/>
              </a:endParaRPr>
            </a:p>
          </p:txBody>
        </p:sp>
        <p:sp>
          <p:nvSpPr>
            <p:cNvPr id="15" name="Rounded Rectangle 14"/>
            <p:cNvSpPr/>
            <p:nvPr/>
          </p:nvSpPr>
          <p:spPr>
            <a:xfrm>
              <a:off x="990601" y="2423037"/>
              <a:ext cx="1073393" cy="25923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Tahoma" panose="020B0604030504040204" pitchFamily="34" charset="0"/>
                  <a:ea typeface="Tahoma" panose="020B0604030504040204" pitchFamily="34" charset="0"/>
                  <a:cs typeface="Tahoma" panose="020B0604030504040204" pitchFamily="34" charset="0"/>
                </a:rPr>
                <a:t>d</a:t>
              </a:r>
              <a:r>
                <a:rPr lang="en-US" sz="1400" dirty="0" smtClean="0">
                  <a:latin typeface="Tahoma" panose="020B0604030504040204" pitchFamily="34" charset="0"/>
                  <a:ea typeface="Tahoma" panose="020B0604030504040204" pitchFamily="34" charset="0"/>
                  <a:cs typeface="Tahoma" panose="020B0604030504040204" pitchFamily="34" charset="0"/>
                </a:rPr>
                <a:t>elete()</a:t>
              </a:r>
              <a:endParaRPr lang="en-IN" sz="1400" dirty="0">
                <a:latin typeface="Tahoma" panose="020B0604030504040204" pitchFamily="34" charset="0"/>
                <a:ea typeface="Tahoma" panose="020B0604030504040204" pitchFamily="34" charset="0"/>
                <a:cs typeface="Tahoma" panose="020B0604030504040204" pitchFamily="34" charset="0"/>
              </a:endParaRPr>
            </a:p>
          </p:txBody>
        </p:sp>
        <p:sp>
          <p:nvSpPr>
            <p:cNvPr id="16" name="Rounded Rectangle 15"/>
            <p:cNvSpPr/>
            <p:nvPr/>
          </p:nvSpPr>
          <p:spPr>
            <a:xfrm>
              <a:off x="990601" y="2782261"/>
              <a:ext cx="1073393" cy="25923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Tahoma" panose="020B0604030504040204" pitchFamily="34" charset="0"/>
                  <a:ea typeface="Tahoma" panose="020B0604030504040204" pitchFamily="34" charset="0"/>
                  <a:cs typeface="Tahoma" panose="020B0604030504040204" pitchFamily="34" charset="0"/>
                </a:rPr>
                <a:t>q</a:t>
              </a:r>
              <a:r>
                <a:rPr lang="en-US" sz="1400" dirty="0" smtClean="0">
                  <a:latin typeface="Tahoma" panose="020B0604030504040204" pitchFamily="34" charset="0"/>
                  <a:ea typeface="Tahoma" panose="020B0604030504040204" pitchFamily="34" charset="0"/>
                  <a:cs typeface="Tahoma" panose="020B0604030504040204" pitchFamily="34" charset="0"/>
                </a:rPr>
                <a:t>uery()</a:t>
              </a:r>
              <a:endParaRPr lang="en-IN" sz="1400" dirty="0">
                <a:latin typeface="Tahoma" panose="020B0604030504040204" pitchFamily="34" charset="0"/>
                <a:ea typeface="Tahoma" panose="020B0604030504040204" pitchFamily="34" charset="0"/>
                <a:cs typeface="Tahoma" panose="020B0604030504040204" pitchFamily="34" charset="0"/>
              </a:endParaRPr>
            </a:p>
          </p:txBody>
        </p:sp>
        <p:sp>
          <p:nvSpPr>
            <p:cNvPr id="17" name="Up-Down Arrow 16"/>
            <p:cNvSpPr/>
            <p:nvPr/>
          </p:nvSpPr>
          <p:spPr>
            <a:xfrm>
              <a:off x="2421321" y="3231132"/>
              <a:ext cx="218089" cy="381000"/>
            </a:xfrm>
            <a:prstGeom prst="upDownArrow">
              <a:avLst/>
            </a:prstGeom>
            <a:ln w="12700">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IN" dirty="0"/>
            </a:p>
          </p:txBody>
        </p:sp>
        <p:pic>
          <p:nvPicPr>
            <p:cNvPr id="18" name="Picture 17"/>
            <p:cNvPicPr>
              <a:picLocks noChangeAspect="1"/>
            </p:cNvPicPr>
            <p:nvPr/>
          </p:nvPicPr>
          <p:blipFill>
            <a:blip r:embed="rId3">
              <a:clrChange>
                <a:clrFrom>
                  <a:srgbClr val="FFFFFF"/>
                </a:clrFrom>
                <a:clrTo>
                  <a:srgbClr val="FFFFFF">
                    <a:alpha val="0"/>
                  </a:srgbClr>
                </a:clrTo>
              </a:clrChange>
            </a:blip>
            <a:stretch>
              <a:fillRect/>
            </a:stretch>
          </p:blipFill>
          <p:spPr>
            <a:xfrm>
              <a:off x="2083650" y="3607113"/>
              <a:ext cx="1072609" cy="1046049"/>
            </a:xfrm>
            <a:prstGeom prst="rect">
              <a:avLst/>
            </a:prstGeom>
          </p:spPr>
        </p:pic>
        <p:sp>
          <p:nvSpPr>
            <p:cNvPr id="19" name="TextBox 18"/>
            <p:cNvSpPr txBox="1"/>
            <p:nvPr/>
          </p:nvSpPr>
          <p:spPr>
            <a:xfrm>
              <a:off x="2082153" y="4580750"/>
              <a:ext cx="907621" cy="276999"/>
            </a:xfrm>
            <a:prstGeom prst="rect">
              <a:avLst/>
            </a:prstGeom>
            <a:noFill/>
          </p:spPr>
          <p:txBody>
            <a:bodyPr wrap="none" rtlCol="0">
              <a:spAutoFit/>
            </a:bodyPr>
            <a:lstStyle/>
            <a:p>
              <a:r>
                <a:rPr lang="en-US" sz="1200" b="1" dirty="0" smtClean="0">
                  <a:latin typeface="Tahoma" panose="020B0604030504040204" pitchFamily="34" charset="0"/>
                  <a:ea typeface="Tahoma" panose="020B0604030504040204" pitchFamily="34" charset="0"/>
                  <a:cs typeface="Tahoma" panose="020B0604030504040204" pitchFamily="34" charset="0"/>
                </a:rPr>
                <a:t>Database</a:t>
              </a:r>
              <a:endParaRPr lang="en-IN" sz="1200" b="1" dirty="0">
                <a:latin typeface="Tahoma" panose="020B0604030504040204" pitchFamily="34" charset="0"/>
                <a:ea typeface="Tahoma" panose="020B0604030504040204" pitchFamily="34" charset="0"/>
                <a:cs typeface="Tahoma" panose="020B0604030504040204" pitchFamily="34" charset="0"/>
              </a:endParaRPr>
            </a:p>
          </p:txBody>
        </p:sp>
      </p:grpSp>
    </p:spTree>
    <p:extLst>
      <p:ext uri="{BB962C8B-B14F-4D97-AF65-F5344CB8AC3E}">
        <p14:creationId xmlns:p14="http://schemas.microsoft.com/office/powerpoint/2010/main" val="1772774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928" y="133099"/>
            <a:ext cx="8403020" cy="514350"/>
          </a:xfrm>
        </p:spPr>
        <p:txBody>
          <a:bodyPr>
            <a:normAutofit/>
          </a:bodyPr>
          <a:lstStyle/>
          <a:p>
            <a:r>
              <a:rPr lang="en-US" sz="2600" dirty="0" smtClean="0">
                <a:solidFill>
                  <a:schemeClr val="tx1"/>
                </a:solidFill>
              </a:rPr>
              <a:t>Broadcast Receiver - Dormant Observer </a:t>
            </a:r>
            <a:endParaRPr lang="en-US" sz="2600" dirty="0">
              <a:solidFill>
                <a:schemeClr val="tx1"/>
              </a:solidFill>
            </a:endParaRPr>
          </a:p>
        </p:txBody>
      </p:sp>
      <p:grpSp>
        <p:nvGrpSpPr>
          <p:cNvPr id="8" name="Group 7"/>
          <p:cNvGrpSpPr/>
          <p:nvPr/>
        </p:nvGrpSpPr>
        <p:grpSpPr>
          <a:xfrm>
            <a:off x="1905000" y="1047750"/>
            <a:ext cx="5318971" cy="3525413"/>
            <a:chOff x="1676400" y="1064127"/>
            <a:chExt cx="5318971" cy="3525413"/>
          </a:xfrm>
        </p:grpSpPr>
        <p:sp>
          <p:nvSpPr>
            <p:cNvPr id="4" name="Cloud 3"/>
            <p:cNvSpPr/>
            <p:nvPr/>
          </p:nvSpPr>
          <p:spPr>
            <a:xfrm>
              <a:off x="5014171" y="2148099"/>
              <a:ext cx="1981200" cy="1442746"/>
            </a:xfrm>
            <a:prstGeom prst="clou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latin typeface="Tahoma" panose="020B0604030504040204" pitchFamily="34" charset="0"/>
                  <a:ea typeface="Tahoma" panose="020B0604030504040204" pitchFamily="34" charset="0"/>
                  <a:cs typeface="Tahoma" panose="020B0604030504040204" pitchFamily="34" charset="0"/>
                </a:rPr>
                <a:t>Broadcast Receiver</a:t>
              </a:r>
              <a:endParaRPr lang="en-US" sz="1600" dirty="0">
                <a:latin typeface="Tahoma" panose="020B0604030504040204" pitchFamily="34" charset="0"/>
                <a:ea typeface="Tahoma" panose="020B0604030504040204" pitchFamily="34" charset="0"/>
                <a:cs typeface="Tahoma" panose="020B0604030504040204" pitchFamily="34" charset="0"/>
              </a:endParaRPr>
            </a:p>
          </p:txBody>
        </p:sp>
        <p:sp>
          <p:nvSpPr>
            <p:cNvPr id="5" name="Cloud 4"/>
            <p:cNvSpPr/>
            <p:nvPr/>
          </p:nvSpPr>
          <p:spPr>
            <a:xfrm>
              <a:off x="1676400" y="2148099"/>
              <a:ext cx="1981200" cy="1442746"/>
            </a:xfrm>
            <a:prstGeom prst="cloud">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smtClean="0">
                  <a:latin typeface="Tahoma" panose="020B0604030504040204" pitchFamily="34" charset="0"/>
                  <a:ea typeface="Tahoma" panose="020B0604030504040204" pitchFamily="34" charset="0"/>
                  <a:cs typeface="Tahoma" panose="020B0604030504040204" pitchFamily="34" charset="0"/>
                </a:rPr>
                <a:t>Android System</a:t>
              </a:r>
              <a:endParaRPr lang="en-US" sz="1600" dirty="0">
                <a:latin typeface="Tahoma" panose="020B0604030504040204" pitchFamily="34" charset="0"/>
                <a:ea typeface="Tahoma" panose="020B0604030504040204" pitchFamily="34" charset="0"/>
                <a:cs typeface="Tahoma" panose="020B0604030504040204" pitchFamily="34" charset="0"/>
              </a:endParaRPr>
            </a:p>
          </p:txBody>
        </p:sp>
        <p:sp>
          <p:nvSpPr>
            <p:cNvPr id="7" name="Straight Connector 3"/>
            <p:cNvSpPr/>
            <p:nvPr/>
          </p:nvSpPr>
          <p:spPr>
            <a:xfrm rot="10800000">
              <a:off x="2580431" y="1500695"/>
              <a:ext cx="3508869" cy="2595865"/>
            </a:xfrm>
            <a:custGeom>
              <a:avLst/>
              <a:gdLst/>
              <a:ahLst/>
              <a:cxnLst/>
              <a:rect l="0" t="0" r="0" b="0"/>
              <a:pathLst>
                <a:path>
                  <a:moveTo>
                    <a:pt x="781965" y="342544"/>
                  </a:moveTo>
                  <a:arcTo wR="1856436" hR="1856436" stAng="14078107" swAng="4243786"/>
                </a:path>
              </a:pathLst>
            </a:custGeom>
            <a:noFill/>
            <a:ln w="38100">
              <a:headEnd type="arrow"/>
              <a:tailEnd type="none"/>
            </a:ln>
            <a:scene3d>
              <a:camera prst="orthographicFront"/>
              <a:lightRig rig="threePt" dir="t">
                <a:rot lat="0" lon="0" rev="7500000"/>
              </a:lightRig>
            </a:scene3d>
            <a:sp3d z="-40000" prstMaterial="matte"/>
          </p:spPr>
          <p:style>
            <a:lnRef idx="1">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3" name="Group 2"/>
            <p:cNvGrpSpPr/>
            <p:nvPr/>
          </p:nvGrpSpPr>
          <p:grpSpPr>
            <a:xfrm>
              <a:off x="2442596" y="1064127"/>
              <a:ext cx="4182947" cy="3103278"/>
              <a:chOff x="2577236" y="1054399"/>
              <a:chExt cx="4021709" cy="3103278"/>
            </a:xfrm>
          </p:grpSpPr>
          <p:sp>
            <p:nvSpPr>
              <p:cNvPr id="6" name="Straight Connector 3"/>
              <p:cNvSpPr/>
              <p:nvPr/>
            </p:nvSpPr>
            <p:spPr>
              <a:xfrm>
                <a:off x="2577236" y="1561812"/>
                <a:ext cx="4021709" cy="2595865"/>
              </a:xfrm>
              <a:custGeom>
                <a:avLst/>
                <a:gdLst/>
                <a:ahLst/>
                <a:cxnLst/>
                <a:rect l="0" t="0" r="0" b="0"/>
                <a:pathLst>
                  <a:path>
                    <a:moveTo>
                      <a:pt x="781965" y="342544"/>
                    </a:moveTo>
                    <a:arcTo wR="1856436" hR="1856436" stAng="14078107" swAng="4243786"/>
                  </a:path>
                </a:pathLst>
              </a:custGeom>
              <a:noFill/>
              <a:ln w="38100">
                <a:headEnd type="arrow"/>
                <a:tailEnd type="none"/>
              </a:ln>
              <a:scene3d>
                <a:camera prst="orthographicFront"/>
                <a:lightRig rig="threePt" dir="t">
                  <a:rot lat="0" lon="0" rev="7500000"/>
                </a:lightRig>
              </a:scene3d>
              <a:sp3d z="-40000" prstMaterial="matte"/>
            </p:spPr>
            <p:style>
              <a:lnRef idx="1">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9" name="TextBox 8"/>
              <p:cNvSpPr txBox="1"/>
              <p:nvPr/>
            </p:nvSpPr>
            <p:spPr>
              <a:xfrm>
                <a:off x="2997857" y="1054399"/>
                <a:ext cx="2957588" cy="338554"/>
              </a:xfrm>
              <a:prstGeom prst="rect">
                <a:avLst/>
              </a:prstGeom>
              <a:noFill/>
            </p:spPr>
            <p:txBody>
              <a:bodyPr wrap="none" rtlCol="0">
                <a:spAutoFit/>
              </a:bodyPr>
              <a:lstStyle/>
              <a:p>
                <a:r>
                  <a:rPr lang="en-US" sz="1600" dirty="0" smtClean="0">
                    <a:solidFill>
                      <a:srgbClr val="0070C0"/>
                    </a:solidFill>
                    <a:latin typeface="Tahoma" panose="020B0604030504040204" pitchFamily="34" charset="0"/>
                    <a:ea typeface="Tahoma" panose="020B0604030504040204" pitchFamily="34" charset="0"/>
                    <a:cs typeface="Tahoma" panose="020B0604030504040204" pitchFamily="34" charset="0"/>
                  </a:rPr>
                  <a:t>Registers for Intents to Observe</a:t>
                </a:r>
                <a:endParaRPr lang="en-US" sz="16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grpSp>
        <p:sp>
          <p:nvSpPr>
            <p:cNvPr id="10" name="TextBox 9"/>
            <p:cNvSpPr txBox="1"/>
            <p:nvPr/>
          </p:nvSpPr>
          <p:spPr>
            <a:xfrm>
              <a:off x="2580430" y="4250986"/>
              <a:ext cx="3514488" cy="338554"/>
            </a:xfrm>
            <a:prstGeom prst="rect">
              <a:avLst/>
            </a:prstGeom>
            <a:noFill/>
          </p:spPr>
          <p:txBody>
            <a:bodyPr wrap="none" rtlCol="0">
              <a:spAutoFit/>
            </a:bodyPr>
            <a:lstStyle/>
            <a:p>
              <a:r>
                <a:rPr lang="en-US" sz="1600" dirty="0" smtClean="0">
                  <a:solidFill>
                    <a:srgbClr val="0070C0"/>
                  </a:solidFill>
                  <a:latin typeface="Tahoma" panose="020B0604030504040204" pitchFamily="34" charset="0"/>
                  <a:ea typeface="Tahoma" panose="020B0604030504040204" pitchFamily="34" charset="0"/>
                  <a:cs typeface="Tahoma" panose="020B0604030504040204" pitchFamily="34" charset="0"/>
                </a:rPr>
                <a:t>Get Notification when Intents Occurs</a:t>
              </a:r>
              <a:endParaRPr lang="en-US" sz="16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grpSp>
    </p:spTree>
    <p:extLst>
      <p:ext uri="{BB962C8B-B14F-4D97-AF65-F5344CB8AC3E}">
        <p14:creationId xmlns:p14="http://schemas.microsoft.com/office/powerpoint/2010/main" val="1173916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928" y="133099"/>
            <a:ext cx="8403020" cy="514350"/>
          </a:xfrm>
        </p:spPr>
        <p:txBody>
          <a:bodyPr>
            <a:normAutofit/>
          </a:bodyPr>
          <a:lstStyle/>
          <a:p>
            <a:r>
              <a:rPr lang="en-US" sz="2600" dirty="0" smtClean="0">
                <a:solidFill>
                  <a:schemeClr val="tx1"/>
                </a:solidFill>
              </a:rPr>
              <a:t>Broadcast Receiver - Dormant Observer </a:t>
            </a:r>
            <a:endParaRPr lang="en-US" sz="2600" dirty="0">
              <a:solidFill>
                <a:schemeClr val="tx1"/>
              </a:solidFill>
            </a:endParaRPr>
          </a:p>
        </p:txBody>
      </p:sp>
      <p:sp>
        <p:nvSpPr>
          <p:cNvPr id="8" name="Rectangle 7"/>
          <p:cNvSpPr/>
          <p:nvPr/>
        </p:nvSpPr>
        <p:spPr>
          <a:xfrm>
            <a:off x="462872" y="4306305"/>
            <a:ext cx="8407076" cy="322845"/>
          </a:xfrm>
          <a:prstGeom prst="rect">
            <a:avLst/>
          </a:prstGeom>
        </p:spPr>
        <p:txBody>
          <a:bodyPr wrap="square">
            <a:spAutoFit/>
          </a:bodyPr>
          <a:lstStyle/>
          <a:p>
            <a:pPr marL="171450" indent="-171450">
              <a:lnSpc>
                <a:spcPct val="107000"/>
              </a:lnSpc>
              <a:spcAft>
                <a:spcPts val="0"/>
              </a:spcAft>
              <a:buFont typeface="Symbol" panose="05050102010706020507" pitchFamily="18" charset="2"/>
              <a:buChar char="®"/>
            </a:pPr>
            <a:r>
              <a:rPr lang="en-IN" sz="1400" dirty="0" smtClean="0">
                <a:latin typeface="Tahoma" panose="020B0604030504040204" pitchFamily="34" charset="0"/>
                <a:ea typeface="Tahoma" panose="020B0604030504040204" pitchFamily="34" charset="0"/>
                <a:cs typeface="Tahoma" panose="020B0604030504040204" pitchFamily="34" charset="0"/>
              </a:rPr>
              <a:t> Similarly a </a:t>
            </a:r>
            <a:r>
              <a:rPr lang="en-IN" sz="1400" dirty="0">
                <a:latin typeface="Tahoma" panose="020B0604030504040204" pitchFamily="34" charset="0"/>
                <a:ea typeface="Tahoma" panose="020B0604030504040204" pitchFamily="34" charset="0"/>
                <a:cs typeface="Tahoma" panose="020B0604030504040204" pitchFamily="34" charset="0"/>
              </a:rPr>
              <a:t>notification of a change </a:t>
            </a:r>
            <a:r>
              <a:rPr lang="en-IN" sz="1400" dirty="0" smtClean="0">
                <a:latin typeface="Tahoma" panose="020B0604030504040204" pitchFamily="34" charset="0"/>
                <a:ea typeface="Tahoma" panose="020B0604030504040204" pitchFamily="34" charset="0"/>
                <a:cs typeface="Tahoma" panose="020B0604030504040204" pitchFamily="34" charset="0"/>
              </a:rPr>
              <a:t>in the Time Zone is triggered with the help of broadcast receiver </a:t>
            </a:r>
            <a:endParaRPr lang="en-IN" sz="1400" dirty="0">
              <a:effectLst/>
              <a:latin typeface="Tahoma" panose="020B0604030504040204" pitchFamily="34" charset="0"/>
              <a:ea typeface="Tahoma" panose="020B0604030504040204" pitchFamily="34" charset="0"/>
              <a:cs typeface="Tahoma" panose="020B0604030504040204" pitchFamily="34" charset="0"/>
            </a:endParaRPr>
          </a:p>
        </p:txBody>
      </p:sp>
      <p:sp>
        <p:nvSpPr>
          <p:cNvPr id="13" name="Rectangle 12"/>
          <p:cNvSpPr/>
          <p:nvPr/>
        </p:nvSpPr>
        <p:spPr>
          <a:xfrm>
            <a:off x="470171" y="829330"/>
            <a:ext cx="8216629" cy="523220"/>
          </a:xfrm>
          <a:prstGeom prst="rect">
            <a:avLst/>
          </a:prstGeom>
        </p:spPr>
        <p:txBody>
          <a:bodyPr wrap="square">
            <a:spAutoFit/>
          </a:bodyPr>
          <a:lstStyle/>
          <a:p>
            <a:pPr marL="171450" indent="-171450">
              <a:buFont typeface="Symbol" panose="05050102010706020507" pitchFamily="18" charset="2"/>
              <a:buChar char="®"/>
            </a:pPr>
            <a:r>
              <a:rPr lang="en-IN" sz="1400" dirty="0" smtClean="0">
                <a:latin typeface="Tahoma" panose="020B0604030504040204" pitchFamily="34" charset="0"/>
                <a:ea typeface="Tahoma" panose="020B0604030504040204" pitchFamily="34" charset="0"/>
                <a:cs typeface="Tahoma" panose="020B0604030504040204" pitchFamily="34" charset="0"/>
              </a:rPr>
              <a:t> An alarm </a:t>
            </a:r>
            <a:r>
              <a:rPr lang="en-IN" sz="1400" dirty="0">
                <a:latin typeface="Tahoma" panose="020B0604030504040204" pitchFamily="34" charset="0"/>
                <a:ea typeface="Tahoma" panose="020B0604030504040204" pitchFamily="34" charset="0"/>
                <a:cs typeface="Tahoma" panose="020B0604030504040204" pitchFamily="34" charset="0"/>
              </a:rPr>
              <a:t>that wakes or rings the device when the stipulated time is </a:t>
            </a:r>
            <a:r>
              <a:rPr lang="en-IN" sz="1400" dirty="0" smtClean="0">
                <a:latin typeface="Tahoma" panose="020B0604030504040204" pitchFamily="34" charset="0"/>
                <a:ea typeface="Tahoma" panose="020B0604030504040204" pitchFamily="34" charset="0"/>
                <a:cs typeface="Tahoma" panose="020B0604030504040204" pitchFamily="34" charset="0"/>
              </a:rPr>
              <a:t>reached, is triggered with the help of broadcast receiver</a:t>
            </a:r>
            <a:endParaRPr lang="en-IN" sz="1400" dirty="0">
              <a:latin typeface="Tahoma" panose="020B0604030504040204" pitchFamily="34" charset="0"/>
              <a:ea typeface="Tahoma" panose="020B0604030504040204" pitchFamily="34" charset="0"/>
              <a:cs typeface="Tahoma" panose="020B0604030504040204" pitchFamily="34" charset="0"/>
            </a:endParaRPr>
          </a:p>
        </p:txBody>
      </p:sp>
      <p:grpSp>
        <p:nvGrpSpPr>
          <p:cNvPr id="12" name="Group 11"/>
          <p:cNvGrpSpPr/>
          <p:nvPr/>
        </p:nvGrpSpPr>
        <p:grpSpPr>
          <a:xfrm>
            <a:off x="2582418" y="1507829"/>
            <a:ext cx="3856388" cy="2664121"/>
            <a:chOff x="2582418" y="1507829"/>
            <a:chExt cx="3856388" cy="2664121"/>
          </a:xfrm>
        </p:grpSpPr>
        <p:grpSp>
          <p:nvGrpSpPr>
            <p:cNvPr id="14" name="Group 13"/>
            <p:cNvGrpSpPr/>
            <p:nvPr/>
          </p:nvGrpSpPr>
          <p:grpSpPr>
            <a:xfrm>
              <a:off x="2582418" y="1507829"/>
              <a:ext cx="3856388" cy="2664121"/>
              <a:chOff x="2277618" y="1575954"/>
              <a:chExt cx="3856388" cy="2664121"/>
            </a:xfrm>
          </p:grpSpPr>
          <p:sp>
            <p:nvSpPr>
              <p:cNvPr id="7" name="Straight Connector 3"/>
              <p:cNvSpPr/>
              <p:nvPr/>
            </p:nvSpPr>
            <p:spPr>
              <a:xfrm rot="10800000">
                <a:off x="3385095" y="1904146"/>
                <a:ext cx="2566685" cy="2003933"/>
              </a:xfrm>
              <a:custGeom>
                <a:avLst/>
                <a:gdLst/>
                <a:ahLst/>
                <a:cxnLst/>
                <a:rect l="0" t="0" r="0" b="0"/>
                <a:pathLst>
                  <a:path>
                    <a:moveTo>
                      <a:pt x="781965" y="342544"/>
                    </a:moveTo>
                    <a:arcTo wR="1856436" hR="1856436" stAng="14078107" swAng="4243786"/>
                  </a:path>
                </a:pathLst>
              </a:custGeom>
              <a:noFill/>
              <a:ln w="38100">
                <a:headEnd type="arrow"/>
                <a:tailEnd type="none"/>
              </a:ln>
              <a:scene3d>
                <a:camera prst="orthographicFront"/>
                <a:lightRig rig="threePt" dir="t">
                  <a:rot lat="0" lon="0" rev="7500000"/>
                </a:lightRig>
              </a:scene3d>
              <a:sp3d z="-40000" prstMaterial="matte"/>
            </p:spPr>
            <p:style>
              <a:lnRef idx="1">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11" name="Group 10"/>
              <p:cNvGrpSpPr/>
              <p:nvPr/>
            </p:nvGrpSpPr>
            <p:grpSpPr>
              <a:xfrm>
                <a:off x="2277618" y="1575954"/>
                <a:ext cx="3856388" cy="2395641"/>
                <a:chOff x="2442596" y="1064127"/>
                <a:chExt cx="5271998" cy="3103278"/>
              </a:xfrm>
            </p:grpSpPr>
            <p:sp>
              <p:nvSpPr>
                <p:cNvPr id="4" name="Cloud 3"/>
                <p:cNvSpPr/>
                <p:nvPr/>
              </p:nvSpPr>
              <p:spPr>
                <a:xfrm>
                  <a:off x="5733394" y="2042136"/>
                  <a:ext cx="1981200" cy="1442746"/>
                </a:xfrm>
                <a:prstGeom prst="clou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300" dirty="0" smtClean="0">
                      <a:latin typeface="Tahoma" panose="020B0604030504040204" pitchFamily="34" charset="0"/>
                      <a:ea typeface="Tahoma" panose="020B0604030504040204" pitchFamily="34" charset="0"/>
                      <a:cs typeface="Tahoma" panose="020B0604030504040204" pitchFamily="34" charset="0"/>
                    </a:rPr>
                    <a:t>Broadcast Receiver</a:t>
                  </a:r>
                  <a:endParaRPr lang="en-US" sz="1300" dirty="0">
                    <a:latin typeface="Tahoma" panose="020B0604030504040204" pitchFamily="34" charset="0"/>
                    <a:ea typeface="Tahoma" panose="020B0604030504040204" pitchFamily="34" charset="0"/>
                    <a:cs typeface="Tahoma" panose="020B0604030504040204" pitchFamily="34" charset="0"/>
                  </a:endParaRPr>
                </a:p>
              </p:txBody>
            </p:sp>
            <p:grpSp>
              <p:nvGrpSpPr>
                <p:cNvPr id="3" name="Group 2"/>
                <p:cNvGrpSpPr/>
                <p:nvPr/>
              </p:nvGrpSpPr>
              <p:grpSpPr>
                <a:xfrm>
                  <a:off x="2442596" y="1064127"/>
                  <a:ext cx="4182947" cy="3103278"/>
                  <a:chOff x="2577236" y="1054399"/>
                  <a:chExt cx="4021709" cy="3103278"/>
                </a:xfrm>
              </p:grpSpPr>
              <p:sp>
                <p:nvSpPr>
                  <p:cNvPr id="6" name="Straight Connector 3"/>
                  <p:cNvSpPr/>
                  <p:nvPr/>
                </p:nvSpPr>
                <p:spPr>
                  <a:xfrm>
                    <a:off x="2577236" y="1561812"/>
                    <a:ext cx="4021709" cy="2595865"/>
                  </a:xfrm>
                  <a:custGeom>
                    <a:avLst/>
                    <a:gdLst/>
                    <a:ahLst/>
                    <a:cxnLst/>
                    <a:rect l="0" t="0" r="0" b="0"/>
                    <a:pathLst>
                      <a:path>
                        <a:moveTo>
                          <a:pt x="781965" y="342544"/>
                        </a:moveTo>
                        <a:arcTo wR="1856436" hR="1856436" stAng="14078107" swAng="4243786"/>
                      </a:path>
                    </a:pathLst>
                  </a:custGeom>
                  <a:noFill/>
                  <a:ln w="38100">
                    <a:headEnd type="arrow"/>
                    <a:tailEnd type="none"/>
                  </a:ln>
                  <a:scene3d>
                    <a:camera prst="orthographicFront"/>
                    <a:lightRig rig="threePt" dir="t">
                      <a:rot lat="0" lon="0" rev="7500000"/>
                    </a:lightRig>
                  </a:scene3d>
                  <a:sp3d z="-40000" prstMaterial="matte"/>
                </p:spPr>
                <p:style>
                  <a:lnRef idx="1">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9" name="TextBox 8"/>
                  <p:cNvSpPr txBox="1"/>
                  <p:nvPr/>
                </p:nvSpPr>
                <p:spPr>
                  <a:xfrm>
                    <a:off x="2997857" y="1054399"/>
                    <a:ext cx="3566332" cy="398690"/>
                  </a:xfrm>
                  <a:prstGeom prst="rect">
                    <a:avLst/>
                  </a:prstGeom>
                  <a:noFill/>
                </p:spPr>
                <p:txBody>
                  <a:bodyPr wrap="none" rtlCol="0">
                    <a:spAutoFit/>
                  </a:bodyPr>
                  <a:lstStyle/>
                  <a:p>
                    <a:r>
                      <a:rPr lang="en-US" sz="1400" dirty="0" smtClean="0">
                        <a:solidFill>
                          <a:srgbClr val="0070C0"/>
                        </a:solidFill>
                        <a:latin typeface="Tahoma" panose="020B0604030504040204" pitchFamily="34" charset="0"/>
                        <a:ea typeface="Tahoma" panose="020B0604030504040204" pitchFamily="34" charset="0"/>
                        <a:cs typeface="Tahoma" panose="020B0604030504040204" pitchFamily="34" charset="0"/>
                      </a:rPr>
                      <a:t>Registers for Intents to Observe</a:t>
                    </a:r>
                    <a:endParaRPr lang="en-US" sz="14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grpSp>
          </p:grpSp>
          <p:sp>
            <p:nvSpPr>
              <p:cNvPr id="10" name="TextBox 9"/>
              <p:cNvSpPr txBox="1"/>
              <p:nvPr/>
            </p:nvSpPr>
            <p:spPr>
              <a:xfrm>
                <a:off x="2522101" y="3932298"/>
                <a:ext cx="3099438" cy="307777"/>
              </a:xfrm>
              <a:prstGeom prst="rect">
                <a:avLst/>
              </a:prstGeom>
              <a:noFill/>
            </p:spPr>
            <p:txBody>
              <a:bodyPr wrap="none" rtlCol="0">
                <a:spAutoFit/>
              </a:bodyPr>
              <a:lstStyle/>
              <a:p>
                <a:r>
                  <a:rPr lang="en-US" sz="1400" dirty="0" smtClean="0">
                    <a:solidFill>
                      <a:srgbClr val="0070C0"/>
                    </a:solidFill>
                    <a:latin typeface="Tahoma" panose="020B0604030504040204" pitchFamily="34" charset="0"/>
                    <a:ea typeface="Tahoma" panose="020B0604030504040204" pitchFamily="34" charset="0"/>
                    <a:cs typeface="Tahoma" panose="020B0604030504040204" pitchFamily="34" charset="0"/>
                  </a:rPr>
                  <a:t>Get Notification when Intents Occurs</a:t>
                </a:r>
                <a:endParaRPr lang="en-US" sz="14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grpSp>
        <p:pic>
          <p:nvPicPr>
            <p:cNvPr id="5" name="Picture 4"/>
            <p:cNvPicPr>
              <a:picLocks noChangeAspect="1"/>
            </p:cNvPicPr>
            <p:nvPr/>
          </p:nvPicPr>
          <p:blipFill>
            <a:blip r:embed="rId3"/>
            <a:stretch>
              <a:fillRect/>
            </a:stretch>
          </p:blipFill>
          <p:spPr>
            <a:xfrm>
              <a:off x="2765480" y="2293386"/>
              <a:ext cx="640256" cy="1098745"/>
            </a:xfrm>
            <a:prstGeom prst="rect">
              <a:avLst/>
            </a:prstGeom>
          </p:spPr>
        </p:pic>
      </p:grpSp>
    </p:spTree>
    <p:extLst>
      <p:ext uri="{BB962C8B-B14F-4D97-AF65-F5344CB8AC3E}">
        <p14:creationId xmlns:p14="http://schemas.microsoft.com/office/powerpoint/2010/main" val="1424538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928" y="133099"/>
            <a:ext cx="8403020" cy="514350"/>
          </a:xfrm>
        </p:spPr>
        <p:txBody>
          <a:bodyPr>
            <a:normAutofit/>
          </a:bodyPr>
          <a:lstStyle/>
          <a:p>
            <a:r>
              <a:rPr lang="en-US" sz="2600" dirty="0" smtClean="0">
                <a:solidFill>
                  <a:schemeClr val="tx1"/>
                </a:solidFill>
              </a:rPr>
              <a:t>Recapture - Building Blocks</a:t>
            </a:r>
            <a:endParaRPr lang="en-US" sz="2600" dirty="0">
              <a:solidFill>
                <a:schemeClr val="tx1"/>
              </a:solidFill>
            </a:endParaRPr>
          </a:p>
        </p:txBody>
      </p:sp>
      <p:sp>
        <p:nvSpPr>
          <p:cNvPr id="5" name="Rectangle 4"/>
          <p:cNvSpPr/>
          <p:nvPr/>
        </p:nvSpPr>
        <p:spPr>
          <a:xfrm>
            <a:off x="471791" y="911007"/>
            <a:ext cx="6781800" cy="3108543"/>
          </a:xfrm>
          <a:prstGeom prst="rect">
            <a:avLst/>
          </a:prstGeom>
        </p:spPr>
        <p:txBody>
          <a:bodyPr wrap="square">
            <a:spAutoFit/>
          </a:bodyPr>
          <a:lstStyle/>
          <a:p>
            <a:pPr marL="171450" indent="-171450">
              <a:buClr>
                <a:schemeClr val="tx1"/>
              </a:buClr>
              <a:buFont typeface="Symbol" panose="05050102010706020507" pitchFamily="18" charset="2"/>
              <a:buChar char="®"/>
            </a:pPr>
            <a:r>
              <a:rPr lang="en-US" sz="1400" dirty="0" smtClean="0">
                <a:latin typeface="Tahoma" panose="020B0604030504040204" pitchFamily="34" charset="0"/>
                <a:ea typeface="Tahoma" panose="020B0604030504040204" pitchFamily="34" charset="0"/>
                <a:cs typeface="Tahoma" panose="020B0604030504040204" pitchFamily="34" charset="0"/>
              </a:rPr>
              <a:t> Activity </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smtClean="0">
                <a:solidFill>
                  <a:srgbClr val="0070C0"/>
                </a:solidFill>
                <a:latin typeface="Tahoma" panose="020B0604030504040204" pitchFamily="34" charset="0"/>
                <a:ea typeface="Tahoma" panose="020B0604030504040204" pitchFamily="34" charset="0"/>
                <a:cs typeface="Tahoma" panose="020B0604030504040204" pitchFamily="34" charset="0"/>
              </a:rPr>
              <a:t>Screen</a:t>
            </a:r>
          </a:p>
          <a:p>
            <a:pPr marL="628650" lvl="1" indent="-171450">
              <a:buClr>
                <a:schemeClr val="tx1"/>
              </a:buClr>
              <a:buFont typeface="Tahoma" panose="020B0604030504040204" pitchFamily="34" charset="0"/>
              <a:buChar char="»"/>
            </a:pPr>
            <a:r>
              <a:rPr lang="en-US" sz="1400" dirty="0" smtClean="0">
                <a:latin typeface="Tahoma" panose="020B0604030504040204" pitchFamily="34" charset="0"/>
                <a:ea typeface="Tahoma" panose="020B0604030504040204" pitchFamily="34" charset="0"/>
                <a:cs typeface="Tahoma" panose="020B0604030504040204" pitchFamily="34" charset="0"/>
              </a:rPr>
              <a:t>Wall</a:t>
            </a:r>
            <a:r>
              <a:rPr lang="en-US" sz="1400" dirty="0">
                <a:latin typeface="Tahoma" panose="020B0604030504040204" pitchFamily="34" charset="0"/>
                <a:ea typeface="Tahoma" panose="020B0604030504040204" pitchFamily="34" charset="0"/>
                <a:cs typeface="Tahoma" panose="020B0604030504040204" pitchFamily="34" charset="0"/>
              </a:rPr>
              <a:t>, Login etc.</a:t>
            </a:r>
          </a:p>
          <a:p>
            <a:pPr lvl="1"/>
            <a:endParaRPr lang="en-US" sz="1400" dirty="0">
              <a:latin typeface="Tahoma" panose="020B0604030504040204" pitchFamily="34" charset="0"/>
              <a:ea typeface="Tahoma" panose="020B0604030504040204" pitchFamily="34" charset="0"/>
              <a:cs typeface="Tahoma" panose="020B0604030504040204" pitchFamily="34" charset="0"/>
            </a:endParaRPr>
          </a:p>
          <a:p>
            <a:pPr marL="171450" indent="-171450">
              <a:buClr>
                <a:schemeClr val="tx1"/>
              </a:buClr>
              <a:buFont typeface="Symbol" panose="05050102010706020507" pitchFamily="18" charset="2"/>
              <a:buChar char="®"/>
            </a:pPr>
            <a:r>
              <a:rPr lang="en-US" sz="1400" dirty="0" smtClean="0">
                <a:latin typeface="Tahoma" panose="020B0604030504040204" pitchFamily="34" charset="0"/>
                <a:ea typeface="Tahoma" panose="020B0604030504040204" pitchFamily="34" charset="0"/>
                <a:cs typeface="Tahoma" panose="020B0604030504040204" pitchFamily="34" charset="0"/>
              </a:rPr>
              <a:t> Intent </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smtClean="0">
                <a:solidFill>
                  <a:srgbClr val="0070C0"/>
                </a:solidFill>
                <a:latin typeface="Tahoma" panose="020B0604030504040204" pitchFamily="34" charset="0"/>
                <a:ea typeface="Tahoma" panose="020B0604030504040204" pitchFamily="34" charset="0"/>
                <a:cs typeface="Tahoma" panose="020B0604030504040204" pitchFamily="34" charset="0"/>
              </a:rPr>
              <a:t>Action</a:t>
            </a:r>
          </a:p>
          <a:p>
            <a:pPr marL="628650" lvl="1" indent="-171450">
              <a:buClr>
                <a:schemeClr val="tx1"/>
              </a:buClr>
              <a:buFont typeface="Tahoma" panose="020B0604030504040204" pitchFamily="34" charset="0"/>
              <a:buChar char="»"/>
            </a:pPr>
            <a:r>
              <a:rPr lang="en-US" sz="1400" dirty="0" smtClean="0">
                <a:latin typeface="Tahoma" panose="020B0604030504040204" pitchFamily="34" charset="0"/>
                <a:ea typeface="Tahoma" panose="020B0604030504040204" pitchFamily="34" charset="0"/>
                <a:cs typeface="Tahoma" panose="020B0604030504040204" pitchFamily="34" charset="0"/>
              </a:rPr>
              <a:t>Open </a:t>
            </a:r>
            <a:r>
              <a:rPr lang="en-US" sz="1400" dirty="0">
                <a:latin typeface="Tahoma" panose="020B0604030504040204" pitchFamily="34" charset="0"/>
                <a:ea typeface="Tahoma" panose="020B0604030504040204" pitchFamily="34" charset="0"/>
                <a:cs typeface="Tahoma" panose="020B0604030504040204" pitchFamily="34" charset="0"/>
              </a:rPr>
              <a:t>Picture, Play YouTube Video</a:t>
            </a:r>
          </a:p>
          <a:p>
            <a:pPr lvl="1"/>
            <a:endParaRPr lang="en-US" sz="1400" dirty="0">
              <a:latin typeface="Tahoma" panose="020B0604030504040204" pitchFamily="34" charset="0"/>
              <a:ea typeface="Tahoma" panose="020B0604030504040204" pitchFamily="34" charset="0"/>
              <a:cs typeface="Tahoma" panose="020B0604030504040204" pitchFamily="34" charset="0"/>
            </a:endParaRPr>
          </a:p>
          <a:p>
            <a:pPr marL="171450" indent="-171450">
              <a:buClr>
                <a:schemeClr val="tx1"/>
              </a:buClr>
              <a:buFont typeface="Symbol" panose="05050102010706020507" pitchFamily="18" charset="2"/>
              <a:buChar char="®"/>
            </a:pPr>
            <a:r>
              <a:rPr lang="en-US" sz="1400" dirty="0" smtClean="0">
                <a:latin typeface="Tahoma" panose="020B0604030504040204" pitchFamily="34" charset="0"/>
                <a:ea typeface="Tahoma" panose="020B0604030504040204" pitchFamily="34" charset="0"/>
                <a:cs typeface="Tahoma" panose="020B0604030504040204" pitchFamily="34" charset="0"/>
              </a:rPr>
              <a:t> Service </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a:solidFill>
                  <a:srgbClr val="0070C0"/>
                </a:solidFill>
                <a:latin typeface="Tahoma" panose="020B0604030504040204" pitchFamily="34" charset="0"/>
                <a:ea typeface="Tahoma" panose="020B0604030504040204" pitchFamily="34" charset="0"/>
                <a:cs typeface="Tahoma" panose="020B0604030504040204" pitchFamily="34" charset="0"/>
              </a:rPr>
              <a:t>Background </a:t>
            </a:r>
            <a:r>
              <a:rPr lang="en-US" sz="1400" dirty="0" smtClean="0">
                <a:solidFill>
                  <a:srgbClr val="0070C0"/>
                </a:solidFill>
                <a:latin typeface="Tahoma" panose="020B0604030504040204" pitchFamily="34" charset="0"/>
                <a:ea typeface="Tahoma" panose="020B0604030504040204" pitchFamily="34" charset="0"/>
                <a:cs typeface="Tahoma" panose="020B0604030504040204" pitchFamily="34" charset="0"/>
              </a:rPr>
              <a:t>Jobs</a:t>
            </a:r>
            <a:endParaRPr lang="en-US" sz="1400" dirty="0" smtClean="0">
              <a:latin typeface="Tahoma" panose="020B0604030504040204" pitchFamily="34" charset="0"/>
              <a:ea typeface="Tahoma" panose="020B0604030504040204" pitchFamily="34" charset="0"/>
              <a:cs typeface="Tahoma" panose="020B0604030504040204" pitchFamily="34" charset="0"/>
            </a:endParaRPr>
          </a:p>
          <a:p>
            <a:pPr marL="628650" lvl="1" indent="-171450">
              <a:buClr>
                <a:schemeClr val="tx1"/>
              </a:buClr>
              <a:buFont typeface="Tahoma" panose="020B0604030504040204" pitchFamily="34" charset="0"/>
              <a:buChar char="»"/>
            </a:pPr>
            <a:r>
              <a:rPr lang="en-US" sz="1400" dirty="0" smtClean="0">
                <a:latin typeface="Tahoma" panose="020B0604030504040204" pitchFamily="34" charset="0"/>
                <a:ea typeface="Tahoma" panose="020B0604030504040204" pitchFamily="34" charset="0"/>
                <a:cs typeface="Tahoma" panose="020B0604030504040204" pitchFamily="34" charset="0"/>
              </a:rPr>
              <a:t>Music </a:t>
            </a:r>
            <a:r>
              <a:rPr lang="en-US" sz="1400" dirty="0">
                <a:latin typeface="Tahoma" panose="020B0604030504040204" pitchFamily="34" charset="0"/>
                <a:ea typeface="Tahoma" panose="020B0604030504040204" pitchFamily="34" charset="0"/>
                <a:cs typeface="Tahoma" panose="020B0604030504040204" pitchFamily="34" charset="0"/>
              </a:rPr>
              <a:t>Player, Network </a:t>
            </a:r>
            <a:r>
              <a:rPr lang="en-US" sz="1400" dirty="0" smtClean="0">
                <a:latin typeface="Tahoma" panose="020B0604030504040204" pitchFamily="34" charset="0"/>
                <a:ea typeface="Tahoma" panose="020B0604030504040204" pitchFamily="34" charset="0"/>
                <a:cs typeface="Tahoma" panose="020B0604030504040204" pitchFamily="34" charset="0"/>
              </a:rPr>
              <a:t>Download, GPS </a:t>
            </a:r>
            <a:endParaRPr lang="en-US" sz="1400" dirty="0">
              <a:latin typeface="Tahoma" panose="020B0604030504040204" pitchFamily="34" charset="0"/>
              <a:ea typeface="Tahoma" panose="020B0604030504040204" pitchFamily="34" charset="0"/>
              <a:cs typeface="Tahoma" panose="020B0604030504040204" pitchFamily="34" charset="0"/>
            </a:endParaRPr>
          </a:p>
          <a:p>
            <a:pPr lvl="1"/>
            <a:endParaRPr lang="en-US" sz="1400" dirty="0">
              <a:latin typeface="Tahoma" panose="020B0604030504040204" pitchFamily="34" charset="0"/>
              <a:ea typeface="Tahoma" panose="020B0604030504040204" pitchFamily="34" charset="0"/>
              <a:cs typeface="Tahoma" panose="020B0604030504040204" pitchFamily="34" charset="0"/>
            </a:endParaRPr>
          </a:p>
          <a:p>
            <a:pPr marL="171450" indent="-171450">
              <a:buClr>
                <a:schemeClr val="tx1"/>
              </a:buClr>
              <a:buFont typeface="Symbol" panose="05050102010706020507" pitchFamily="18" charset="2"/>
              <a:buChar char="®"/>
            </a:pPr>
            <a:r>
              <a:rPr lang="en-US" sz="1400" dirty="0" smtClean="0">
                <a:latin typeface="Tahoma" panose="020B0604030504040204" pitchFamily="34" charset="0"/>
                <a:ea typeface="Tahoma" panose="020B0604030504040204" pitchFamily="34" charset="0"/>
                <a:cs typeface="Tahoma" panose="020B0604030504040204" pitchFamily="34" charset="0"/>
              </a:rPr>
              <a:t> Content </a:t>
            </a:r>
            <a:r>
              <a:rPr lang="en-US" sz="1400" dirty="0">
                <a:latin typeface="Tahoma" panose="020B0604030504040204" pitchFamily="34" charset="0"/>
                <a:ea typeface="Tahoma" panose="020B0604030504040204" pitchFamily="34" charset="0"/>
                <a:cs typeface="Tahoma" panose="020B0604030504040204" pitchFamily="34" charset="0"/>
              </a:rPr>
              <a:t>Provider – </a:t>
            </a:r>
            <a:r>
              <a:rPr lang="en-US" sz="1400" dirty="0">
                <a:solidFill>
                  <a:srgbClr val="0070C0"/>
                </a:solidFill>
                <a:latin typeface="Tahoma" panose="020B0604030504040204" pitchFamily="34" charset="0"/>
                <a:ea typeface="Tahoma" panose="020B0604030504040204" pitchFamily="34" charset="0"/>
                <a:cs typeface="Tahoma" panose="020B0604030504040204" pitchFamily="34" charset="0"/>
              </a:rPr>
              <a:t>Fetch Data for </a:t>
            </a:r>
            <a:r>
              <a:rPr lang="en-US" sz="1400" dirty="0" smtClean="0">
                <a:solidFill>
                  <a:srgbClr val="0070C0"/>
                </a:solidFill>
                <a:latin typeface="Tahoma" panose="020B0604030504040204" pitchFamily="34" charset="0"/>
                <a:ea typeface="Tahoma" panose="020B0604030504040204" pitchFamily="34" charset="0"/>
                <a:cs typeface="Tahoma" panose="020B0604030504040204" pitchFamily="34" charset="0"/>
              </a:rPr>
              <a:t>Applications</a:t>
            </a:r>
          </a:p>
          <a:p>
            <a:pPr marL="628650" lvl="1" indent="-171450">
              <a:buClr>
                <a:schemeClr val="tx1"/>
              </a:buClr>
              <a:buFont typeface="Tahoma" panose="020B0604030504040204" pitchFamily="34" charset="0"/>
              <a:buChar char="»"/>
            </a:pPr>
            <a:r>
              <a:rPr lang="en-US" sz="1400" dirty="0" smtClean="0">
                <a:latin typeface="Tahoma" panose="020B0604030504040204" pitchFamily="34" charset="0"/>
                <a:ea typeface="Tahoma" panose="020B0604030504040204" pitchFamily="34" charset="0"/>
                <a:cs typeface="Tahoma" panose="020B0604030504040204" pitchFamily="34" charset="0"/>
              </a:rPr>
              <a:t>Contacts, </a:t>
            </a:r>
            <a:r>
              <a:rPr lang="en-US" sz="1400" dirty="0">
                <a:latin typeface="Tahoma" panose="020B0604030504040204" pitchFamily="34" charset="0"/>
                <a:ea typeface="Tahoma" panose="020B0604030504040204" pitchFamily="34" charset="0"/>
                <a:cs typeface="Tahoma" panose="020B0604030504040204" pitchFamily="34" charset="0"/>
              </a:rPr>
              <a:t>Photo Gallery</a:t>
            </a:r>
          </a:p>
          <a:p>
            <a:pPr lvl="1"/>
            <a:endParaRPr lang="en-US" sz="1400" dirty="0">
              <a:latin typeface="Tahoma" panose="020B0604030504040204" pitchFamily="34" charset="0"/>
              <a:ea typeface="Tahoma" panose="020B0604030504040204" pitchFamily="34" charset="0"/>
              <a:cs typeface="Tahoma" panose="020B0604030504040204" pitchFamily="34" charset="0"/>
            </a:endParaRPr>
          </a:p>
          <a:p>
            <a:pPr marL="171450" indent="-171450">
              <a:buClr>
                <a:schemeClr val="tx1"/>
              </a:buClr>
              <a:buFont typeface="Symbol" panose="05050102010706020507" pitchFamily="18" charset="2"/>
              <a:buChar char="®"/>
            </a:pPr>
            <a:r>
              <a:rPr lang="en-US" sz="1400" dirty="0" smtClean="0">
                <a:latin typeface="Tahoma" panose="020B0604030504040204" pitchFamily="34" charset="0"/>
                <a:ea typeface="Tahoma" panose="020B0604030504040204" pitchFamily="34" charset="0"/>
                <a:cs typeface="Tahoma" panose="020B0604030504040204" pitchFamily="34" charset="0"/>
              </a:rPr>
              <a:t> Broadcast </a:t>
            </a:r>
            <a:r>
              <a:rPr lang="en-US" sz="1400" dirty="0">
                <a:latin typeface="Tahoma" panose="020B0604030504040204" pitchFamily="34" charset="0"/>
                <a:ea typeface="Tahoma" panose="020B0604030504040204" pitchFamily="34" charset="0"/>
                <a:cs typeface="Tahoma" panose="020B0604030504040204" pitchFamily="34" charset="0"/>
              </a:rPr>
              <a:t>Receivers – </a:t>
            </a:r>
            <a:r>
              <a:rPr lang="en-US" sz="1400" dirty="0">
                <a:solidFill>
                  <a:srgbClr val="0070C0"/>
                </a:solidFill>
                <a:latin typeface="Tahoma" panose="020B0604030504040204" pitchFamily="34" charset="0"/>
                <a:ea typeface="Tahoma" panose="020B0604030504040204" pitchFamily="34" charset="0"/>
                <a:cs typeface="Tahoma" panose="020B0604030504040204" pitchFamily="34" charset="0"/>
              </a:rPr>
              <a:t>Dormant </a:t>
            </a:r>
            <a:r>
              <a:rPr lang="en-US" sz="1400" dirty="0" smtClean="0">
                <a:solidFill>
                  <a:srgbClr val="0070C0"/>
                </a:solidFill>
                <a:latin typeface="Tahoma" panose="020B0604030504040204" pitchFamily="34" charset="0"/>
                <a:ea typeface="Tahoma" panose="020B0604030504040204" pitchFamily="34" charset="0"/>
                <a:cs typeface="Tahoma" panose="020B0604030504040204" pitchFamily="34" charset="0"/>
              </a:rPr>
              <a:t>Observers</a:t>
            </a:r>
          </a:p>
          <a:p>
            <a:pPr marL="628650" lvl="1" indent="-171450">
              <a:buClr>
                <a:schemeClr val="tx1"/>
              </a:buClr>
              <a:buFont typeface="Tahoma" panose="020B0604030504040204" pitchFamily="34" charset="0"/>
              <a:buChar char="»"/>
            </a:pPr>
            <a:r>
              <a:rPr lang="en-US" sz="1400" dirty="0" smtClean="0">
                <a:latin typeface="Tahoma" panose="020B0604030504040204" pitchFamily="34" charset="0"/>
                <a:ea typeface="Tahoma" panose="020B0604030504040204" pitchFamily="34" charset="0"/>
                <a:cs typeface="Tahoma" panose="020B0604030504040204" pitchFamily="34" charset="0"/>
              </a:rPr>
              <a:t>Message, Friend Request </a:t>
            </a:r>
            <a:r>
              <a:rPr lang="en-US" sz="1400" dirty="0">
                <a:latin typeface="Tahoma" panose="020B0604030504040204" pitchFamily="34" charset="0"/>
                <a:ea typeface="Tahoma" panose="020B0604030504040204" pitchFamily="34" charset="0"/>
                <a:cs typeface="Tahoma" panose="020B0604030504040204" pitchFamily="34" charset="0"/>
              </a:rPr>
              <a:t>notification when App in Background</a:t>
            </a:r>
          </a:p>
        </p:txBody>
      </p:sp>
    </p:spTree>
    <p:extLst>
      <p:ext uri="{BB962C8B-B14F-4D97-AF65-F5344CB8AC3E}">
        <p14:creationId xmlns:p14="http://schemas.microsoft.com/office/powerpoint/2010/main" val="4117126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928" y="133099"/>
            <a:ext cx="8403020" cy="514350"/>
          </a:xfrm>
        </p:spPr>
        <p:txBody>
          <a:bodyPr>
            <a:normAutofit/>
          </a:bodyPr>
          <a:lstStyle/>
          <a:p>
            <a:r>
              <a:rPr lang="en-US" sz="2600" dirty="0" smtClean="0">
                <a:solidFill>
                  <a:schemeClr val="tx1"/>
                </a:solidFill>
              </a:rPr>
              <a:t>Now, Do You Know? </a:t>
            </a:r>
            <a:endParaRPr lang="en-US" sz="2600" dirty="0">
              <a:solidFill>
                <a:schemeClr val="tx1"/>
              </a:solidFill>
            </a:endParaRPr>
          </a:p>
        </p:txBody>
      </p:sp>
      <p:sp>
        <p:nvSpPr>
          <p:cNvPr id="5" name="Rectangle 4"/>
          <p:cNvSpPr/>
          <p:nvPr/>
        </p:nvSpPr>
        <p:spPr>
          <a:xfrm>
            <a:off x="462064" y="921425"/>
            <a:ext cx="8219872" cy="2031325"/>
          </a:xfrm>
          <a:prstGeom prst="rect">
            <a:avLst/>
          </a:prstGeom>
        </p:spPr>
        <p:txBody>
          <a:bodyPr wrap="square">
            <a:spAutoFit/>
          </a:bodyPr>
          <a:lstStyle/>
          <a:p>
            <a:pPr marL="171450" indent="-171450">
              <a:buFont typeface="Symbol" panose="05050102010706020507" pitchFamily="18" charset="2"/>
              <a:buChar char="®"/>
            </a:pPr>
            <a:r>
              <a:rPr lang="en-US" sz="1400" dirty="0" smtClean="0">
                <a:latin typeface="Tahoma" panose="020B0604030504040204" pitchFamily="34" charset="0"/>
                <a:ea typeface="Tahoma" panose="020B0604030504040204" pitchFamily="34" charset="0"/>
                <a:cs typeface="Tahoma" panose="020B0604030504040204" pitchFamily="34" charset="0"/>
              </a:rPr>
              <a:t> What are the </a:t>
            </a:r>
            <a:r>
              <a:rPr lang="en-US" sz="1400" dirty="0">
                <a:latin typeface="Tahoma" panose="020B0604030504040204" pitchFamily="34" charset="0"/>
                <a:ea typeface="Tahoma" panose="020B0604030504040204" pitchFamily="34" charset="0"/>
                <a:cs typeface="Tahoma" panose="020B0604030504040204" pitchFamily="34" charset="0"/>
              </a:rPr>
              <a:t>various </a:t>
            </a:r>
            <a:r>
              <a:rPr lang="en-US" sz="1400" dirty="0">
                <a:solidFill>
                  <a:srgbClr val="0070C0"/>
                </a:solidFill>
                <a:latin typeface="Tahoma" panose="020B0604030504040204" pitchFamily="34" charset="0"/>
                <a:ea typeface="Tahoma" panose="020B0604030504040204" pitchFamily="34" charset="0"/>
                <a:cs typeface="Tahoma" panose="020B0604030504040204" pitchFamily="34" charset="0"/>
              </a:rPr>
              <a:t>Building Blocks </a:t>
            </a:r>
            <a:r>
              <a:rPr lang="en-US" sz="1400" dirty="0">
                <a:solidFill>
                  <a:srgbClr val="262626"/>
                </a:solidFill>
                <a:latin typeface="Tahoma" panose="020B0604030504040204" pitchFamily="34" charset="0"/>
                <a:ea typeface="Tahoma" panose="020B0604030504040204" pitchFamily="34" charset="0"/>
                <a:cs typeface="Tahoma" panose="020B0604030504040204" pitchFamily="34" charset="0"/>
              </a:rPr>
              <a:t>of an Android Ap</a:t>
            </a:r>
            <a:r>
              <a:rPr lang="en-US" sz="1400" dirty="0">
                <a:latin typeface="Tahoma" panose="020B0604030504040204" pitchFamily="34" charset="0"/>
                <a:ea typeface="Tahoma" panose="020B0604030504040204" pitchFamily="34" charset="0"/>
                <a:cs typeface="Tahoma" panose="020B0604030504040204" pitchFamily="34" charset="0"/>
              </a:rPr>
              <a:t>p</a:t>
            </a:r>
            <a:r>
              <a:rPr lang="en-US" sz="1400" dirty="0" smtClean="0">
                <a:latin typeface="Tahoma" panose="020B0604030504040204" pitchFamily="34" charset="0"/>
                <a:ea typeface="Tahoma" panose="020B0604030504040204" pitchFamily="34" charset="0"/>
                <a:cs typeface="Tahoma" panose="020B0604030504040204" pitchFamily="34" charset="0"/>
              </a:rPr>
              <a:t>?</a:t>
            </a:r>
          </a:p>
          <a:p>
            <a:pPr marL="171450" indent="-171450">
              <a:buFont typeface="Symbol" panose="05050102010706020507" pitchFamily="18" charset="2"/>
              <a:buChar char="®"/>
            </a:pPr>
            <a:endParaRPr lang="en-US" sz="1400" dirty="0">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r>
              <a:rPr lang="en-US" sz="1400" dirty="0" smtClean="0">
                <a:solidFill>
                  <a:srgbClr val="262626"/>
                </a:solidFill>
                <a:latin typeface="Tahoma" panose="020B0604030504040204" pitchFamily="34" charset="0"/>
                <a:ea typeface="Tahoma" panose="020B0604030504040204" pitchFamily="34" charset="0"/>
                <a:cs typeface="Tahoma" panose="020B0604030504040204" pitchFamily="34" charset="0"/>
              </a:rPr>
              <a:t> What </a:t>
            </a:r>
            <a:r>
              <a:rPr lang="en-US" sz="1400" dirty="0">
                <a:solidFill>
                  <a:srgbClr val="262626"/>
                </a:solidFill>
                <a:latin typeface="Tahoma" panose="020B0604030504040204" pitchFamily="34" charset="0"/>
                <a:ea typeface="Tahoma" panose="020B0604030504040204" pitchFamily="34" charset="0"/>
                <a:cs typeface="Tahoma" panose="020B0604030504040204" pitchFamily="34" charset="0"/>
              </a:rPr>
              <a:t>is the </a:t>
            </a:r>
            <a:r>
              <a:rPr lang="en-US" sz="1400" dirty="0">
                <a:solidFill>
                  <a:srgbClr val="0070C0"/>
                </a:solidFill>
                <a:latin typeface="Tahoma" panose="020B0604030504040204" pitchFamily="34" charset="0"/>
                <a:ea typeface="Tahoma" panose="020B0604030504040204" pitchFamily="34" charset="0"/>
                <a:cs typeface="Tahoma" panose="020B0604030504040204" pitchFamily="34" charset="0"/>
              </a:rPr>
              <a:t>Lifecycle</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a:solidFill>
                  <a:srgbClr val="262626"/>
                </a:solidFill>
                <a:latin typeface="Tahoma" panose="020B0604030504040204" pitchFamily="34" charset="0"/>
                <a:ea typeface="Tahoma" panose="020B0604030504040204" pitchFamily="34" charset="0"/>
                <a:cs typeface="Tahoma" panose="020B0604030504040204" pitchFamily="34" charset="0"/>
              </a:rPr>
              <a:t>of an Android App</a:t>
            </a:r>
            <a:r>
              <a:rPr lang="en-US" sz="1400" dirty="0" smtClean="0">
                <a:solidFill>
                  <a:srgbClr val="262626"/>
                </a:solidFill>
                <a:latin typeface="Tahoma" panose="020B0604030504040204" pitchFamily="34" charset="0"/>
                <a:ea typeface="Tahoma" panose="020B0604030504040204" pitchFamily="34" charset="0"/>
                <a:cs typeface="Tahoma" panose="020B0604030504040204" pitchFamily="34" charset="0"/>
              </a:rPr>
              <a:t>?</a:t>
            </a:r>
          </a:p>
          <a:p>
            <a:pPr marL="171450" indent="-171450">
              <a:buFont typeface="Symbol" panose="05050102010706020507" pitchFamily="18" charset="2"/>
              <a:buChar char="®"/>
            </a:pPr>
            <a:endParaRPr lang="en-US" sz="14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r>
              <a:rPr lang="en-US" sz="1400" dirty="0" smtClean="0">
                <a:latin typeface="Tahoma" panose="020B0604030504040204" pitchFamily="34" charset="0"/>
                <a:ea typeface="Tahoma" panose="020B0604030504040204" pitchFamily="34" charset="0"/>
                <a:cs typeface="Tahoma" panose="020B0604030504040204" pitchFamily="34" charset="0"/>
              </a:rPr>
              <a:t> How </a:t>
            </a:r>
            <a:r>
              <a:rPr lang="en-US" sz="1400" dirty="0">
                <a:latin typeface="Tahoma" panose="020B0604030504040204" pitchFamily="34" charset="0"/>
                <a:ea typeface="Tahoma" panose="020B0604030504040204" pitchFamily="34" charset="0"/>
                <a:cs typeface="Tahoma" panose="020B0604030504040204" pitchFamily="34" charset="0"/>
              </a:rPr>
              <a:t>does a Mobile App </a:t>
            </a:r>
            <a:r>
              <a:rPr lang="en-US" sz="1400" dirty="0" smtClean="0">
                <a:latin typeface="Tahoma" panose="020B0604030504040204" pitchFamily="34" charset="0"/>
                <a:ea typeface="Tahoma" panose="020B0604030504040204" pitchFamily="34" charset="0"/>
                <a:cs typeface="Tahoma" panose="020B0604030504040204" pitchFamily="34" charset="0"/>
              </a:rPr>
              <a:t>handle the </a:t>
            </a:r>
            <a:r>
              <a:rPr lang="en-US" sz="1400" dirty="0">
                <a:solidFill>
                  <a:srgbClr val="0070C0"/>
                </a:solidFill>
                <a:latin typeface="Tahoma" panose="020B0604030504040204" pitchFamily="34" charset="0"/>
                <a:ea typeface="Tahoma" panose="020B0604030504040204" pitchFamily="34" charset="0"/>
                <a:cs typeface="Tahoma" panose="020B0604030504040204" pitchFamily="34" charset="0"/>
              </a:rPr>
              <a:t>Hardware Events</a:t>
            </a:r>
            <a:r>
              <a:rPr lang="en-US" sz="1400" dirty="0" smtClean="0">
                <a:latin typeface="Tahoma" panose="020B0604030504040204" pitchFamily="34" charset="0"/>
                <a:ea typeface="Tahoma" panose="020B0604030504040204" pitchFamily="34" charset="0"/>
                <a:cs typeface="Tahoma" panose="020B0604030504040204" pitchFamily="34" charset="0"/>
              </a:rPr>
              <a:t>?</a:t>
            </a:r>
          </a:p>
          <a:p>
            <a:pPr marL="171450" indent="-171450">
              <a:buFont typeface="Symbol" panose="05050102010706020507" pitchFamily="18" charset="2"/>
              <a:buChar char="®"/>
            </a:pPr>
            <a:endParaRPr lang="en-US" sz="1400" dirty="0">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r>
              <a:rPr lang="en-US" sz="1400" dirty="0" smtClean="0">
                <a:latin typeface="Tahoma" panose="020B0604030504040204" pitchFamily="34" charset="0"/>
                <a:ea typeface="Tahoma" panose="020B0604030504040204" pitchFamily="34" charset="0"/>
                <a:cs typeface="Tahoma" panose="020B0604030504040204" pitchFamily="34" charset="0"/>
              </a:rPr>
              <a:t> How </a:t>
            </a:r>
            <a:r>
              <a:rPr lang="en-US" sz="1400" dirty="0">
                <a:latin typeface="Tahoma" panose="020B0604030504040204" pitchFamily="34" charset="0"/>
                <a:ea typeface="Tahoma" panose="020B0604030504040204" pitchFamily="34" charset="0"/>
                <a:cs typeface="Tahoma" panose="020B0604030504040204" pitchFamily="34" charset="0"/>
              </a:rPr>
              <a:t>does an App run </a:t>
            </a:r>
            <a:r>
              <a:rPr lang="en-US" sz="1400" dirty="0">
                <a:solidFill>
                  <a:srgbClr val="0070C0"/>
                </a:solidFill>
                <a:latin typeface="Tahoma" panose="020B0604030504040204" pitchFamily="34" charset="0"/>
                <a:ea typeface="Tahoma" panose="020B0604030504040204" pitchFamily="34" charset="0"/>
                <a:cs typeface="Tahoma" panose="020B0604030504040204" pitchFamily="34" charset="0"/>
              </a:rPr>
              <a:t>Background Jobs </a:t>
            </a:r>
            <a:r>
              <a:rPr lang="en-US" sz="1400" dirty="0">
                <a:latin typeface="Tahoma" panose="020B0604030504040204" pitchFamily="34" charset="0"/>
                <a:ea typeface="Tahoma" panose="020B0604030504040204" pitchFamily="34" charset="0"/>
                <a:cs typeface="Tahoma" panose="020B0604030504040204" pitchFamily="34" charset="0"/>
              </a:rPr>
              <a:t>like Network Download, Music Player etc</a:t>
            </a:r>
            <a:r>
              <a:rPr lang="en-US" sz="1400" dirty="0" smtClean="0">
                <a:latin typeface="Tahoma" panose="020B0604030504040204" pitchFamily="34" charset="0"/>
                <a:ea typeface="Tahoma" panose="020B0604030504040204" pitchFamily="34" charset="0"/>
                <a:cs typeface="Tahoma" panose="020B0604030504040204" pitchFamily="34" charset="0"/>
              </a:rPr>
              <a:t>.?</a:t>
            </a:r>
          </a:p>
          <a:p>
            <a:pPr marL="171450" indent="-171450">
              <a:buFont typeface="Symbol" panose="05050102010706020507" pitchFamily="18" charset="2"/>
              <a:buChar char="®"/>
            </a:pPr>
            <a:endParaRPr lang="en-US" sz="1400" dirty="0">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r>
              <a:rPr lang="en-US" sz="1400" dirty="0" smtClean="0">
                <a:solidFill>
                  <a:srgbClr val="262626"/>
                </a:solidFill>
                <a:latin typeface="Tahoma" panose="020B0604030504040204" pitchFamily="34" charset="0"/>
                <a:ea typeface="Tahoma" panose="020B0604030504040204" pitchFamily="34" charset="0"/>
                <a:cs typeface="Tahoma" panose="020B0604030504040204" pitchFamily="34" charset="0"/>
              </a:rPr>
              <a:t> How </a:t>
            </a:r>
            <a:r>
              <a:rPr lang="en-US" sz="1400" dirty="0">
                <a:solidFill>
                  <a:srgbClr val="262626"/>
                </a:solidFill>
                <a:latin typeface="Tahoma" panose="020B0604030504040204" pitchFamily="34" charset="0"/>
                <a:ea typeface="Tahoma" panose="020B0604030504040204" pitchFamily="34" charset="0"/>
                <a:cs typeface="Tahoma" panose="020B0604030504040204" pitchFamily="34" charset="0"/>
              </a:rPr>
              <a:t>do </a:t>
            </a:r>
            <a:r>
              <a:rPr lang="en-US" sz="1400" dirty="0">
                <a:solidFill>
                  <a:srgbClr val="0070C0"/>
                </a:solidFill>
                <a:latin typeface="Tahoma" panose="020B0604030504040204" pitchFamily="34" charset="0"/>
                <a:ea typeface="Tahoma" panose="020B0604030504040204" pitchFamily="34" charset="0"/>
                <a:cs typeface="Tahoma" panose="020B0604030504040204" pitchFamily="34" charset="0"/>
              </a:rPr>
              <a:t>Multiple Apps Access Shared Resources </a:t>
            </a:r>
            <a:r>
              <a:rPr lang="en-US" sz="1400" dirty="0">
                <a:solidFill>
                  <a:srgbClr val="262626"/>
                </a:solidFill>
                <a:latin typeface="Tahoma" panose="020B0604030504040204" pitchFamily="34" charset="0"/>
                <a:ea typeface="Tahoma" panose="020B0604030504040204" pitchFamily="34" charset="0"/>
                <a:cs typeface="Tahoma" panose="020B0604030504040204" pitchFamily="34" charset="0"/>
              </a:rPr>
              <a:t>such as Address Book, Photo Gallery etc.?</a:t>
            </a:r>
          </a:p>
        </p:txBody>
      </p:sp>
    </p:spTree>
    <p:extLst>
      <p:ext uri="{BB962C8B-B14F-4D97-AF65-F5344CB8AC3E}">
        <p14:creationId xmlns:p14="http://schemas.microsoft.com/office/powerpoint/2010/main" val="1124414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928" y="133099"/>
            <a:ext cx="8403020" cy="514350"/>
          </a:xfrm>
        </p:spPr>
        <p:txBody>
          <a:bodyPr>
            <a:normAutofit/>
          </a:bodyPr>
          <a:lstStyle/>
          <a:p>
            <a:r>
              <a:rPr lang="en-US" sz="2600" dirty="0" smtClean="0">
                <a:solidFill>
                  <a:schemeClr val="tx1"/>
                </a:solidFill>
              </a:rPr>
              <a:t>Job Trends</a:t>
            </a:r>
            <a:endParaRPr lang="en-US" sz="2600" dirty="0">
              <a:solidFill>
                <a:schemeClr val="tx1"/>
              </a:solidFill>
            </a:endParaRPr>
          </a:p>
        </p:txBody>
      </p:sp>
      <p:sp>
        <p:nvSpPr>
          <p:cNvPr id="4" name="Rectangle 3"/>
          <p:cNvSpPr/>
          <p:nvPr/>
        </p:nvSpPr>
        <p:spPr>
          <a:xfrm>
            <a:off x="1733553" y="4476750"/>
            <a:ext cx="5466163" cy="276999"/>
          </a:xfrm>
          <a:prstGeom prst="rect">
            <a:avLst/>
          </a:prstGeom>
        </p:spPr>
        <p:txBody>
          <a:bodyPr wrap="square">
            <a:spAutoFit/>
          </a:bodyPr>
          <a:lstStyle/>
          <a:p>
            <a:r>
              <a:rPr lang="en-IN" sz="1200" dirty="0" smtClean="0">
                <a:latin typeface="Tahoma" panose="020B0604030504040204" pitchFamily="34" charset="0"/>
                <a:ea typeface="Tahoma" panose="020B0604030504040204" pitchFamily="34" charset="0"/>
                <a:cs typeface="Tahoma" panose="020B0604030504040204" pitchFamily="34" charset="0"/>
              </a:rPr>
              <a:t>Source - </a:t>
            </a:r>
            <a:r>
              <a:rPr lang="en-IN" sz="1200" dirty="0" smtClean="0">
                <a:latin typeface="Tahoma" panose="020B0604030504040204" pitchFamily="34" charset="0"/>
                <a:ea typeface="Tahoma" panose="020B0604030504040204" pitchFamily="34" charset="0"/>
                <a:cs typeface="Tahoma" panose="020B0604030504040204" pitchFamily="34" charset="0"/>
                <a:hlinkClick r:id="rId3"/>
              </a:rPr>
              <a:t>http</a:t>
            </a:r>
            <a:r>
              <a:rPr lang="en-IN" sz="1200" dirty="0">
                <a:latin typeface="Tahoma" panose="020B0604030504040204" pitchFamily="34" charset="0"/>
                <a:ea typeface="Tahoma" panose="020B0604030504040204" pitchFamily="34" charset="0"/>
                <a:cs typeface="Tahoma" panose="020B0604030504040204" pitchFamily="34" charset="0"/>
                <a:hlinkClick r:id="rId3"/>
              </a:rPr>
              <a:t>://www.indeed.com/jobtrends?q=android%2Cios&amp;l=&amp;</a:t>
            </a:r>
            <a:r>
              <a:rPr lang="en-IN" sz="1200" dirty="0" smtClean="0">
                <a:latin typeface="Tahoma" panose="020B0604030504040204" pitchFamily="34" charset="0"/>
                <a:ea typeface="Tahoma" panose="020B0604030504040204" pitchFamily="34" charset="0"/>
                <a:cs typeface="Tahoma" panose="020B0604030504040204" pitchFamily="34" charset="0"/>
                <a:hlinkClick r:id="rId3"/>
              </a:rPr>
              <a:t>relative=1</a:t>
            </a:r>
            <a:endParaRPr lang="en-IN" sz="1200" dirty="0" smtClean="0">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4"/>
          <a:stretch>
            <a:fillRect/>
          </a:stretch>
        </p:blipFill>
        <p:spPr>
          <a:xfrm>
            <a:off x="1600200" y="875924"/>
            <a:ext cx="5761143" cy="344842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781771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40D5ECE-8B49-45CD-BE81-EF81920D1969}" type="slidenum">
              <a:rPr lang="en-US" smtClean="0"/>
              <a:pPr/>
              <a:t>26</a:t>
            </a:fld>
            <a:endParaRPr lang="en-US" dirty="0"/>
          </a:p>
        </p:txBody>
      </p:sp>
      <p:sp>
        <p:nvSpPr>
          <p:cNvPr id="5" name="Title 1"/>
          <p:cNvSpPr>
            <a:spLocks noGrp="1"/>
          </p:cNvSpPr>
          <p:nvPr>
            <p:ph type="title"/>
          </p:nvPr>
        </p:nvSpPr>
        <p:spPr>
          <a:xfrm>
            <a:off x="466928" y="133099"/>
            <a:ext cx="8403020" cy="514350"/>
          </a:xfrm>
        </p:spPr>
        <p:txBody>
          <a:bodyPr>
            <a:normAutofit/>
          </a:bodyPr>
          <a:lstStyle/>
          <a:p>
            <a:r>
              <a:rPr lang="en-US" sz="2600" dirty="0" smtClean="0">
                <a:solidFill>
                  <a:schemeClr val="tx1"/>
                </a:solidFill>
              </a:rPr>
              <a:t>One of The Most Popular App</a:t>
            </a:r>
            <a:endParaRPr lang="en-US" sz="2600" dirty="0">
              <a:solidFill>
                <a:schemeClr val="tx1"/>
              </a:solidFill>
            </a:endParaRPr>
          </a:p>
        </p:txBody>
      </p:sp>
      <p:sp>
        <p:nvSpPr>
          <p:cNvPr id="6" name="TextBox 5"/>
          <p:cNvSpPr txBox="1"/>
          <p:nvPr/>
        </p:nvSpPr>
        <p:spPr>
          <a:xfrm>
            <a:off x="462064" y="892373"/>
            <a:ext cx="7691336" cy="307777"/>
          </a:xfrm>
          <a:prstGeom prst="rect">
            <a:avLst/>
          </a:prstGeom>
          <a:noFill/>
        </p:spPr>
        <p:txBody>
          <a:bodyPr wrap="square" rtlCol="0">
            <a:spAutoFit/>
          </a:bodyPr>
          <a:lstStyle/>
          <a:p>
            <a:pPr marL="171450" indent="-171450">
              <a:buFont typeface="Symbol" panose="05050102010706020507" pitchFamily="18" charset="2"/>
              <a:buChar char="®"/>
            </a:pPr>
            <a:r>
              <a:rPr lang="en-US" sz="1400" dirty="0" smtClean="0">
                <a:latin typeface="Tahoma" panose="020B0604030504040204" pitchFamily="34" charset="0"/>
                <a:ea typeface="Tahoma" panose="020B0604030504040204" pitchFamily="34" charset="0"/>
                <a:cs typeface="Tahoma" panose="020B0604030504040204" pitchFamily="34" charset="0"/>
              </a:rPr>
              <a:t> This is one of the most popular apps developed by an edureka </a:t>
            </a:r>
            <a:r>
              <a:rPr lang="en-US" sz="1400" dirty="0">
                <a:latin typeface="Tahoma" panose="020B0604030504040204" pitchFamily="34" charset="0"/>
                <a:ea typeface="Tahoma" panose="020B0604030504040204" pitchFamily="34" charset="0"/>
                <a:cs typeface="Tahoma" panose="020B0604030504040204" pitchFamily="34" charset="0"/>
              </a:rPr>
              <a:t>student Mehvish Mushtaq</a:t>
            </a:r>
            <a:endParaRPr lang="en-IN" sz="1400" dirty="0">
              <a:latin typeface="Tahoma" panose="020B0604030504040204" pitchFamily="34" charset="0"/>
              <a:ea typeface="Tahoma" panose="020B0604030504040204" pitchFamily="34" charset="0"/>
              <a:cs typeface="Tahoma" panose="020B0604030504040204" pitchFamily="34" charset="0"/>
            </a:endParaRPr>
          </a:p>
        </p:txBody>
      </p:sp>
      <p:pic>
        <p:nvPicPr>
          <p:cNvPr id="7" name="Picture 6"/>
          <p:cNvPicPr>
            <a:picLocks noChangeAspect="1"/>
          </p:cNvPicPr>
          <p:nvPr/>
        </p:nvPicPr>
        <p:blipFill>
          <a:blip r:embed="rId2"/>
          <a:stretch>
            <a:fillRect/>
          </a:stretch>
        </p:blipFill>
        <p:spPr>
          <a:xfrm>
            <a:off x="3581400" y="1427528"/>
            <a:ext cx="4208348" cy="3201622"/>
          </a:xfrm>
          <a:prstGeom prst="rect">
            <a:avLst/>
          </a:prstGeom>
          <a:effectLst>
            <a:outerShdw blurRad="63500" sx="102000" sy="102000" algn="ctr" rotWithShape="0">
              <a:prstClr val="black">
                <a:alpha val="40000"/>
              </a:prstClr>
            </a:outerShdw>
          </a:effectLst>
        </p:spPr>
      </p:pic>
      <p:pic>
        <p:nvPicPr>
          <p:cNvPr id="10" name="Picture 9"/>
          <p:cNvPicPr>
            <a:picLocks noChangeAspect="1"/>
          </p:cNvPicPr>
          <p:nvPr/>
        </p:nvPicPr>
        <p:blipFill>
          <a:blip r:embed="rId3"/>
          <a:stretch>
            <a:fillRect/>
          </a:stretch>
        </p:blipFill>
        <p:spPr>
          <a:xfrm>
            <a:off x="1295400" y="1427528"/>
            <a:ext cx="2137144" cy="3201622"/>
          </a:xfrm>
          <a:prstGeom prst="rect">
            <a:avLst/>
          </a:prstGeom>
        </p:spPr>
      </p:pic>
    </p:spTree>
    <p:extLst>
      <p:ext uri="{BB962C8B-B14F-4D97-AF65-F5344CB8AC3E}">
        <p14:creationId xmlns:p14="http://schemas.microsoft.com/office/powerpoint/2010/main" val="2364974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928" y="133099"/>
            <a:ext cx="8403020" cy="514350"/>
          </a:xfrm>
        </p:spPr>
        <p:txBody>
          <a:bodyPr>
            <a:normAutofit/>
          </a:bodyPr>
          <a:lstStyle/>
          <a:p>
            <a:r>
              <a:rPr lang="en-US" sz="2600" dirty="0" smtClean="0">
                <a:solidFill>
                  <a:schemeClr val="tx1"/>
                </a:solidFill>
              </a:rPr>
              <a:t>Few Apps Developed by Edureka Learner</a:t>
            </a:r>
            <a:endParaRPr lang="en-US" sz="2600" dirty="0">
              <a:solidFill>
                <a:schemeClr val="tx1"/>
              </a:solidFill>
            </a:endParaRPr>
          </a:p>
        </p:txBody>
      </p:sp>
      <p:graphicFrame>
        <p:nvGraphicFramePr>
          <p:cNvPr id="6" name="Diagram 5"/>
          <p:cNvGraphicFramePr/>
          <p:nvPr>
            <p:extLst>
              <p:ext uri="{D42A27DB-BD31-4B8C-83A1-F6EECF244321}">
                <p14:modId xmlns:p14="http://schemas.microsoft.com/office/powerpoint/2010/main" val="1101104116"/>
              </p:ext>
            </p:extLst>
          </p:nvPr>
        </p:nvGraphicFramePr>
        <p:xfrm>
          <a:off x="1066800" y="793750"/>
          <a:ext cx="70104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p:nvPr/>
        </p:nvSpPr>
        <p:spPr>
          <a:xfrm>
            <a:off x="6096000" y="1123950"/>
            <a:ext cx="1905000" cy="3200400"/>
          </a:xfrm>
          <a:prstGeom prst="rect">
            <a:avLst/>
          </a:prstGeom>
          <a:blipFill>
            <a:blip r:embed="rId8" cstate="email">
              <a:extLst>
                <a:ext uri="{28A0092B-C50C-407E-A947-70E740481C1C}">
                  <a14:useLocalDpi xmlns:a14="http://schemas.microsoft.com/office/drawing/2010/main" val="0"/>
                </a:ext>
              </a:extLst>
            </a:blip>
            <a:srcRect/>
            <a:stretch>
              <a:fillRect/>
            </a:stretch>
          </a:blipFill>
        </p:spPr>
        <p:style>
          <a:lnRef idx="0">
            <a:schemeClr val="lt1">
              <a:hueOff val="0"/>
              <a:satOff val="0"/>
              <a:lumOff val="0"/>
              <a:alphaOff val="0"/>
            </a:schemeClr>
          </a:lnRef>
          <a:fillRef idx="1">
            <a:scrgbClr r="0" g="0" b="0"/>
          </a:fillRef>
          <a:effectRef idx="3">
            <a:schemeClr val="accent2">
              <a:tint val="50000"/>
              <a:hueOff val="-923823"/>
              <a:satOff val="-19776"/>
              <a:lumOff val="10818"/>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4290053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69728" y="154425"/>
            <a:ext cx="5497672" cy="614059"/>
          </a:xfrm>
          <a:prstGeom prst="rect">
            <a:avLst/>
          </a:prstGeom>
        </p:spPr>
        <p:txBody>
          <a:bodyPr>
            <a:normAutofit/>
          </a:bodyPr>
          <a:lstStyle>
            <a:lvl1pPr algn="ctr" defTabSz="914355" rtl="0" eaLnBrk="1" latinLnBrk="0" hangingPunct="1">
              <a:spcBef>
                <a:spcPct val="0"/>
              </a:spcBef>
              <a:buNone/>
              <a:defRPr sz="4400" kern="1200">
                <a:solidFill>
                  <a:schemeClr val="tx1"/>
                </a:solidFill>
                <a:latin typeface="+mj-lt"/>
                <a:ea typeface="+mj-ea"/>
                <a:cs typeface="+mj-cs"/>
              </a:defRPr>
            </a:lvl1pPr>
          </a:lstStyle>
          <a:p>
            <a:pPr algn="l"/>
            <a:r>
              <a:rPr lang="en-US" sz="2600" dirty="0" smtClean="0">
                <a:solidFill>
                  <a:srgbClr val="262626"/>
                </a:solidFill>
              </a:rPr>
              <a:t>Course Topics</a:t>
            </a:r>
            <a:endParaRPr lang="en-IN" sz="2600" dirty="0">
              <a:solidFill>
                <a:srgbClr val="262626"/>
              </a:solidFill>
            </a:endParaRPr>
          </a:p>
        </p:txBody>
      </p:sp>
      <p:grpSp>
        <p:nvGrpSpPr>
          <p:cNvPr id="5" name="Group 4"/>
          <p:cNvGrpSpPr/>
          <p:nvPr/>
        </p:nvGrpSpPr>
        <p:grpSpPr>
          <a:xfrm>
            <a:off x="521925" y="971550"/>
            <a:ext cx="4191000" cy="3169860"/>
            <a:chOff x="521925" y="895350"/>
            <a:chExt cx="4191000" cy="3169860"/>
          </a:xfrm>
        </p:grpSpPr>
        <p:sp>
          <p:nvSpPr>
            <p:cNvPr id="4" name="TextBox 3"/>
            <p:cNvSpPr txBox="1"/>
            <p:nvPr/>
          </p:nvSpPr>
          <p:spPr>
            <a:xfrm>
              <a:off x="521925" y="895350"/>
              <a:ext cx="4191000" cy="1569660"/>
            </a:xfrm>
            <a:prstGeom prst="rect">
              <a:avLst/>
            </a:prstGeom>
            <a:noFill/>
          </p:spPr>
          <p:txBody>
            <a:bodyPr wrap="square" rtlCol="0">
              <a:spAutoFit/>
            </a:bodyPr>
            <a:lstStyle/>
            <a:p>
              <a:pPr marL="171450" indent="-171450">
                <a:buClr>
                  <a:srgbClr val="0070C0"/>
                </a:buClr>
                <a:buFont typeface="Symbol" panose="05050102010706020507" pitchFamily="18" charset="2"/>
                <a:buChar char="®"/>
              </a:pPr>
              <a:r>
                <a:rPr lang="en-US" sz="1200" dirty="0" smtClean="0">
                  <a:latin typeface="Tahoma" panose="020B0604030504040204" pitchFamily="34" charset="0"/>
                  <a:ea typeface="Tahoma" panose="020B0604030504040204" pitchFamily="34" charset="0"/>
                  <a:cs typeface="Tahoma" panose="020B0604030504040204" pitchFamily="34" charset="0"/>
                </a:rPr>
                <a:t>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Module 1 </a:t>
              </a:r>
            </a:p>
            <a:p>
              <a:pPr marL="628650" lvl="1" indent="-171450">
                <a:buFont typeface="Tahoma" panose="020B0604030504040204" pitchFamily="34" charset="0"/>
                <a:buChar char="»"/>
              </a:pPr>
              <a:r>
                <a:rPr lang="en-IN" sz="1200" dirty="0">
                  <a:latin typeface="Tahoma" panose="020B0604030504040204" pitchFamily="34" charset="0"/>
                  <a:ea typeface="Tahoma" panose="020B0604030504040204" pitchFamily="34" charset="0"/>
                  <a:cs typeface="Tahoma" panose="020B0604030504040204" pitchFamily="34" charset="0"/>
                </a:rPr>
                <a:t>Java Essentials for </a:t>
              </a:r>
              <a:r>
                <a:rPr lang="en-IN" sz="1200" dirty="0" smtClean="0">
                  <a:latin typeface="Tahoma" panose="020B0604030504040204" pitchFamily="34" charset="0"/>
                  <a:ea typeface="Tahoma" panose="020B0604030504040204" pitchFamily="34" charset="0"/>
                  <a:cs typeface="Tahoma" panose="020B0604030504040204" pitchFamily="34" charset="0"/>
                </a:rPr>
                <a:t>Android</a:t>
              </a:r>
              <a:br>
                <a:rPr lang="en-IN" sz="1200" dirty="0" smtClean="0">
                  <a:latin typeface="Tahoma" panose="020B0604030504040204" pitchFamily="34" charset="0"/>
                  <a:ea typeface="Tahoma" panose="020B0604030504040204" pitchFamily="34" charset="0"/>
                  <a:cs typeface="Tahoma" panose="020B0604030504040204" pitchFamily="34" charset="0"/>
                </a:rPr>
              </a:br>
              <a:endParaRPr lang="en-IN"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buClr>
                  <a:srgbClr val="0070C0"/>
                </a:buClr>
                <a:buFont typeface="Symbol" panose="05050102010706020507" pitchFamily="18" charset="2"/>
                <a:buChar char="®"/>
              </a:pP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Module 2</a:t>
              </a:r>
              <a:endPar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marL="628650" lvl="1" indent="-171450">
                <a:buFont typeface="Tahoma" panose="020B0604030504040204" pitchFamily="34" charset="0"/>
                <a:buChar char="»"/>
              </a:pPr>
              <a:r>
                <a:rPr lang="en-IN" sz="1200" dirty="0">
                  <a:latin typeface="Tahoma" panose="020B0604030504040204" pitchFamily="34" charset="0"/>
                  <a:ea typeface="Tahoma" panose="020B0604030504040204" pitchFamily="34" charset="0"/>
                  <a:cs typeface="Tahoma" panose="020B0604030504040204" pitchFamily="34" charset="0"/>
                </a:rPr>
                <a:t>Layout &amp; </a:t>
              </a:r>
              <a:r>
                <a:rPr lang="en-IN" sz="1200" dirty="0" smtClean="0">
                  <a:latin typeface="Tahoma" panose="020B0604030504040204" pitchFamily="34" charset="0"/>
                  <a:ea typeface="Tahoma" panose="020B0604030504040204" pitchFamily="34" charset="0"/>
                  <a:cs typeface="Tahoma" panose="020B0604030504040204" pitchFamily="34" charset="0"/>
                </a:rPr>
                <a:t>Widgets</a:t>
              </a:r>
              <a:br>
                <a:rPr lang="en-IN" sz="1200" dirty="0" smtClean="0">
                  <a:latin typeface="Tahoma" panose="020B0604030504040204" pitchFamily="34" charset="0"/>
                  <a:ea typeface="Tahoma" panose="020B0604030504040204" pitchFamily="34" charset="0"/>
                  <a:cs typeface="Tahoma" panose="020B0604030504040204" pitchFamily="34" charset="0"/>
                </a:rPr>
              </a:br>
              <a:endParaRPr lang="en-IN"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buClr>
                  <a:srgbClr val="0070C0"/>
                </a:buClr>
                <a:buFont typeface="Symbol" panose="05050102010706020507" pitchFamily="18" charset="2"/>
                <a:buChar char="®"/>
              </a:pPr>
              <a:r>
                <a:rPr lang="en-US" sz="1200" dirty="0" smtClean="0">
                  <a:latin typeface="Tahoma" panose="020B0604030504040204" pitchFamily="34" charset="0"/>
                  <a:ea typeface="Tahoma" panose="020B0604030504040204" pitchFamily="34" charset="0"/>
                  <a:cs typeface="Tahoma" panose="020B0604030504040204" pitchFamily="34" charset="0"/>
                </a:rPr>
                <a:t>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Module 3 </a:t>
              </a:r>
            </a:p>
            <a:p>
              <a:pPr marL="628650" lvl="1" indent="-171450">
                <a:buFont typeface="Tahoma" panose="020B0604030504040204" pitchFamily="34" charset="0"/>
                <a:buChar char="»"/>
              </a:pPr>
              <a:r>
                <a:rPr lang="en-IN" sz="1200" dirty="0">
                  <a:latin typeface="Tahoma" panose="020B0604030504040204" pitchFamily="34" charset="0"/>
                  <a:ea typeface="Tahoma" panose="020B0604030504040204" pitchFamily="34" charset="0"/>
                  <a:cs typeface="Tahoma" panose="020B0604030504040204" pitchFamily="34" charset="0"/>
                </a:rPr>
                <a:t>Communication &amp; </a:t>
              </a:r>
              <a:r>
                <a:rPr lang="en-IN" sz="1200" dirty="0" smtClean="0">
                  <a:latin typeface="Tahoma" panose="020B0604030504040204" pitchFamily="34" charset="0"/>
                  <a:ea typeface="Tahoma" panose="020B0604030504040204" pitchFamily="34" charset="0"/>
                  <a:cs typeface="Tahoma" panose="020B0604030504040204" pitchFamily="34" charset="0"/>
                </a:rPr>
                <a:t>Media</a:t>
              </a:r>
              <a:endParaRPr lang="en-IN" sz="1200" dirty="0">
                <a:latin typeface="Tahoma" panose="020B0604030504040204" pitchFamily="34" charset="0"/>
                <a:ea typeface="Tahoma" panose="020B0604030504040204" pitchFamily="34" charset="0"/>
                <a:cs typeface="Tahoma" panose="020B0604030504040204" pitchFamily="34" charset="0"/>
              </a:endParaRPr>
            </a:p>
          </p:txBody>
        </p:sp>
        <p:sp>
          <p:nvSpPr>
            <p:cNvPr id="2" name="Rectangle 1"/>
            <p:cNvSpPr/>
            <p:nvPr/>
          </p:nvSpPr>
          <p:spPr>
            <a:xfrm>
              <a:off x="521925" y="2495550"/>
              <a:ext cx="4038600" cy="1569660"/>
            </a:xfrm>
            <a:prstGeom prst="rect">
              <a:avLst/>
            </a:prstGeom>
          </p:spPr>
          <p:txBody>
            <a:bodyPr wrap="square">
              <a:spAutoFit/>
            </a:bodyPr>
            <a:lstStyle/>
            <a:p>
              <a:pPr marL="171450" indent="-171450">
                <a:buClr>
                  <a:srgbClr val="0070C0"/>
                </a:buClr>
                <a:buFont typeface="Symbol" panose="05050102010706020507" pitchFamily="18" charset="2"/>
                <a:buChar char="®"/>
              </a:pP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Module 4 </a:t>
              </a:r>
            </a:p>
            <a:p>
              <a:pPr marL="628650" lvl="1" indent="-171450">
                <a:buFont typeface="Tahoma" panose="020B0604030504040204" pitchFamily="34" charset="0"/>
                <a:buChar char="»"/>
              </a:pPr>
              <a:r>
                <a:rPr lang="en-IN" sz="1200" dirty="0">
                  <a:latin typeface="Tahoma" panose="020B0604030504040204" pitchFamily="34" charset="0"/>
                  <a:ea typeface="Tahoma" panose="020B0604030504040204" pitchFamily="34" charset="0"/>
                  <a:cs typeface="Tahoma" panose="020B0604030504040204" pitchFamily="34" charset="0"/>
                </a:rPr>
                <a:t>Web Services</a:t>
              </a:r>
              <a:br>
                <a:rPr lang="en-IN" sz="1200" dirty="0">
                  <a:latin typeface="Tahoma" panose="020B0604030504040204" pitchFamily="34" charset="0"/>
                  <a:ea typeface="Tahoma" panose="020B0604030504040204" pitchFamily="34" charset="0"/>
                  <a:cs typeface="Tahoma" panose="020B0604030504040204" pitchFamily="34" charset="0"/>
                </a:rPr>
              </a:br>
              <a:endParaRPr lang="en-IN" sz="1200" dirty="0">
                <a:latin typeface="Tahoma" panose="020B0604030504040204" pitchFamily="34" charset="0"/>
                <a:ea typeface="Tahoma" panose="020B0604030504040204" pitchFamily="34" charset="0"/>
                <a:cs typeface="Tahoma" panose="020B0604030504040204" pitchFamily="34" charset="0"/>
              </a:endParaRPr>
            </a:p>
            <a:p>
              <a:pPr marL="171450" indent="-171450">
                <a:buClr>
                  <a:srgbClr val="0070C0"/>
                </a:buClr>
                <a:buFont typeface="Symbol" panose="05050102010706020507" pitchFamily="18" charset="2"/>
                <a:buChar char="®"/>
              </a:pP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Module 5 </a:t>
              </a:r>
            </a:p>
            <a:p>
              <a:pPr marL="628650" lvl="1" indent="-171450">
                <a:buFont typeface="Tahoma" panose="020B0604030504040204" pitchFamily="34" charset="0"/>
                <a:buChar char="»"/>
              </a:pPr>
              <a:r>
                <a:rPr lang="en-IN" sz="1200" dirty="0">
                  <a:latin typeface="Tahoma" panose="020B0604030504040204" pitchFamily="34" charset="0"/>
                  <a:ea typeface="Tahoma" panose="020B0604030504040204" pitchFamily="34" charset="0"/>
                  <a:cs typeface="Tahoma" panose="020B0604030504040204" pitchFamily="34" charset="0"/>
                </a:rPr>
                <a:t>Multi Activity Applications</a:t>
              </a:r>
              <a:br>
                <a:rPr lang="en-IN" sz="1200" dirty="0">
                  <a:latin typeface="Tahoma" panose="020B0604030504040204" pitchFamily="34" charset="0"/>
                  <a:ea typeface="Tahoma" panose="020B0604030504040204" pitchFamily="34" charset="0"/>
                  <a:cs typeface="Tahoma" panose="020B0604030504040204" pitchFamily="34" charset="0"/>
                </a:rPr>
              </a:br>
              <a:endParaRPr lang="en-IN" sz="1200" dirty="0">
                <a:latin typeface="Tahoma" panose="020B0604030504040204" pitchFamily="34" charset="0"/>
                <a:ea typeface="Tahoma" panose="020B0604030504040204" pitchFamily="34" charset="0"/>
                <a:cs typeface="Tahoma" panose="020B0604030504040204" pitchFamily="34" charset="0"/>
              </a:endParaRPr>
            </a:p>
            <a:p>
              <a:pPr marL="171450" indent="-171450">
                <a:buClr>
                  <a:srgbClr val="0070C0"/>
                </a:buClr>
                <a:buFont typeface="Symbol" panose="05050102010706020507" pitchFamily="18" charset="2"/>
                <a:buChar char="®"/>
              </a:pP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Module 6 </a:t>
              </a:r>
            </a:p>
            <a:p>
              <a:pPr marL="628650" lvl="1" indent="-171450">
                <a:buFont typeface="Tahoma" panose="020B0604030504040204" pitchFamily="34" charset="0"/>
                <a:buChar char="»"/>
              </a:pPr>
              <a:r>
                <a:rPr lang="en-IN" sz="1200" dirty="0">
                  <a:latin typeface="Tahoma" panose="020B0604030504040204" pitchFamily="34" charset="0"/>
                  <a:ea typeface="Tahoma" panose="020B0604030504040204" pitchFamily="34" charset="0"/>
                  <a:cs typeface="Tahoma" panose="020B0604030504040204" pitchFamily="34" charset="0"/>
                </a:rPr>
                <a:t>Database &amp; Advanced Topics</a:t>
              </a:r>
            </a:p>
          </p:txBody>
        </p:sp>
      </p:grpSp>
    </p:spTree>
    <p:extLst>
      <p:ext uri="{BB962C8B-B14F-4D97-AF65-F5344CB8AC3E}">
        <p14:creationId xmlns:p14="http://schemas.microsoft.com/office/powerpoint/2010/main" val="694467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8834" y="145916"/>
            <a:ext cx="2155655" cy="492443"/>
          </a:xfrm>
          <a:prstGeom prst="rect">
            <a:avLst/>
          </a:prstGeom>
          <a:noFill/>
        </p:spPr>
        <p:txBody>
          <a:bodyPr wrap="none" rtlCol="0">
            <a:spAutoFit/>
          </a:bodyPr>
          <a:lstStyle/>
          <a:p>
            <a:r>
              <a:rPr lang="en-US" sz="2600" dirty="0"/>
              <a:t>How it Works?</a:t>
            </a:r>
          </a:p>
        </p:txBody>
      </p:sp>
    </p:spTree>
    <p:extLst>
      <p:ext uri="{BB962C8B-B14F-4D97-AF65-F5344CB8AC3E}">
        <p14:creationId xmlns:p14="http://schemas.microsoft.com/office/powerpoint/2010/main" val="4012751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748649"/>
            <a:ext cx="3308855" cy="276999"/>
          </a:xfrm>
          <a:prstGeom prst="rect">
            <a:avLst/>
          </a:prstGeom>
          <a:noFill/>
        </p:spPr>
        <p:txBody>
          <a:bodyPr wrap="none" rtlCol="0">
            <a:spAutoFi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At the end of this module, you will be able to:</a:t>
            </a:r>
            <a:endParaRPr lang="en-IN" sz="1200" dirty="0">
              <a:latin typeface="Tahoma" panose="020B0604030504040204" pitchFamily="34" charset="0"/>
              <a:ea typeface="Tahoma" panose="020B0604030504040204" pitchFamily="34" charset="0"/>
              <a:cs typeface="Tahoma" panose="020B0604030504040204" pitchFamily="34" charset="0"/>
            </a:endParaRPr>
          </a:p>
        </p:txBody>
      </p:sp>
      <p:sp>
        <p:nvSpPr>
          <p:cNvPr id="5" name="Title 1"/>
          <p:cNvSpPr txBox="1">
            <a:spLocks/>
          </p:cNvSpPr>
          <p:nvPr/>
        </p:nvSpPr>
        <p:spPr>
          <a:xfrm>
            <a:off x="445928" y="174973"/>
            <a:ext cx="5497672" cy="436125"/>
          </a:xfrm>
          <a:prstGeom prst="rect">
            <a:avLst/>
          </a:prstGeom>
        </p:spPr>
        <p:txBody>
          <a:bodyPr>
            <a:noAutofit/>
          </a:bodyPr>
          <a:lstStyle>
            <a:lvl1pPr algn="ctr" defTabSz="914355" rtl="0" eaLnBrk="1" latinLnBrk="0" hangingPunct="1">
              <a:spcBef>
                <a:spcPct val="0"/>
              </a:spcBef>
              <a:buNone/>
              <a:defRPr sz="4400" kern="1200">
                <a:solidFill>
                  <a:schemeClr val="tx1"/>
                </a:solidFill>
                <a:latin typeface="+mj-lt"/>
                <a:ea typeface="+mj-ea"/>
                <a:cs typeface="+mj-cs"/>
              </a:defRPr>
            </a:lvl1pPr>
          </a:lstStyle>
          <a:p>
            <a:pPr algn="l"/>
            <a:r>
              <a:rPr lang="en-US" sz="2600" dirty="0" smtClean="0">
                <a:ea typeface="Tahoma" panose="020B0604030504040204" pitchFamily="34" charset="0"/>
                <a:cs typeface="Tahoma" panose="020B0604030504040204" pitchFamily="34" charset="0"/>
              </a:rPr>
              <a:t>Objectives</a:t>
            </a:r>
            <a:endParaRPr lang="en-IN" sz="2600" dirty="0" smtClean="0">
              <a:ea typeface="Tahoma" panose="020B0604030504040204" pitchFamily="34" charset="0"/>
              <a:cs typeface="Tahoma" panose="020B0604030504040204" pitchFamily="34" charset="0"/>
            </a:endParaRPr>
          </a:p>
          <a:p>
            <a:pPr algn="l"/>
            <a:endParaRPr lang="en-US" sz="2600" dirty="0"/>
          </a:p>
        </p:txBody>
      </p:sp>
      <p:sp>
        <p:nvSpPr>
          <p:cNvPr id="6" name="TextBox 5"/>
          <p:cNvSpPr txBox="1"/>
          <p:nvPr/>
        </p:nvSpPr>
        <p:spPr>
          <a:xfrm>
            <a:off x="467543" y="1087292"/>
            <a:ext cx="4409257" cy="1200329"/>
          </a:xfrm>
          <a:prstGeom prst="rect">
            <a:avLst/>
          </a:prstGeom>
          <a:noFill/>
        </p:spPr>
        <p:txBody>
          <a:bodyPr wrap="square" rtlCol="0">
            <a:spAutoFit/>
          </a:bodyPr>
          <a:lstStyle/>
          <a:p>
            <a:pPr marL="171450" indent="-171450">
              <a:buFont typeface="Symbol" panose="05050102010706020507" pitchFamily="18" charset="2"/>
              <a:buChar char="®"/>
            </a:pPr>
            <a:r>
              <a:rPr lang="en-US" sz="1200" dirty="0" smtClean="0">
                <a:latin typeface="Tahoma" panose="020B0604030504040204" pitchFamily="34" charset="0"/>
                <a:ea typeface="Tahoma" panose="020B0604030504040204" pitchFamily="34" charset="0"/>
                <a:cs typeface="Tahoma" panose="020B0604030504040204" pitchFamily="34" charset="0"/>
              </a:rPr>
              <a:t>Understand </a:t>
            </a:r>
          </a:p>
          <a:p>
            <a:pPr marL="628650" lvl="1" indent="-171450">
              <a:buFont typeface="Tahoma" panose="020B060403050404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V</a:t>
            </a:r>
            <a:r>
              <a:rPr lang="en-US" sz="1200" dirty="0" smtClean="0">
                <a:latin typeface="Tahoma" panose="020B0604030504040204" pitchFamily="34" charset="0"/>
                <a:ea typeface="Tahoma" panose="020B0604030504040204" pitchFamily="34" charset="0"/>
                <a:cs typeface="Tahoma" panose="020B0604030504040204" pitchFamily="34" charset="0"/>
              </a:rPr>
              <a:t>arious </a:t>
            </a:r>
            <a:r>
              <a:rPr lang="en-US" sz="1200" dirty="0">
                <a:latin typeface="Tahoma" panose="020B0604030504040204" pitchFamily="34" charset="0"/>
                <a:ea typeface="Tahoma" panose="020B0604030504040204" pitchFamily="34" charset="0"/>
                <a:cs typeface="Tahoma" panose="020B0604030504040204" pitchFamily="34" charset="0"/>
              </a:rPr>
              <a:t>Building Blocks of </a:t>
            </a:r>
            <a:r>
              <a:rPr lang="en-US" sz="1200" dirty="0" smtClean="0">
                <a:latin typeface="Tahoma" panose="020B0604030504040204" pitchFamily="34" charset="0"/>
                <a:ea typeface="Tahoma" panose="020B0604030504040204" pitchFamily="34" charset="0"/>
                <a:cs typeface="Tahoma" panose="020B0604030504040204" pitchFamily="34" charset="0"/>
              </a:rPr>
              <a:t>Android Application</a:t>
            </a:r>
          </a:p>
          <a:p>
            <a:pPr marL="628650" lvl="1" indent="-171450">
              <a:buFont typeface="Tahoma" panose="020B0604030504040204" pitchFamily="34" charset="0"/>
              <a:buChar char="»"/>
            </a:pPr>
            <a:r>
              <a:rPr lang="en-US" sz="1200" dirty="0" smtClean="0">
                <a:latin typeface="Tahoma" panose="020B0604030504040204" pitchFamily="34" charset="0"/>
                <a:ea typeface="Tahoma" panose="020B0604030504040204" pitchFamily="34" charset="0"/>
                <a:cs typeface="Tahoma" panose="020B0604030504040204" pitchFamily="34" charset="0"/>
              </a:rPr>
              <a:t>Activity Lifecycle</a:t>
            </a:r>
          </a:p>
          <a:p>
            <a:pPr marL="628650" lvl="1" indent="-171450">
              <a:buFont typeface="Tahoma" panose="020B0604030504040204" pitchFamily="34" charset="0"/>
              <a:buChar char="»"/>
            </a:pPr>
            <a:r>
              <a:rPr lang="en-US" sz="1200" dirty="0" smtClean="0">
                <a:latin typeface="Tahoma" panose="020B0604030504040204" pitchFamily="34" charset="0"/>
                <a:ea typeface="Tahoma" panose="020B0604030504040204" pitchFamily="34" charset="0"/>
                <a:cs typeface="Tahoma" panose="020B0604030504040204" pitchFamily="34" charset="0"/>
              </a:rPr>
              <a:t>App Monetization </a:t>
            </a:r>
          </a:p>
          <a:p>
            <a:pPr marL="628650" lvl="1" indent="-171450">
              <a:buFont typeface="Tahoma" panose="020B0604030504040204" pitchFamily="34" charset="0"/>
              <a:buChar char="»"/>
            </a:pPr>
            <a:r>
              <a:rPr lang="en-US" sz="1200" dirty="0" smtClean="0">
                <a:latin typeface="Tahoma" panose="020B0604030504040204" pitchFamily="34" charset="0"/>
                <a:ea typeface="Tahoma" panose="020B0604030504040204" pitchFamily="34" charset="0"/>
                <a:cs typeface="Tahoma" panose="020B0604030504040204" pitchFamily="34" charset="0"/>
              </a:rPr>
              <a:t>Android Evolution</a:t>
            </a:r>
            <a:endParaRPr lang="en-US" sz="1200" dirty="0">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r>
              <a:rPr lang="en-US" sz="1200" dirty="0" smtClean="0">
                <a:latin typeface="Tahoma" panose="020B0604030504040204" pitchFamily="34" charset="0"/>
                <a:ea typeface="Tahoma" panose="020B0604030504040204" pitchFamily="34" charset="0"/>
                <a:cs typeface="Tahoma" panose="020B0604030504040204" pitchFamily="34" charset="0"/>
              </a:rPr>
              <a:t>Create Android Application using Android 5.0 Lollipop</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92745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21878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4700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36180" y="133099"/>
            <a:ext cx="8403020" cy="514350"/>
          </a:xfrm>
        </p:spPr>
        <p:txBody>
          <a:bodyPr>
            <a:normAutofit/>
          </a:bodyPr>
          <a:lstStyle/>
          <a:p>
            <a:r>
              <a:rPr lang="en-US" sz="2600" dirty="0" smtClean="0">
                <a:solidFill>
                  <a:schemeClr val="tx1"/>
                </a:solidFill>
              </a:rPr>
              <a:t>Application built using Android Lollipop sdk</a:t>
            </a:r>
            <a:endParaRPr lang="en-IN" sz="2600" dirty="0">
              <a:solidFill>
                <a:schemeClr val="tx1"/>
              </a:solidFill>
            </a:endParaRPr>
          </a:p>
        </p:txBody>
      </p:sp>
      <p:grpSp>
        <p:nvGrpSpPr>
          <p:cNvPr id="13" name="Group 12"/>
          <p:cNvGrpSpPr/>
          <p:nvPr/>
        </p:nvGrpSpPr>
        <p:grpSpPr>
          <a:xfrm>
            <a:off x="1371600" y="971550"/>
            <a:ext cx="5969932" cy="3733800"/>
            <a:chOff x="1371600" y="971550"/>
            <a:chExt cx="5969932" cy="3733800"/>
          </a:xfrm>
        </p:grpSpPr>
        <p:pic>
          <p:nvPicPr>
            <p:cNvPr id="4" name="Picture 3" descr="HOP.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371600" y="971550"/>
              <a:ext cx="5969932" cy="3733800"/>
            </a:xfrm>
            <a:prstGeom prst="rect">
              <a:avLst/>
            </a:prstGeom>
          </p:spPr>
        </p:pic>
        <p:sp>
          <p:nvSpPr>
            <p:cNvPr id="2" name="TextBox 1"/>
            <p:cNvSpPr txBox="1"/>
            <p:nvPr/>
          </p:nvSpPr>
          <p:spPr>
            <a:xfrm>
              <a:off x="6352160" y="2266950"/>
              <a:ext cx="457200" cy="215444"/>
            </a:xfrm>
            <a:prstGeom prst="rect">
              <a:avLst/>
            </a:prstGeom>
            <a:solidFill>
              <a:srgbClr val="E14B4E"/>
            </a:solidFill>
          </p:spPr>
          <p:txBody>
            <a:bodyPr wrap="square" rtlCol="0">
              <a:spAutoFit/>
            </a:bodyPr>
            <a:lstStyle/>
            <a:p>
              <a:r>
                <a:rPr lang="en-US" sz="800" dirty="0" smtClean="0">
                  <a:solidFill>
                    <a:schemeClr val="bg1"/>
                  </a:solidFill>
                </a:rPr>
                <a:t>Aryan</a:t>
              </a:r>
              <a:endParaRPr lang="en-US" sz="800" dirty="0">
                <a:solidFill>
                  <a:schemeClr val="bg1"/>
                </a:solidFill>
              </a:endParaRPr>
            </a:p>
          </p:txBody>
        </p:sp>
        <p:sp>
          <p:nvSpPr>
            <p:cNvPr id="5" name="TextBox 4"/>
            <p:cNvSpPr txBox="1"/>
            <p:nvPr/>
          </p:nvSpPr>
          <p:spPr>
            <a:xfrm>
              <a:off x="6361888" y="2698773"/>
              <a:ext cx="457200" cy="215444"/>
            </a:xfrm>
            <a:prstGeom prst="rect">
              <a:avLst/>
            </a:prstGeom>
            <a:solidFill>
              <a:srgbClr val="E14B4E"/>
            </a:solidFill>
          </p:spPr>
          <p:txBody>
            <a:bodyPr wrap="square" rtlCol="0">
              <a:spAutoFit/>
            </a:bodyPr>
            <a:lstStyle/>
            <a:p>
              <a:r>
                <a:rPr lang="en-US" sz="800" dirty="0" smtClean="0">
                  <a:solidFill>
                    <a:schemeClr val="bg1"/>
                  </a:solidFill>
                </a:rPr>
                <a:t>Vivek</a:t>
              </a:r>
              <a:endParaRPr lang="en-US" sz="800" dirty="0">
                <a:solidFill>
                  <a:schemeClr val="bg1"/>
                </a:solidFill>
              </a:endParaRPr>
            </a:p>
          </p:txBody>
        </p:sp>
        <p:sp>
          <p:nvSpPr>
            <p:cNvPr id="6" name="TextBox 5"/>
            <p:cNvSpPr txBox="1"/>
            <p:nvPr/>
          </p:nvSpPr>
          <p:spPr>
            <a:xfrm>
              <a:off x="6342432" y="3162516"/>
              <a:ext cx="533400" cy="215444"/>
            </a:xfrm>
            <a:prstGeom prst="rect">
              <a:avLst/>
            </a:prstGeom>
            <a:solidFill>
              <a:srgbClr val="E14B4E"/>
            </a:solidFill>
          </p:spPr>
          <p:txBody>
            <a:bodyPr wrap="square" rtlCol="0">
              <a:spAutoFit/>
            </a:bodyPr>
            <a:lstStyle/>
            <a:p>
              <a:r>
                <a:rPr lang="en-US" sz="800" dirty="0" smtClean="0">
                  <a:solidFill>
                    <a:schemeClr val="bg1"/>
                  </a:solidFill>
                </a:rPr>
                <a:t>Gautam</a:t>
              </a:r>
              <a:endParaRPr lang="en-US" sz="800" dirty="0">
                <a:solidFill>
                  <a:schemeClr val="bg1"/>
                </a:solidFill>
              </a:endParaRPr>
            </a:p>
          </p:txBody>
        </p:sp>
        <p:sp>
          <p:nvSpPr>
            <p:cNvPr id="7" name="TextBox 6"/>
            <p:cNvSpPr txBox="1"/>
            <p:nvPr/>
          </p:nvSpPr>
          <p:spPr>
            <a:xfrm>
              <a:off x="6332704" y="3655847"/>
              <a:ext cx="533400" cy="215444"/>
            </a:xfrm>
            <a:prstGeom prst="rect">
              <a:avLst/>
            </a:prstGeom>
            <a:solidFill>
              <a:srgbClr val="E14B4E"/>
            </a:solidFill>
          </p:spPr>
          <p:txBody>
            <a:bodyPr wrap="square" rtlCol="0">
              <a:spAutoFit/>
            </a:bodyPr>
            <a:lstStyle/>
            <a:p>
              <a:r>
                <a:rPr lang="en-US" sz="800" dirty="0" smtClean="0">
                  <a:solidFill>
                    <a:schemeClr val="bg1"/>
                  </a:solidFill>
                </a:rPr>
                <a:t>Gaurav</a:t>
              </a:r>
              <a:endParaRPr lang="en-US" sz="800" dirty="0">
                <a:solidFill>
                  <a:schemeClr val="bg1"/>
                </a:solidFill>
              </a:endParaRPr>
            </a:p>
          </p:txBody>
        </p:sp>
        <p:sp>
          <p:nvSpPr>
            <p:cNvPr id="9" name="TextBox 8"/>
            <p:cNvSpPr txBox="1"/>
            <p:nvPr/>
          </p:nvSpPr>
          <p:spPr>
            <a:xfrm>
              <a:off x="4770120" y="2412544"/>
              <a:ext cx="457200" cy="476071"/>
            </a:xfrm>
            <a:prstGeom prst="ellipse">
              <a:avLst/>
            </a:prstGeom>
            <a:solidFill>
              <a:srgbClr val="E14B4E"/>
            </a:solidFill>
          </p:spPr>
          <p:txBody>
            <a:bodyPr wrap="square" rtlCol="0">
              <a:spAutoFit/>
            </a:bodyPr>
            <a:lstStyle/>
            <a:p>
              <a:pPr algn="ctr"/>
              <a:r>
                <a:rPr lang="en-US" sz="800" dirty="0" smtClean="0">
                  <a:solidFill>
                    <a:schemeClr val="bg1"/>
                  </a:solidFill>
                </a:rPr>
                <a:t>EM</a:t>
              </a:r>
            </a:p>
            <a:p>
              <a:pPr algn="ctr"/>
              <a:r>
                <a:rPr lang="en-US" sz="800" dirty="0" smtClean="0">
                  <a:solidFill>
                    <a:schemeClr val="bg1"/>
                  </a:solidFill>
                </a:rPr>
                <a:t>??</a:t>
              </a:r>
              <a:endParaRPr lang="en-US" sz="800" dirty="0">
                <a:solidFill>
                  <a:schemeClr val="bg1"/>
                </a:solidFill>
              </a:endParaRPr>
            </a:p>
          </p:txBody>
        </p:sp>
      </p:grpSp>
    </p:spTree>
    <p:extLst>
      <p:ext uri="{BB962C8B-B14F-4D97-AF65-F5344CB8AC3E}">
        <p14:creationId xmlns:p14="http://schemas.microsoft.com/office/powerpoint/2010/main" val="3837386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36180" y="152400"/>
            <a:ext cx="8403020" cy="514350"/>
          </a:xfrm>
        </p:spPr>
        <p:txBody>
          <a:bodyPr>
            <a:normAutofit/>
          </a:bodyPr>
          <a:lstStyle/>
          <a:p>
            <a:r>
              <a:rPr lang="en-US" sz="2600" dirty="0" smtClean="0">
                <a:solidFill>
                  <a:schemeClr val="tx1"/>
                </a:solidFill>
              </a:rPr>
              <a:t>APIs used in HOP</a:t>
            </a:r>
            <a:endParaRPr lang="en-IN" sz="2600" dirty="0">
              <a:solidFill>
                <a:schemeClr val="tx1"/>
              </a:solidFill>
            </a:endParaRPr>
          </a:p>
        </p:txBody>
      </p:sp>
      <p:sp>
        <p:nvSpPr>
          <p:cNvPr id="2" name="Rectangle 1"/>
          <p:cNvSpPr/>
          <p:nvPr/>
        </p:nvSpPr>
        <p:spPr>
          <a:xfrm>
            <a:off x="468549" y="828878"/>
            <a:ext cx="4572000" cy="1664238"/>
          </a:xfrm>
          <a:prstGeom prst="rect">
            <a:avLst/>
          </a:prstGeom>
        </p:spPr>
        <p:txBody>
          <a:bodyPr>
            <a:spAutoFit/>
          </a:bodyPr>
          <a:lstStyle/>
          <a:p>
            <a:pPr marL="171450" indent="-171450">
              <a:lnSpc>
                <a:spcPct val="150000"/>
              </a:lnSpc>
              <a:buFont typeface="Symbol" panose="05050102010706020507" pitchFamily="18" charset="2"/>
              <a:buChar char="®"/>
            </a:pPr>
            <a:r>
              <a:rPr lang="en-US" sz="1400" dirty="0">
                <a:latin typeface="Tahoma" panose="020B0604030504040204" pitchFamily="34" charset="0"/>
                <a:ea typeface="Tahoma" panose="020B0604030504040204" pitchFamily="34" charset="0"/>
                <a:cs typeface="Tahoma" panose="020B0604030504040204" pitchFamily="34" charset="0"/>
              </a:rPr>
              <a:t>Pallet API</a:t>
            </a:r>
          </a:p>
          <a:p>
            <a:pPr marL="171450" indent="-171450">
              <a:lnSpc>
                <a:spcPct val="150000"/>
              </a:lnSpc>
              <a:buFont typeface="Symbol" panose="05050102010706020507" pitchFamily="18" charset="2"/>
              <a:buChar char="®"/>
            </a:pPr>
            <a:r>
              <a:rPr lang="en-US" sz="1400" dirty="0">
                <a:latin typeface="Tahoma" panose="020B0604030504040204" pitchFamily="34" charset="0"/>
                <a:ea typeface="Tahoma" panose="020B0604030504040204" pitchFamily="34" charset="0"/>
                <a:cs typeface="Tahoma" panose="020B0604030504040204" pitchFamily="34" charset="0"/>
              </a:rPr>
              <a:t>Android 5.0 Animations</a:t>
            </a:r>
          </a:p>
          <a:p>
            <a:pPr marL="171450" indent="-171450">
              <a:lnSpc>
                <a:spcPct val="150000"/>
              </a:lnSpc>
              <a:buFont typeface="Symbol" panose="05050102010706020507" pitchFamily="18" charset="2"/>
              <a:buChar char="®"/>
            </a:pPr>
            <a:r>
              <a:rPr lang="en-US" sz="1400" dirty="0">
                <a:latin typeface="Tahoma" panose="020B0604030504040204" pitchFamily="34" charset="0"/>
                <a:ea typeface="Tahoma" panose="020B0604030504040204" pitchFamily="34" charset="0"/>
                <a:cs typeface="Tahoma" panose="020B0604030504040204" pitchFamily="34" charset="0"/>
              </a:rPr>
              <a:t>Android 5.0 Web Services</a:t>
            </a:r>
          </a:p>
          <a:p>
            <a:pPr marL="171450" indent="-171450">
              <a:lnSpc>
                <a:spcPct val="150000"/>
              </a:lnSpc>
              <a:buFont typeface="Symbol" panose="05050102010706020507" pitchFamily="18" charset="2"/>
              <a:buChar char="®"/>
            </a:pPr>
            <a:r>
              <a:rPr lang="en-US" sz="1400" dirty="0">
                <a:latin typeface="Tahoma" panose="020B0604030504040204" pitchFamily="34" charset="0"/>
                <a:ea typeface="Tahoma" panose="020B0604030504040204" pitchFamily="34" charset="0"/>
                <a:cs typeface="Tahoma" panose="020B0604030504040204" pitchFamily="34" charset="0"/>
              </a:rPr>
              <a:t>Android 5.0 Design guidelines and color schemes</a:t>
            </a:r>
          </a:p>
          <a:p>
            <a:pPr marL="171450" indent="-171450">
              <a:lnSpc>
                <a:spcPct val="150000"/>
              </a:lnSpc>
              <a:buFont typeface="Symbol" panose="05050102010706020507" pitchFamily="18" charset="2"/>
              <a:buChar char="®"/>
            </a:pPr>
            <a:r>
              <a:rPr lang="en-US" sz="1400" dirty="0">
                <a:latin typeface="Tahoma" panose="020B0604030504040204" pitchFamily="34" charset="0"/>
                <a:ea typeface="Tahoma" panose="020B0604030504040204" pitchFamily="34" charset="0"/>
                <a:cs typeface="Tahoma" panose="020B0604030504040204" pitchFamily="34" charset="0"/>
              </a:rPr>
              <a:t>Android 5.0 Transitions</a:t>
            </a:r>
          </a:p>
        </p:txBody>
      </p:sp>
    </p:spTree>
    <p:extLst>
      <p:ext uri="{BB962C8B-B14F-4D97-AF65-F5344CB8AC3E}">
        <p14:creationId xmlns:p14="http://schemas.microsoft.com/office/powerpoint/2010/main" val="2161100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60187" y="3562842"/>
            <a:ext cx="2362200" cy="707886"/>
          </a:xfrm>
          <a:prstGeom prst="rect">
            <a:avLst/>
          </a:prstGeom>
        </p:spPr>
        <p:txBody>
          <a:bodyPr wrap="square">
            <a:spAutoFit/>
          </a:bodyPr>
          <a:lstStyle/>
          <a:p>
            <a:pPr algn="ctr"/>
            <a:r>
              <a:rPr lang="en-US" sz="1000" b="1" dirty="0">
                <a:latin typeface="Tahoma" panose="020B0604030504040204" pitchFamily="34" charset="0"/>
                <a:ea typeface="Tahoma" panose="020B0604030504040204" pitchFamily="34" charset="0"/>
                <a:cs typeface="Tahoma" panose="020B0604030504040204" pitchFamily="34" charset="0"/>
              </a:rPr>
              <a:t>Andy </a:t>
            </a:r>
            <a:r>
              <a:rPr lang="en-US" sz="1000" b="1" dirty="0" smtClean="0">
                <a:latin typeface="Tahoma" panose="020B0604030504040204" pitchFamily="34" charset="0"/>
                <a:ea typeface="Tahoma" panose="020B0604030504040204" pitchFamily="34" charset="0"/>
                <a:cs typeface="Tahoma" panose="020B0604030504040204" pitchFamily="34" charset="0"/>
              </a:rPr>
              <a:t>Rubin,</a:t>
            </a:r>
          </a:p>
          <a:p>
            <a:pPr algn="ctr"/>
            <a:r>
              <a:rPr lang="en-US" sz="1000" dirty="0" smtClean="0">
                <a:latin typeface="Tahoma" panose="020B0604030504040204" pitchFamily="34" charset="0"/>
                <a:ea typeface="Tahoma" panose="020B0604030504040204" pitchFamily="34" charset="0"/>
                <a:cs typeface="Tahoma" panose="020B0604030504040204" pitchFamily="34" charset="0"/>
              </a:rPr>
              <a:t>Co-Founder </a:t>
            </a:r>
            <a:r>
              <a:rPr lang="en-US" sz="1000" dirty="0">
                <a:latin typeface="Tahoma" panose="020B0604030504040204" pitchFamily="34" charset="0"/>
                <a:ea typeface="Tahoma" panose="020B0604030504040204" pitchFamily="34" charset="0"/>
                <a:cs typeface="Tahoma" panose="020B0604030504040204" pitchFamily="34" charset="0"/>
              </a:rPr>
              <a:t>Android Inc.,</a:t>
            </a:r>
          </a:p>
          <a:p>
            <a:pPr algn="ctr"/>
            <a:r>
              <a:rPr lang="en-US" sz="1000" dirty="0" smtClean="0">
                <a:latin typeface="Tahoma" panose="020B0604030504040204" pitchFamily="34" charset="0"/>
                <a:ea typeface="Tahoma" panose="020B0604030504040204" pitchFamily="34" charset="0"/>
                <a:cs typeface="Tahoma" panose="020B0604030504040204" pitchFamily="34" charset="0"/>
              </a:rPr>
              <a:t>SVP</a:t>
            </a:r>
            <a:r>
              <a:rPr lang="en-US" sz="1000" dirty="0">
                <a:latin typeface="Tahoma" panose="020B0604030504040204" pitchFamily="34" charset="0"/>
                <a:ea typeface="Tahoma" panose="020B0604030504040204" pitchFamily="34" charset="0"/>
                <a:cs typeface="Tahoma" panose="020B0604030504040204" pitchFamily="34" charset="0"/>
              </a:rPr>
              <a:t>, Mobile and Digital Content,</a:t>
            </a:r>
          </a:p>
          <a:p>
            <a:pPr algn="ctr"/>
            <a:r>
              <a:rPr lang="en-US" sz="1000" dirty="0" smtClean="0">
                <a:latin typeface="Tahoma" panose="020B0604030504040204" pitchFamily="34" charset="0"/>
                <a:ea typeface="Tahoma" panose="020B0604030504040204" pitchFamily="34" charset="0"/>
                <a:cs typeface="Tahoma" panose="020B0604030504040204" pitchFamily="34" charset="0"/>
              </a:rPr>
              <a:t>Google </a:t>
            </a:r>
            <a:r>
              <a:rPr lang="en-US" sz="1000" dirty="0">
                <a:latin typeface="Tahoma" panose="020B0604030504040204" pitchFamily="34" charset="0"/>
                <a:ea typeface="Tahoma" panose="020B0604030504040204" pitchFamily="34" charset="0"/>
                <a:cs typeface="Tahoma" panose="020B0604030504040204" pitchFamily="34" charset="0"/>
              </a:rPr>
              <a:t>Inc</a:t>
            </a:r>
            <a:r>
              <a:rPr lang="en-US" sz="1000" dirty="0" smtClean="0">
                <a:latin typeface="Tahoma" panose="020B0604030504040204" pitchFamily="34" charset="0"/>
                <a:ea typeface="Tahoma" panose="020B0604030504040204" pitchFamily="34" charset="0"/>
                <a:cs typeface="Tahoma" panose="020B0604030504040204" pitchFamily="34" charset="0"/>
              </a:rPr>
              <a:t>.</a:t>
            </a:r>
            <a:r>
              <a:rPr lang="en-US" sz="1000" dirty="0">
                <a:latin typeface="Tahoma" panose="020B0604030504040204" pitchFamily="34" charset="0"/>
                <a:ea typeface="Tahoma" panose="020B0604030504040204" pitchFamily="34" charset="0"/>
                <a:cs typeface="Tahoma" panose="020B0604030504040204" pitchFamily="34" charset="0"/>
              </a:rPr>
              <a:t>	</a:t>
            </a:r>
          </a:p>
        </p:txBody>
      </p:sp>
      <p:sp>
        <p:nvSpPr>
          <p:cNvPr id="11" name="Rectangle 10"/>
          <p:cNvSpPr/>
          <p:nvPr/>
        </p:nvSpPr>
        <p:spPr>
          <a:xfrm>
            <a:off x="3505200" y="2190750"/>
            <a:ext cx="4998452" cy="762000"/>
          </a:xfrm>
          <a:prstGeom prst="rect">
            <a:avLst/>
          </a:prstGeom>
        </p:spPr>
        <p:txBody>
          <a:bodyPr wrap="square">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a:t>
            </a:r>
            <a:r>
              <a:rPr lang="en-IN" sz="1400" dirty="0">
                <a:latin typeface="Tahoma" panose="020B0604030504040204" pitchFamily="34" charset="0"/>
                <a:ea typeface="Tahoma" panose="020B0604030504040204" pitchFamily="34" charset="0"/>
                <a:cs typeface="Tahoma" panose="020B0604030504040204" pitchFamily="34" charset="0"/>
              </a:rPr>
              <a:t>Every day more than </a:t>
            </a:r>
            <a:r>
              <a:rPr lang="en-IN" sz="1400" dirty="0">
                <a:solidFill>
                  <a:srgbClr val="0070C0"/>
                </a:solidFill>
                <a:latin typeface="Tahoma" panose="020B0604030504040204" pitchFamily="34" charset="0"/>
                <a:ea typeface="Tahoma" panose="020B0604030504040204" pitchFamily="34" charset="0"/>
                <a:cs typeface="Tahoma" panose="020B0604030504040204" pitchFamily="34" charset="0"/>
              </a:rPr>
              <a:t>1 million</a:t>
            </a:r>
            <a:r>
              <a:rPr lang="en-IN" sz="1400" dirty="0">
                <a:latin typeface="Tahoma" panose="020B0604030504040204" pitchFamily="34" charset="0"/>
                <a:ea typeface="Tahoma" panose="020B0604030504040204" pitchFamily="34" charset="0"/>
                <a:cs typeface="Tahoma" panose="020B0604030504040204" pitchFamily="34" charset="0"/>
              </a:rPr>
              <a:t> new Android devices are activated worldwide.</a:t>
            </a:r>
            <a:r>
              <a:rPr lang="en-US" sz="1400" dirty="0" smtClean="0">
                <a:latin typeface="Tahoma" panose="020B0604030504040204" pitchFamily="34" charset="0"/>
                <a:ea typeface="Tahoma" panose="020B0604030504040204" pitchFamily="34" charset="0"/>
                <a:cs typeface="Tahoma" panose="020B0604030504040204" pitchFamily="34" charset="0"/>
              </a:rPr>
              <a:t>”</a:t>
            </a:r>
          </a:p>
          <a:p>
            <a:endParaRPr lang="en-IN" sz="1400" dirty="0">
              <a:latin typeface="Tahoma" panose="020B0604030504040204" pitchFamily="34" charset="0"/>
              <a:ea typeface="Tahoma" panose="020B0604030504040204" pitchFamily="34" charset="0"/>
              <a:cs typeface="Tahoma" panose="020B0604030504040204" pitchFamily="34" charset="0"/>
            </a:endParaRPr>
          </a:p>
        </p:txBody>
      </p:sp>
      <p:pic>
        <p:nvPicPr>
          <p:cNvPr id="2" name="Picture 1"/>
          <p:cNvPicPr>
            <a:picLocks noChangeAspect="1"/>
          </p:cNvPicPr>
          <p:nvPr/>
        </p:nvPicPr>
        <p:blipFill rotWithShape="1">
          <a:blip r:embed="rId3"/>
          <a:srcRect l="4157" r="11354"/>
          <a:stretch/>
        </p:blipFill>
        <p:spPr>
          <a:xfrm>
            <a:off x="816213" y="1276351"/>
            <a:ext cx="2406174" cy="2249538"/>
          </a:xfrm>
          <a:prstGeom prst="rect">
            <a:avLst/>
          </a:prstGeom>
          <a:ln>
            <a:noFill/>
          </a:ln>
          <a:effectLst>
            <a:outerShdw blurRad="190500" algn="tl" rotWithShape="0">
              <a:srgbClr val="000000">
                <a:alpha val="70000"/>
              </a:srgbClr>
            </a:outerShdw>
          </a:effectLst>
        </p:spPr>
      </p:pic>
      <p:sp>
        <p:nvSpPr>
          <p:cNvPr id="7" name="Title 1"/>
          <p:cNvSpPr txBox="1">
            <a:spLocks/>
          </p:cNvSpPr>
          <p:nvPr/>
        </p:nvSpPr>
        <p:spPr>
          <a:xfrm>
            <a:off x="436180" y="152400"/>
            <a:ext cx="8403020" cy="51435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sz="3000" b="0" kern="1200">
                <a:solidFill>
                  <a:schemeClr val="tx1">
                    <a:lumMod val="85000"/>
                    <a:lumOff val="15000"/>
                  </a:schemeClr>
                </a:solidFill>
                <a:latin typeface="+mj-lt"/>
                <a:ea typeface="+mj-ea"/>
                <a:cs typeface="+mj-cs"/>
              </a:defRPr>
            </a:lvl1pPr>
          </a:lstStyle>
          <a:p>
            <a:r>
              <a:rPr lang="en-US" sz="2600" dirty="0">
                <a:solidFill>
                  <a:schemeClr val="tx1"/>
                </a:solidFill>
              </a:rPr>
              <a:t>Did You Know?</a:t>
            </a:r>
          </a:p>
        </p:txBody>
      </p:sp>
    </p:spTree>
    <p:extLst>
      <p:ext uri="{BB962C8B-B14F-4D97-AF65-F5344CB8AC3E}">
        <p14:creationId xmlns:p14="http://schemas.microsoft.com/office/powerpoint/2010/main" val="3957710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436180" y="152400"/>
            <a:ext cx="8403020" cy="514350"/>
          </a:xfrm>
        </p:spPr>
        <p:txBody>
          <a:bodyPr>
            <a:normAutofit/>
          </a:bodyPr>
          <a:lstStyle/>
          <a:p>
            <a:r>
              <a:rPr lang="en-US" sz="2600" dirty="0" smtClean="0">
                <a:solidFill>
                  <a:schemeClr val="tx1"/>
                </a:solidFill>
              </a:rPr>
              <a:t>Android Ecosystem</a:t>
            </a:r>
            <a:endParaRPr lang="en-US" sz="2600" dirty="0">
              <a:solidFill>
                <a:schemeClr val="tx1"/>
              </a:solidFill>
            </a:endParaRPr>
          </a:p>
        </p:txBody>
      </p:sp>
      <p:grpSp>
        <p:nvGrpSpPr>
          <p:cNvPr id="62" name="Group 61"/>
          <p:cNvGrpSpPr/>
          <p:nvPr/>
        </p:nvGrpSpPr>
        <p:grpSpPr>
          <a:xfrm>
            <a:off x="1828800" y="940774"/>
            <a:ext cx="5390518" cy="3764597"/>
            <a:chOff x="1735737" y="1031539"/>
            <a:chExt cx="5390518" cy="3764597"/>
          </a:xfrm>
        </p:grpSpPr>
        <p:grpSp>
          <p:nvGrpSpPr>
            <p:cNvPr id="31" name="Group 30"/>
            <p:cNvGrpSpPr/>
            <p:nvPr/>
          </p:nvGrpSpPr>
          <p:grpSpPr>
            <a:xfrm>
              <a:off x="1735737" y="1031539"/>
              <a:ext cx="4330592" cy="3764597"/>
              <a:chOff x="1021036" y="732876"/>
              <a:chExt cx="5157299" cy="4266446"/>
            </a:xfrm>
          </p:grpSpPr>
          <p:pic>
            <p:nvPicPr>
              <p:cNvPr id="7" name="Picture 6" descr="Android.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3362" y="2149350"/>
                <a:ext cx="1032000" cy="1032000"/>
              </a:xfrm>
              <a:prstGeom prst="ellipse">
                <a:avLst/>
              </a:prstGeom>
              <a:effectLst/>
            </p:spPr>
          </p:pic>
          <p:grpSp>
            <p:nvGrpSpPr>
              <p:cNvPr id="56" name="Group 55"/>
              <p:cNvGrpSpPr/>
              <p:nvPr/>
            </p:nvGrpSpPr>
            <p:grpSpPr>
              <a:xfrm>
                <a:off x="1021036" y="3029342"/>
                <a:ext cx="2881072" cy="1706480"/>
                <a:chOff x="573466" y="3139950"/>
                <a:chExt cx="3443696" cy="1850201"/>
              </a:xfrm>
            </p:grpSpPr>
            <p:grpSp>
              <p:nvGrpSpPr>
                <p:cNvPr id="9" name="Group 8"/>
                <p:cNvGrpSpPr>
                  <a:grpSpLocks noChangeAspect="1"/>
                </p:cNvGrpSpPr>
                <p:nvPr/>
              </p:nvGrpSpPr>
              <p:grpSpPr>
                <a:xfrm>
                  <a:off x="740562" y="3333750"/>
                  <a:ext cx="1906596" cy="1184400"/>
                  <a:chOff x="5202767" y="4838701"/>
                  <a:chExt cx="1676400" cy="1041399"/>
                </a:xfrm>
              </p:grpSpPr>
              <p:pic>
                <p:nvPicPr>
                  <p:cNvPr id="19" name="Picture 18" descr="WhatsApp.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837768" y="4838701"/>
                    <a:ext cx="914400" cy="514350"/>
                  </a:xfrm>
                  <a:prstGeom prst="rect">
                    <a:avLst/>
                  </a:prstGeom>
                </p:spPr>
              </p:pic>
              <p:pic>
                <p:nvPicPr>
                  <p:cNvPr id="20" name="Picture 19" descr="Templerun.jpe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5507567" y="4851400"/>
                    <a:ext cx="469900" cy="469900"/>
                  </a:xfrm>
                  <a:prstGeom prst="rect">
                    <a:avLst/>
                  </a:prstGeom>
                </p:spPr>
              </p:pic>
              <p:pic>
                <p:nvPicPr>
                  <p:cNvPr id="21" name="Picture 20" descr="1354647620_Instagram.png"/>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5202767" y="5283200"/>
                    <a:ext cx="596900" cy="596900"/>
                  </a:xfrm>
                  <a:prstGeom prst="rect">
                    <a:avLst/>
                  </a:prstGeom>
                </p:spPr>
              </p:pic>
              <p:pic>
                <p:nvPicPr>
                  <p:cNvPr id="22" name="Picture 21" descr="1354647421_facebook.png"/>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6358467" y="5346700"/>
                    <a:ext cx="520700" cy="520700"/>
                  </a:xfrm>
                  <a:prstGeom prst="rect">
                    <a:avLst/>
                  </a:prstGeom>
                </p:spPr>
              </p:pic>
              <p:pic>
                <p:nvPicPr>
                  <p:cNvPr id="23" name="Picture 22" descr="1354647395_Angry_Birds.png"/>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5786968" y="5321301"/>
                    <a:ext cx="537566" cy="546099"/>
                  </a:xfrm>
                  <a:prstGeom prst="rect">
                    <a:avLst/>
                  </a:prstGeom>
                </p:spPr>
              </p:pic>
            </p:grpSp>
            <p:cxnSp>
              <p:nvCxnSpPr>
                <p:cNvPr id="40" name="Straight Connector 39"/>
                <p:cNvCxnSpPr>
                  <a:cxnSpLocks noChangeAspect="1"/>
                </p:cNvCxnSpPr>
                <p:nvPr/>
              </p:nvCxnSpPr>
              <p:spPr>
                <a:xfrm flipV="1">
                  <a:off x="2950362" y="3139950"/>
                  <a:ext cx="1066800" cy="609601"/>
                </a:xfrm>
                <a:prstGeom prst="line">
                  <a:avLst/>
                </a:prstGeom>
                <a:ln>
                  <a:tailEnd type="triangle" w="lg"/>
                </a:ln>
              </p:spPr>
              <p:style>
                <a:lnRef idx="3">
                  <a:schemeClr val="accent4"/>
                </a:lnRef>
                <a:fillRef idx="0">
                  <a:schemeClr val="accent4"/>
                </a:fillRef>
                <a:effectRef idx="2">
                  <a:schemeClr val="accent4"/>
                </a:effectRef>
                <a:fontRef idx="minor">
                  <a:schemeClr val="tx1"/>
                </a:fontRef>
              </p:style>
            </p:cxnSp>
            <p:sp>
              <p:nvSpPr>
                <p:cNvPr id="51" name="TextBox 50"/>
                <p:cNvSpPr txBox="1"/>
                <p:nvPr/>
              </p:nvSpPr>
              <p:spPr>
                <a:xfrm>
                  <a:off x="573466" y="4611968"/>
                  <a:ext cx="2364854" cy="378183"/>
                </a:xfrm>
                <a:prstGeom prst="rect">
                  <a:avLst/>
                </a:prstGeom>
                <a:noFill/>
              </p:spPr>
              <p:txBody>
                <a:bodyPr wrap="square" rtlCol="0">
                  <a:spAutoFit/>
                </a:bodyPr>
                <a:lstStyle/>
                <a:p>
                  <a:pPr algn="ctr"/>
                  <a:r>
                    <a:rPr lang="en-US" sz="1400" dirty="0" smtClean="0">
                      <a:latin typeface="Tahoma" panose="020B0604030504040204" pitchFamily="34" charset="0"/>
                      <a:ea typeface="Tahoma" panose="020B0604030504040204" pitchFamily="34" charset="0"/>
                      <a:cs typeface="Tahoma" panose="020B0604030504040204" pitchFamily="34" charset="0"/>
                    </a:rPr>
                    <a:t>App Dev Houses</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grpSp>
            <p:nvGrpSpPr>
              <p:cNvPr id="57" name="Group 56"/>
              <p:cNvGrpSpPr/>
              <p:nvPr/>
            </p:nvGrpSpPr>
            <p:grpSpPr>
              <a:xfrm>
                <a:off x="4021200" y="3897628"/>
                <a:ext cx="1389063" cy="1101694"/>
                <a:chOff x="3610911" y="4178451"/>
                <a:chExt cx="1905001" cy="1289890"/>
              </a:xfrm>
            </p:grpSpPr>
            <p:grpSp>
              <p:nvGrpSpPr>
                <p:cNvPr id="11" name="Group 10"/>
                <p:cNvGrpSpPr>
                  <a:grpSpLocks noChangeAspect="1"/>
                </p:cNvGrpSpPr>
                <p:nvPr/>
              </p:nvGrpSpPr>
              <p:grpSpPr>
                <a:xfrm>
                  <a:off x="3780390" y="4178451"/>
                  <a:ext cx="1469239" cy="982799"/>
                  <a:chOff x="-3658055" y="3186174"/>
                  <a:chExt cx="1900768" cy="1257299"/>
                </a:xfrm>
              </p:grpSpPr>
              <p:pic>
                <p:nvPicPr>
                  <p:cNvPr id="13" name="Picture 12" descr="SuccessfullDeveloper.jpg"/>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3658055" y="3541768"/>
                    <a:ext cx="1202267" cy="901705"/>
                  </a:xfrm>
                  <a:prstGeom prst="rect">
                    <a:avLst/>
                  </a:prstGeom>
                </p:spPr>
              </p:pic>
              <p:pic>
                <p:nvPicPr>
                  <p:cNvPr id="14" name="Picture 13" descr="SuccessfullDeveloper.jpg"/>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2959552" y="3186174"/>
                    <a:ext cx="1202265" cy="901700"/>
                  </a:xfrm>
                  <a:prstGeom prst="rect">
                    <a:avLst/>
                  </a:prstGeom>
                </p:spPr>
              </p:pic>
            </p:grpSp>
            <p:sp>
              <p:nvSpPr>
                <p:cNvPr id="52" name="TextBox 51"/>
                <p:cNvSpPr txBox="1"/>
                <p:nvPr/>
              </p:nvSpPr>
              <p:spPr>
                <a:xfrm>
                  <a:off x="3610911" y="5107987"/>
                  <a:ext cx="1905001" cy="360354"/>
                </a:xfrm>
                <a:prstGeom prst="rect">
                  <a:avLst/>
                </a:prstGeom>
                <a:noFill/>
              </p:spPr>
              <p:txBody>
                <a:bodyPr wrap="square" rtlCol="0">
                  <a:spAutoFit/>
                </a:bodyPr>
                <a:lstStyle/>
                <a:p>
                  <a:pPr algn="ctr"/>
                  <a:r>
                    <a:rPr lang="en-US" sz="1400" dirty="0" smtClean="0">
                      <a:latin typeface="Tahoma" panose="020B0604030504040204" pitchFamily="34" charset="0"/>
                      <a:ea typeface="Tahoma" panose="020B0604030504040204" pitchFamily="34" charset="0"/>
                      <a:cs typeface="Tahoma" panose="020B0604030504040204" pitchFamily="34" charset="0"/>
                    </a:rPr>
                    <a:t>Freelancers</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cxnSp>
            <p:nvCxnSpPr>
              <p:cNvPr id="35" name="Straight Connector 34"/>
              <p:cNvCxnSpPr>
                <a:cxnSpLocks noChangeAspect="1"/>
              </p:cNvCxnSpPr>
              <p:nvPr/>
            </p:nvCxnSpPr>
            <p:spPr>
              <a:xfrm>
                <a:off x="5275968" y="2665818"/>
                <a:ext cx="902367" cy="2507"/>
              </a:xfrm>
              <a:prstGeom prst="line">
                <a:avLst/>
              </a:prstGeom>
              <a:ln>
                <a:tailEnd type="triangle" w="lg"/>
              </a:ln>
            </p:spPr>
            <p:style>
              <a:lnRef idx="3">
                <a:schemeClr val="accent3"/>
              </a:lnRef>
              <a:fillRef idx="0">
                <a:schemeClr val="accent3"/>
              </a:fillRef>
              <a:effectRef idx="2">
                <a:schemeClr val="accent3"/>
              </a:effectRef>
              <a:fontRef idx="minor">
                <a:schemeClr val="tx1"/>
              </a:fontRef>
            </p:style>
          </p:cxnSp>
          <p:grpSp>
            <p:nvGrpSpPr>
              <p:cNvPr id="16" name="Group 15"/>
              <p:cNvGrpSpPr/>
              <p:nvPr/>
            </p:nvGrpSpPr>
            <p:grpSpPr>
              <a:xfrm>
                <a:off x="4020796" y="732876"/>
                <a:ext cx="1195302" cy="3440338"/>
                <a:chOff x="4020796" y="732876"/>
                <a:chExt cx="1195302" cy="3440338"/>
              </a:xfrm>
            </p:grpSpPr>
            <p:cxnSp>
              <p:nvCxnSpPr>
                <p:cNvPr id="37" name="Straight Connector 36"/>
                <p:cNvCxnSpPr>
                  <a:cxnSpLocks noChangeAspect="1"/>
                </p:cNvCxnSpPr>
                <p:nvPr/>
              </p:nvCxnSpPr>
              <p:spPr>
                <a:xfrm>
                  <a:off x="4611686" y="1190750"/>
                  <a:ext cx="0" cy="848351"/>
                </a:xfrm>
                <a:prstGeom prst="line">
                  <a:avLst/>
                </a:prstGeom>
                <a:ln>
                  <a:tailEnd type="triangle" w="lg"/>
                </a:ln>
              </p:spPr>
              <p:style>
                <a:lnRef idx="3">
                  <a:schemeClr val="accent4"/>
                </a:lnRef>
                <a:fillRef idx="0">
                  <a:schemeClr val="accent4"/>
                </a:fillRef>
                <a:effectRef idx="2">
                  <a:schemeClr val="accent4"/>
                </a:effectRef>
                <a:fontRef idx="minor">
                  <a:schemeClr val="tx1"/>
                </a:fontRef>
              </p:style>
            </p:cxnSp>
            <p:pic>
              <p:nvPicPr>
                <p:cNvPr id="4" name="Picture 3"/>
                <p:cNvPicPr>
                  <a:picLocks noChangeAspect="1"/>
                </p:cNvPicPr>
                <p:nvPr/>
              </p:nvPicPr>
              <p:blipFill rotWithShape="1">
                <a:blip r:embed="rId10"/>
                <a:srcRect b="2778"/>
                <a:stretch/>
              </p:blipFill>
              <p:spPr>
                <a:xfrm>
                  <a:off x="4020796" y="732876"/>
                  <a:ext cx="1195302" cy="402749"/>
                </a:xfrm>
                <a:prstGeom prst="rect">
                  <a:avLst/>
                </a:prstGeom>
              </p:spPr>
            </p:pic>
            <p:cxnSp>
              <p:nvCxnSpPr>
                <p:cNvPr id="38" name="Straight Connector 37"/>
                <p:cNvCxnSpPr>
                  <a:cxnSpLocks noChangeAspect="1"/>
                </p:cNvCxnSpPr>
                <p:nvPr/>
              </p:nvCxnSpPr>
              <p:spPr>
                <a:xfrm flipV="1">
                  <a:off x="4650897" y="3313312"/>
                  <a:ext cx="0" cy="859902"/>
                </a:xfrm>
                <a:prstGeom prst="line">
                  <a:avLst/>
                </a:prstGeom>
                <a:ln>
                  <a:tailEnd type="triangle" w="lg"/>
                </a:ln>
              </p:spPr>
              <p:style>
                <a:lnRef idx="3">
                  <a:schemeClr val="accent4"/>
                </a:lnRef>
                <a:fillRef idx="0">
                  <a:schemeClr val="accent4"/>
                </a:fillRef>
                <a:effectRef idx="2">
                  <a:schemeClr val="accent4"/>
                </a:effectRef>
                <a:fontRef idx="minor">
                  <a:schemeClr val="tx1"/>
                </a:fontRef>
              </p:style>
            </p:cxnSp>
          </p:grpSp>
          <p:grpSp>
            <p:nvGrpSpPr>
              <p:cNvPr id="18" name="Group 17"/>
              <p:cNvGrpSpPr/>
              <p:nvPr/>
            </p:nvGrpSpPr>
            <p:grpSpPr>
              <a:xfrm>
                <a:off x="1219200" y="895350"/>
                <a:ext cx="2711041" cy="1606071"/>
                <a:chOff x="963038" y="865762"/>
                <a:chExt cx="2971161" cy="1634418"/>
              </a:xfrm>
            </p:grpSpPr>
            <p:grpSp>
              <p:nvGrpSpPr>
                <p:cNvPr id="10" name="Group 9"/>
                <p:cNvGrpSpPr/>
                <p:nvPr/>
              </p:nvGrpSpPr>
              <p:grpSpPr>
                <a:xfrm>
                  <a:off x="963038" y="865762"/>
                  <a:ext cx="2971161" cy="1634418"/>
                  <a:chOff x="1045362" y="934252"/>
                  <a:chExt cx="2887565" cy="1568801"/>
                </a:xfrm>
              </p:grpSpPr>
              <p:pic>
                <p:nvPicPr>
                  <p:cNvPr id="30" name="Picture 29" descr="272-samsung-logo.gif"/>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1045362" y="934252"/>
                    <a:ext cx="795537" cy="826657"/>
                  </a:xfrm>
                  <a:prstGeom prst="rect">
                    <a:avLst/>
                  </a:prstGeom>
                </p:spPr>
              </p:pic>
              <p:cxnSp>
                <p:nvCxnSpPr>
                  <p:cNvPr id="42" name="Straight Connector 41"/>
                  <p:cNvCxnSpPr>
                    <a:cxnSpLocks noChangeAspect="1"/>
                  </p:cNvCxnSpPr>
                  <p:nvPr/>
                </p:nvCxnSpPr>
                <p:spPr>
                  <a:xfrm>
                    <a:off x="2941609" y="1930658"/>
                    <a:ext cx="991318" cy="433571"/>
                  </a:xfrm>
                  <a:prstGeom prst="line">
                    <a:avLst/>
                  </a:prstGeom>
                  <a:ln>
                    <a:tailEnd type="triangle" w="lg"/>
                  </a:ln>
                </p:spPr>
                <p:style>
                  <a:lnRef idx="3">
                    <a:schemeClr val="accent4"/>
                  </a:lnRef>
                  <a:fillRef idx="0">
                    <a:schemeClr val="accent4"/>
                  </a:fillRef>
                  <a:effectRef idx="2">
                    <a:schemeClr val="accent4"/>
                  </a:effectRef>
                  <a:fontRef idx="minor">
                    <a:schemeClr val="tx1"/>
                  </a:fontRef>
                </p:style>
              </p:cxnSp>
              <p:sp>
                <p:nvSpPr>
                  <p:cNvPr id="50" name="TextBox 49"/>
                  <p:cNvSpPr txBox="1"/>
                  <p:nvPr/>
                </p:nvSpPr>
                <p:spPr>
                  <a:xfrm>
                    <a:off x="1371600" y="2202418"/>
                    <a:ext cx="838200" cy="300635"/>
                  </a:xfrm>
                  <a:prstGeom prst="rect">
                    <a:avLst/>
                  </a:prstGeom>
                  <a:noFill/>
                </p:spPr>
                <p:txBody>
                  <a:bodyPr wrap="square" rtlCol="0">
                    <a:spAutoFit/>
                  </a:bodyPr>
                  <a:lstStyle/>
                  <a:p>
                    <a:pPr algn="ctr"/>
                    <a:r>
                      <a:rPr lang="en-US" sz="1400" dirty="0" smtClean="0">
                        <a:latin typeface="Tahoma" panose="020B0604030504040204" pitchFamily="34" charset="0"/>
                        <a:ea typeface="Tahoma" panose="020B0604030504040204" pitchFamily="34" charset="0"/>
                        <a:cs typeface="Tahoma" panose="020B0604030504040204" pitchFamily="34" charset="0"/>
                      </a:rPr>
                      <a:t>OEMs</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pic>
              <p:nvPicPr>
                <p:cNvPr id="5" name="Picture 4"/>
                <p:cNvPicPr>
                  <a:picLocks noChangeAspect="1"/>
                </p:cNvPicPr>
                <p:nvPr/>
              </p:nvPicPr>
              <p:blipFill>
                <a:blip r:embed="rId12"/>
                <a:stretch>
                  <a:fillRect/>
                </a:stretch>
              </p:blipFill>
              <p:spPr>
                <a:xfrm>
                  <a:off x="1895903" y="1074963"/>
                  <a:ext cx="689963" cy="432861"/>
                </a:xfrm>
                <a:prstGeom prst="rect">
                  <a:avLst/>
                </a:prstGeom>
              </p:spPr>
            </p:pic>
            <p:pic>
              <p:nvPicPr>
                <p:cNvPr id="6" name="Picture 5"/>
                <p:cNvPicPr>
                  <a:picLocks noChangeAspect="1"/>
                </p:cNvPicPr>
                <p:nvPr/>
              </p:nvPicPr>
              <p:blipFill>
                <a:blip r:embed="rId13"/>
                <a:stretch>
                  <a:fillRect/>
                </a:stretch>
              </p:blipFill>
              <p:spPr>
                <a:xfrm>
                  <a:off x="1089959" y="1563013"/>
                  <a:ext cx="776169" cy="342775"/>
                </a:xfrm>
                <a:prstGeom prst="rect">
                  <a:avLst/>
                </a:prstGeom>
              </p:spPr>
            </p:pic>
            <p:pic>
              <p:nvPicPr>
                <p:cNvPr id="12" name="Picture 11"/>
                <p:cNvPicPr>
                  <a:picLocks noChangeAspect="1"/>
                </p:cNvPicPr>
                <p:nvPr/>
              </p:nvPicPr>
              <p:blipFill rotWithShape="1">
                <a:blip r:embed="rId14"/>
                <a:srcRect l="18565" r="21709"/>
                <a:stretch/>
              </p:blipFill>
              <p:spPr>
                <a:xfrm>
                  <a:off x="1966929" y="1559287"/>
                  <a:ext cx="471723" cy="462413"/>
                </a:xfrm>
                <a:prstGeom prst="rect">
                  <a:avLst/>
                </a:prstGeom>
              </p:spPr>
            </p:pic>
          </p:grpSp>
        </p:grpSp>
        <p:pic>
          <p:nvPicPr>
            <p:cNvPr id="60" name="Picture 59" descr="people.png"/>
            <p:cNvPicPr>
              <a:picLocks noChangeAspect="1"/>
            </p:cNvPicPr>
            <p:nvPr/>
          </p:nvPicPr>
          <p:blipFill>
            <a:blip r:embed="rId15" cstate="email">
              <a:extLst>
                <a:ext uri="{28A0092B-C50C-407E-A947-70E740481C1C}">
                  <a14:useLocalDpi xmlns:a14="http://schemas.microsoft.com/office/drawing/2010/main" val="0"/>
                </a:ext>
              </a:extLst>
            </a:blip>
            <a:stretch>
              <a:fillRect/>
            </a:stretch>
          </p:blipFill>
          <p:spPr>
            <a:xfrm>
              <a:off x="6148895" y="2177180"/>
              <a:ext cx="611436" cy="816604"/>
            </a:xfrm>
            <a:prstGeom prst="rect">
              <a:avLst/>
            </a:prstGeom>
          </p:spPr>
        </p:pic>
        <p:sp>
          <p:nvSpPr>
            <p:cNvPr id="61" name="TextBox 60"/>
            <p:cNvSpPr txBox="1"/>
            <p:nvPr/>
          </p:nvSpPr>
          <p:spPr>
            <a:xfrm>
              <a:off x="5869881" y="2884827"/>
              <a:ext cx="1256374" cy="277417"/>
            </a:xfrm>
            <a:prstGeom prst="rect">
              <a:avLst/>
            </a:prstGeom>
            <a:noFill/>
          </p:spPr>
          <p:txBody>
            <a:bodyPr wrap="square" rtlCol="0">
              <a:spAutoFit/>
            </a:bodyPr>
            <a:lstStyle/>
            <a:p>
              <a:pPr algn="ctr"/>
              <a:r>
                <a:rPr lang="en-US" sz="1400" dirty="0" smtClean="0">
                  <a:latin typeface="Tahoma" panose="020B0604030504040204" pitchFamily="34" charset="0"/>
                  <a:ea typeface="Tahoma" panose="020B0604030504040204" pitchFamily="34" charset="0"/>
                  <a:cs typeface="Tahoma" panose="020B0604030504040204" pitchFamily="34" charset="0"/>
                </a:rPr>
                <a:t>Consumers</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spTree>
    <p:extLst>
      <p:ext uri="{BB962C8B-B14F-4D97-AF65-F5344CB8AC3E}">
        <p14:creationId xmlns:p14="http://schemas.microsoft.com/office/powerpoint/2010/main" val="3333745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180" y="152400"/>
            <a:ext cx="8403020" cy="514350"/>
          </a:xfrm>
        </p:spPr>
        <p:txBody>
          <a:bodyPr>
            <a:normAutofit/>
          </a:bodyPr>
          <a:lstStyle/>
          <a:p>
            <a:r>
              <a:rPr lang="en-US" sz="2600" dirty="0" smtClean="0">
                <a:solidFill>
                  <a:schemeClr val="tx1"/>
                </a:solidFill>
              </a:rPr>
              <a:t>App Monetization</a:t>
            </a:r>
            <a:endParaRPr lang="en-US" sz="2600" dirty="0">
              <a:solidFill>
                <a:schemeClr val="tx1"/>
              </a:solidFill>
            </a:endParaRPr>
          </a:p>
        </p:txBody>
      </p:sp>
      <p:pic>
        <p:nvPicPr>
          <p:cNvPr id="6" name="Picture 5" descr="angry-birds-ads.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3938" y="1047750"/>
            <a:ext cx="5969000" cy="3581400"/>
          </a:xfrm>
          <a:prstGeom prst="rect">
            <a:avLst/>
          </a:prstGeom>
        </p:spPr>
      </p:pic>
      <p:sp>
        <p:nvSpPr>
          <p:cNvPr id="8" name="Rectangle 7"/>
          <p:cNvSpPr/>
          <p:nvPr/>
        </p:nvSpPr>
        <p:spPr>
          <a:xfrm>
            <a:off x="4114800" y="4037314"/>
            <a:ext cx="3538138" cy="591836"/>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55657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6928" y="827473"/>
            <a:ext cx="8229600" cy="1664238"/>
          </a:xfrm>
          <a:prstGeom prst="rect">
            <a:avLst/>
          </a:prstGeom>
        </p:spPr>
        <p:txBody>
          <a:bodyPr wrap="square">
            <a:spAutoFit/>
          </a:bodyPr>
          <a:lstStyle/>
          <a:p>
            <a:pPr marL="171450" indent="-171450">
              <a:lnSpc>
                <a:spcPct val="150000"/>
              </a:lnSpc>
              <a:buFont typeface="Symbol" panose="05050102010706020507" pitchFamily="18" charset="2"/>
              <a:buChar char="®"/>
            </a:pPr>
            <a:r>
              <a:rPr lang="en-US" sz="1400" dirty="0">
                <a:latin typeface="Tahoma" panose="020B0604030504040204" pitchFamily="34" charset="0"/>
                <a:ea typeface="Tahoma" panose="020B0604030504040204" pitchFamily="34" charset="0"/>
                <a:cs typeface="Tahoma" panose="020B0604030504040204" pitchFamily="34" charset="0"/>
              </a:rPr>
              <a:t>What are various </a:t>
            </a:r>
            <a:r>
              <a:rPr lang="en-US" sz="1400" dirty="0">
                <a:solidFill>
                  <a:srgbClr val="0070C0"/>
                </a:solidFill>
                <a:latin typeface="Tahoma" panose="020B0604030504040204" pitchFamily="34" charset="0"/>
                <a:ea typeface="Tahoma" panose="020B0604030504040204" pitchFamily="34" charset="0"/>
                <a:cs typeface="Tahoma" panose="020B0604030504040204" pitchFamily="34" charset="0"/>
              </a:rPr>
              <a:t>Building Blocks </a:t>
            </a:r>
            <a:r>
              <a:rPr lang="en-US" sz="1400" dirty="0">
                <a:latin typeface="Tahoma" panose="020B0604030504040204" pitchFamily="34" charset="0"/>
                <a:ea typeface="Tahoma" panose="020B0604030504040204" pitchFamily="34" charset="0"/>
                <a:cs typeface="Tahoma" panose="020B0604030504040204" pitchFamily="34" charset="0"/>
              </a:rPr>
              <a:t>of an Android App?</a:t>
            </a:r>
          </a:p>
          <a:p>
            <a:pPr marL="171450" indent="-171450">
              <a:lnSpc>
                <a:spcPct val="150000"/>
              </a:lnSpc>
              <a:buFont typeface="Symbol" panose="05050102010706020507" pitchFamily="18" charset="2"/>
              <a:buChar char="®"/>
            </a:pPr>
            <a:r>
              <a:rPr lang="en-US" sz="1400" dirty="0">
                <a:latin typeface="Tahoma" panose="020B0604030504040204" pitchFamily="34" charset="0"/>
                <a:ea typeface="Tahoma" panose="020B0604030504040204" pitchFamily="34" charset="0"/>
                <a:cs typeface="Tahoma" panose="020B0604030504040204" pitchFamily="34" charset="0"/>
              </a:rPr>
              <a:t>What is the </a:t>
            </a:r>
            <a:r>
              <a:rPr lang="en-US" sz="1400" dirty="0">
                <a:solidFill>
                  <a:srgbClr val="0070C0"/>
                </a:solidFill>
                <a:latin typeface="Tahoma" panose="020B0604030504040204" pitchFamily="34" charset="0"/>
                <a:ea typeface="Tahoma" panose="020B0604030504040204" pitchFamily="34" charset="0"/>
                <a:cs typeface="Tahoma" panose="020B0604030504040204" pitchFamily="34" charset="0"/>
              </a:rPr>
              <a:t>Lifecycle</a:t>
            </a:r>
            <a:r>
              <a:rPr lang="en-US" sz="1400" dirty="0">
                <a:latin typeface="Tahoma" panose="020B0604030504040204" pitchFamily="34" charset="0"/>
                <a:ea typeface="Tahoma" panose="020B0604030504040204" pitchFamily="34" charset="0"/>
                <a:cs typeface="Tahoma" panose="020B0604030504040204" pitchFamily="34" charset="0"/>
              </a:rPr>
              <a:t> of an Android App?</a:t>
            </a:r>
          </a:p>
          <a:p>
            <a:pPr marL="171450" indent="-171450">
              <a:lnSpc>
                <a:spcPct val="150000"/>
              </a:lnSpc>
              <a:buFont typeface="Symbol" panose="05050102010706020507" pitchFamily="18" charset="2"/>
              <a:buChar char="®"/>
            </a:pPr>
            <a:r>
              <a:rPr lang="en-US" sz="1400" dirty="0">
                <a:latin typeface="Tahoma" panose="020B0604030504040204" pitchFamily="34" charset="0"/>
                <a:ea typeface="Tahoma" panose="020B0604030504040204" pitchFamily="34" charset="0"/>
                <a:cs typeface="Tahoma" panose="020B0604030504040204" pitchFamily="34" charset="0"/>
              </a:rPr>
              <a:t>How does a Mobile App handle </a:t>
            </a:r>
            <a:r>
              <a:rPr lang="en-US" sz="1400" dirty="0">
                <a:solidFill>
                  <a:srgbClr val="0070C0"/>
                </a:solidFill>
                <a:latin typeface="Tahoma" panose="020B0604030504040204" pitchFamily="34" charset="0"/>
                <a:ea typeface="Tahoma" panose="020B0604030504040204" pitchFamily="34" charset="0"/>
                <a:cs typeface="Tahoma" panose="020B0604030504040204" pitchFamily="34" charset="0"/>
              </a:rPr>
              <a:t>Hardware Events?</a:t>
            </a:r>
          </a:p>
          <a:p>
            <a:pPr marL="171450" indent="-171450">
              <a:lnSpc>
                <a:spcPct val="150000"/>
              </a:lnSpc>
              <a:buFont typeface="Symbol" panose="05050102010706020507" pitchFamily="18" charset="2"/>
              <a:buChar char="®"/>
            </a:pPr>
            <a:r>
              <a:rPr lang="en-US" sz="1400" dirty="0">
                <a:latin typeface="Tahoma" panose="020B0604030504040204" pitchFamily="34" charset="0"/>
                <a:ea typeface="Tahoma" panose="020B0604030504040204" pitchFamily="34" charset="0"/>
                <a:cs typeface="Tahoma" panose="020B0604030504040204" pitchFamily="34" charset="0"/>
              </a:rPr>
              <a:t>How does an App run </a:t>
            </a:r>
            <a:r>
              <a:rPr lang="en-US" sz="1400" dirty="0">
                <a:solidFill>
                  <a:srgbClr val="0070C0"/>
                </a:solidFill>
                <a:latin typeface="Tahoma" panose="020B0604030504040204" pitchFamily="34" charset="0"/>
                <a:ea typeface="Tahoma" panose="020B0604030504040204" pitchFamily="34" charset="0"/>
                <a:cs typeface="Tahoma" panose="020B0604030504040204" pitchFamily="34" charset="0"/>
              </a:rPr>
              <a:t>Background Jobs </a:t>
            </a:r>
            <a:r>
              <a:rPr lang="en-US" sz="1400" dirty="0">
                <a:latin typeface="Tahoma" panose="020B0604030504040204" pitchFamily="34" charset="0"/>
                <a:ea typeface="Tahoma" panose="020B0604030504040204" pitchFamily="34" charset="0"/>
                <a:cs typeface="Tahoma" panose="020B0604030504040204" pitchFamily="34" charset="0"/>
              </a:rPr>
              <a:t>like Network Download, Music Player etc.?</a:t>
            </a:r>
          </a:p>
          <a:p>
            <a:pPr marL="171450" indent="-171450">
              <a:lnSpc>
                <a:spcPct val="150000"/>
              </a:lnSpc>
              <a:buFont typeface="Symbol" panose="05050102010706020507" pitchFamily="18" charset="2"/>
              <a:buChar char="®"/>
            </a:pPr>
            <a:r>
              <a:rPr lang="en-US" sz="1400" dirty="0">
                <a:latin typeface="Tahoma" panose="020B0604030504040204" pitchFamily="34" charset="0"/>
                <a:ea typeface="Tahoma" panose="020B0604030504040204" pitchFamily="34" charset="0"/>
                <a:cs typeface="Tahoma" panose="020B0604030504040204" pitchFamily="34" charset="0"/>
              </a:rPr>
              <a:t>How do</a:t>
            </a:r>
            <a:r>
              <a:rPr lang="en-US" sz="1400" dirty="0">
                <a:solidFill>
                  <a:srgbClr val="0070C0"/>
                </a:solidFill>
                <a:latin typeface="Tahoma" panose="020B0604030504040204" pitchFamily="34" charset="0"/>
                <a:ea typeface="Tahoma" panose="020B0604030504040204" pitchFamily="34" charset="0"/>
                <a:cs typeface="Tahoma" panose="020B0604030504040204" pitchFamily="34" charset="0"/>
              </a:rPr>
              <a:t> Multiple Apps Access Shared Resources </a:t>
            </a:r>
            <a:r>
              <a:rPr lang="en-US" sz="1400" dirty="0">
                <a:latin typeface="Tahoma" panose="020B0604030504040204" pitchFamily="34" charset="0"/>
                <a:ea typeface="Tahoma" panose="020B0604030504040204" pitchFamily="34" charset="0"/>
                <a:cs typeface="Tahoma" panose="020B0604030504040204" pitchFamily="34" charset="0"/>
              </a:rPr>
              <a:t>such as Address Book, Photo Gallery etc.?</a:t>
            </a:r>
          </a:p>
        </p:txBody>
      </p:sp>
      <p:sp>
        <p:nvSpPr>
          <p:cNvPr id="8" name="Title 1"/>
          <p:cNvSpPr txBox="1">
            <a:spLocks/>
          </p:cNvSpPr>
          <p:nvPr/>
        </p:nvSpPr>
        <p:spPr>
          <a:xfrm>
            <a:off x="436180" y="152400"/>
            <a:ext cx="8403020" cy="51435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sz="3000" b="0" kern="1200">
                <a:solidFill>
                  <a:schemeClr val="tx1">
                    <a:lumMod val="85000"/>
                    <a:lumOff val="15000"/>
                  </a:schemeClr>
                </a:solidFill>
                <a:latin typeface="+mj-lt"/>
                <a:ea typeface="+mj-ea"/>
                <a:cs typeface="+mj-cs"/>
              </a:defRPr>
            </a:lvl1pPr>
          </a:lstStyle>
          <a:p>
            <a:r>
              <a:rPr lang="en-US" sz="2600" dirty="0">
                <a:solidFill>
                  <a:schemeClr val="tx1"/>
                </a:solidFill>
              </a:rPr>
              <a:t>Did You Know?</a:t>
            </a:r>
          </a:p>
        </p:txBody>
      </p:sp>
    </p:spTree>
    <p:extLst>
      <p:ext uri="{BB962C8B-B14F-4D97-AF65-F5344CB8AC3E}">
        <p14:creationId xmlns:p14="http://schemas.microsoft.com/office/powerpoint/2010/main" val="637581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Brain4ce_course_template">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Brain4ce_course_template.potx</Template>
  <TotalTime>0</TotalTime>
  <Words>1961</Words>
  <Application>Microsoft Office PowerPoint</Application>
  <PresentationFormat>On-screen Show (16:9)</PresentationFormat>
  <Paragraphs>346</Paragraphs>
  <Slides>31</Slides>
  <Notes>20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Arial</vt:lpstr>
      <vt:lpstr>Calibri</vt:lpstr>
      <vt:lpstr>Castellar</vt:lpstr>
      <vt:lpstr>Georgia</vt:lpstr>
      <vt:lpstr>MyriadPro-SemiboldCond</vt:lpstr>
      <vt:lpstr>Symbol</vt:lpstr>
      <vt:lpstr>Tahoma</vt:lpstr>
      <vt:lpstr>Brain4ce_course_template</vt:lpstr>
      <vt:lpstr>Custom Design</vt:lpstr>
      <vt:lpstr>PowerPoint Presentation</vt:lpstr>
      <vt:lpstr>How it Works?</vt:lpstr>
      <vt:lpstr>PowerPoint Presentation</vt:lpstr>
      <vt:lpstr>Application built using Android Lollipop sdk</vt:lpstr>
      <vt:lpstr>APIs used in HOP</vt:lpstr>
      <vt:lpstr>PowerPoint Presentation</vt:lpstr>
      <vt:lpstr>Android Ecosystem</vt:lpstr>
      <vt:lpstr>App Monetization</vt:lpstr>
      <vt:lpstr>PowerPoint Presentation</vt:lpstr>
      <vt:lpstr>Introduction to Android</vt:lpstr>
      <vt:lpstr>PowerPoint Presentation</vt:lpstr>
      <vt:lpstr>PowerPoint Presentation</vt:lpstr>
      <vt:lpstr>Main Building Blocks - Application</vt:lpstr>
      <vt:lpstr>Activity - Typically a Screen</vt:lpstr>
      <vt:lpstr>Activity Lifecycle</vt:lpstr>
      <vt:lpstr>Intents - Action</vt:lpstr>
      <vt:lpstr>Intent - Switching Between Activities</vt:lpstr>
      <vt:lpstr>Services - Background Jobs</vt:lpstr>
      <vt:lpstr>Services - Examples in Facebook App</vt:lpstr>
      <vt:lpstr>Content Providers</vt:lpstr>
      <vt:lpstr>Broadcast Receiver - Dormant Observer </vt:lpstr>
      <vt:lpstr>Broadcast Receiver - Dormant Observer </vt:lpstr>
      <vt:lpstr>Recapture - Building Blocks</vt:lpstr>
      <vt:lpstr>Now, Do You Know? </vt:lpstr>
      <vt:lpstr>Job Trends</vt:lpstr>
      <vt:lpstr>One of The Most Popular App</vt:lpstr>
      <vt:lpstr>Few Apps Developed by Edureka Learner</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2010-05-03T20:57:59Z</dcterms:created>
  <dcterms:modified xsi:type="dcterms:W3CDTF">2015-07-01T09:50:40Z</dcterms:modified>
</cp:coreProperties>
</file>