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14" r:id="rId2"/>
    <p:sldMasterId id="2147483693" r:id="rId3"/>
  </p:sldMasterIdLst>
  <p:notesMasterIdLst>
    <p:notesMasterId r:id="rId29"/>
  </p:notesMasterIdLst>
  <p:sldIdLst>
    <p:sldId id="703" r:id="rId4"/>
    <p:sldId id="680" r:id="rId5"/>
    <p:sldId id="875" r:id="rId6"/>
    <p:sldId id="933" r:id="rId7"/>
    <p:sldId id="876" r:id="rId8"/>
    <p:sldId id="909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17" r:id="rId17"/>
    <p:sldId id="922" r:id="rId18"/>
    <p:sldId id="923" r:id="rId19"/>
    <p:sldId id="924" r:id="rId20"/>
    <p:sldId id="925" r:id="rId21"/>
    <p:sldId id="926" r:id="rId22"/>
    <p:sldId id="927" r:id="rId23"/>
    <p:sldId id="928" r:id="rId24"/>
    <p:sldId id="934" r:id="rId25"/>
    <p:sldId id="935" r:id="rId26"/>
    <p:sldId id="892" r:id="rId27"/>
    <p:sldId id="63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703"/>
            <p14:sldId id="680"/>
            <p14:sldId id="875"/>
            <p14:sldId id="933"/>
            <p14:sldId id="876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22"/>
            <p14:sldId id="923"/>
            <p14:sldId id="924"/>
            <p14:sldId id="925"/>
            <p14:sldId id="926"/>
            <p14:sldId id="927"/>
            <p14:sldId id="928"/>
            <p14:sldId id="934"/>
            <p14:sldId id="935"/>
            <p14:sldId id="892"/>
            <p14:sldId id="637"/>
          </p14:sldIdLst>
        </p14:section>
        <p14:section name="Author Your Presentation" id="{16378913-E5ED-4281-BAF5-F1F938CB0BED}">
          <p14:sldIdLst/>
        </p14:section>
        <p14:section name="Untitled Section" id="{BF277844-D1D2-EE4A-B1C2-CC11C6448C30}">
          <p14:sldIdLst/>
        </p14:section>
        <p14:section name="Enrich Your Presentation" id="{E2D565D1-BA5E-44E6-A40E-50A644912248}">
          <p14:sldIdLst/>
        </p14:section>
        <p14:section name="Share Your Presentation" id="{71D59651-8EFA-4415-9623-98B4C4A8699C}">
          <p14:sldIdLst/>
        </p14:section>
        <p14:section name="What's Your Message?" id="{3DAC647D-1BDE-4B25-A7F1-4DBC272CFF2F}">
          <p14:sldIdLst/>
        </p14:section>
      </p14:sectionLst>
    </p:ext>
    <p:ext uri="{EFAFB233-063F-42B5-8137-9DF3F51BA10A}">
      <p15:sldGuideLst xmlns:p15="http://schemas.microsoft.com/office/powerpoint/2012/main">
        <p15:guide id="2" pos="1968" userDrawn="1">
          <p15:clr>
            <a:srgbClr val="A4A3A4"/>
          </p15:clr>
        </p15:guide>
        <p15:guide id="4" pos="336" userDrawn="1">
          <p15:clr>
            <a:srgbClr val="F26B43"/>
          </p15:clr>
        </p15:guide>
        <p15:guide id="5" pos="1392" userDrawn="1">
          <p15:clr>
            <a:srgbClr val="F26B43"/>
          </p15:clr>
        </p15:guide>
        <p15:guide id="6" orient="horz" pos="468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  <p15:guide id="8" pos="2256" userDrawn="1">
          <p15:clr>
            <a:srgbClr val="A4A3A4"/>
          </p15:clr>
        </p15:guide>
        <p15:guide id="9" pos="4272" userDrawn="1">
          <p15:clr>
            <a:srgbClr val="A4A3A4"/>
          </p15:clr>
        </p15:guide>
        <p15:guide id="10" pos="4608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F0"/>
    <a:srgbClr val="FFFFFF"/>
    <a:srgbClr val="F51D50"/>
    <a:srgbClr val="E72BC3"/>
    <a:srgbClr val="322AFF"/>
    <a:srgbClr val="FFFFCC"/>
    <a:srgbClr val="F73131"/>
    <a:srgbClr val="D57340"/>
    <a:srgbClr val="0E9982"/>
    <a:srgbClr val="002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88" d="100"/>
          <a:sy n="88" d="100"/>
        </p:scale>
        <p:origin x="96" y="252"/>
      </p:cViewPr>
      <p:guideLst>
        <p:guide pos="1968"/>
        <p:guide pos="336"/>
        <p:guide pos="1392"/>
        <p:guide orient="horz" pos="468"/>
        <p:guide orient="horz" pos="1620"/>
        <p:guide pos="2256"/>
        <p:guide pos="427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554DE-9E6A-4182-AA6C-92ED1CAD15F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00531D-E50E-43A1-AF95-420F814AFD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Factory Pattern</a:t>
          </a:r>
        </a:p>
      </dgm:t>
    </dgm:pt>
    <dgm:pt modelId="{4E699CFA-D344-4C14-AFC8-2A142974B712}" type="parTrans" cxnId="{9C529346-9257-486B-89DC-02A06DCF1F04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92A1C9A4-D9F2-4EA4-86BA-3A314ACA1CF1}" type="sibTrans" cxnId="{9C529346-9257-486B-89DC-02A06DCF1F04}">
      <dgm:prSet/>
      <dgm:spPr/>
      <dgm:t>
        <a:bodyPr/>
        <a:lstStyle/>
        <a:p>
          <a:endParaRPr lang="en-US"/>
        </a:p>
      </dgm:t>
    </dgm:pt>
    <dgm:pt modelId="{57C2FF3D-812C-49A9-A496-6A3319D0F1D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 Pool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A0294D-53F2-4EF3-9B04-41AA598E97B6}" type="parTrans" cxnId="{B6403A3D-3C5D-4D0D-8A06-82017467116D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29D9A963-2C10-40F5-85EC-7F52B34E8E55}" type="sibTrans" cxnId="{B6403A3D-3C5D-4D0D-8A06-82017467116D}">
      <dgm:prSet/>
      <dgm:spPr/>
      <dgm:t>
        <a:bodyPr/>
        <a:lstStyle/>
        <a:p>
          <a:endParaRPr lang="en-US"/>
        </a:p>
      </dgm:t>
    </dgm:pt>
    <dgm:pt modelId="{5DCF11F4-7CE5-44FB-A047-CB0BD66AE064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Structural Design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4402DE1-1156-433A-ADCD-605B1C6E26F6}" type="parTrans" cxnId="{42D88DFD-9029-4BCE-8F24-EB51831E79B0}">
      <dgm:prSet/>
      <dgm:spPr/>
      <dgm:t>
        <a:bodyPr/>
        <a:lstStyle/>
        <a:p>
          <a:endParaRPr lang="en-US"/>
        </a:p>
      </dgm:t>
    </dgm:pt>
    <dgm:pt modelId="{F5CE5699-BD9F-4FC2-A2C9-A988BCEA24F2}" type="sibTrans" cxnId="{42D88DFD-9029-4BCE-8F24-EB51831E79B0}">
      <dgm:prSet/>
      <dgm:spPr/>
      <dgm:t>
        <a:bodyPr/>
        <a:lstStyle/>
        <a:p>
          <a:endParaRPr lang="en-US"/>
        </a:p>
      </dgm:t>
    </dgm:pt>
    <dgm:pt modelId="{CCEA31CB-75D3-4DC8-A7F5-7EB7C26F2DF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Adapter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E3F4A7-41B2-4C14-AD21-D81BB0E0E5A8}" type="parTrans" cxnId="{35BF464E-F9D7-4146-97AD-E67ADF048525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262564D2-EA07-4982-8E44-180CA25FD2E2}" type="sibTrans" cxnId="{35BF464E-F9D7-4146-97AD-E67ADF048525}">
      <dgm:prSet/>
      <dgm:spPr/>
      <dgm:t>
        <a:bodyPr/>
        <a:lstStyle/>
        <a:p>
          <a:endParaRPr lang="en-US"/>
        </a:p>
      </dgm:t>
    </dgm:pt>
    <dgm:pt modelId="{EB4881C5-5F26-49DF-9C53-155A1A70541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Decorator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345097-9D19-4E46-AAB7-076BB8308F02}" type="parTrans" cxnId="{3E427776-0474-4A96-A99C-F3292B5C7DAC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C16A50B5-403D-4E22-A1B7-629E7E03B755}" type="sibTrans" cxnId="{3E427776-0474-4A96-A99C-F3292B5C7DAC}">
      <dgm:prSet/>
      <dgm:spPr/>
      <dgm:t>
        <a:bodyPr/>
        <a:lstStyle/>
        <a:p>
          <a:endParaRPr lang="en-US"/>
        </a:p>
      </dgm:t>
    </dgm:pt>
    <dgm:pt modelId="{1C852B9A-9FCD-4519-9C17-96534A19D7DA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Creational Design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8CC353-D0F6-4CCA-91BB-559246AC8055}" type="sibTrans" cxnId="{838CC96D-2D51-4B2D-BBBC-234F95483D74}">
      <dgm:prSet/>
      <dgm:spPr/>
      <dgm:t>
        <a:bodyPr/>
        <a:lstStyle/>
        <a:p>
          <a:endParaRPr lang="en-US"/>
        </a:p>
      </dgm:t>
    </dgm:pt>
    <dgm:pt modelId="{7019645F-2AA0-48BB-A7D2-3235D501C23B}" type="parTrans" cxnId="{838CC96D-2D51-4B2D-BBBC-234F95483D74}">
      <dgm:prSet/>
      <dgm:spPr/>
      <dgm:t>
        <a:bodyPr/>
        <a:lstStyle/>
        <a:p>
          <a:endParaRPr lang="en-US"/>
        </a:p>
      </dgm:t>
    </dgm:pt>
    <dgm:pt modelId="{EA1C4F5F-47EF-4A84-B553-CB960767C4B1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Singleton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E25405-DA7E-40F6-A493-ED8426CF7A23}" type="parTrans" cxnId="{0C0D17B1-B518-40BD-A05D-2D24CCE764B0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05E9AF2D-29E5-4A19-A147-AE3526BD1AFE}" type="sibTrans" cxnId="{0C0D17B1-B518-40BD-A05D-2D24CCE764B0}">
      <dgm:prSet/>
      <dgm:spPr/>
      <dgm:t>
        <a:bodyPr/>
        <a:lstStyle/>
        <a:p>
          <a:endParaRPr lang="en-US"/>
        </a:p>
      </dgm:t>
    </dgm:pt>
    <dgm:pt modelId="{A3947019-6245-46DA-A36E-A0B82DF2054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Composite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91F57B-F8FA-40ED-8CF4-F8F1C4CAEBAB}" type="parTrans" cxnId="{CE54B0DC-6C21-4671-9298-B5838F763244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84060F26-3C55-4AC2-837C-C02FA2150C19}" type="sibTrans" cxnId="{CE54B0DC-6C21-4671-9298-B5838F763244}">
      <dgm:prSet/>
      <dgm:spPr/>
      <dgm:t>
        <a:bodyPr/>
        <a:lstStyle/>
        <a:p>
          <a:endParaRPr lang="en-US"/>
        </a:p>
      </dgm:t>
    </dgm:pt>
    <dgm:pt modelId="{52DDC1AF-B545-4422-A62F-97CD33D354CF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Behavioral Design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D17F94E-884E-4A44-A987-ABE5ABF411A1}" type="parTrans" cxnId="{7656570F-6EB1-4942-9519-5A2E44F1D64B}">
      <dgm:prSet/>
      <dgm:spPr/>
      <dgm:t>
        <a:bodyPr/>
        <a:lstStyle/>
        <a:p>
          <a:endParaRPr lang="en-US"/>
        </a:p>
      </dgm:t>
    </dgm:pt>
    <dgm:pt modelId="{3B781F7F-4727-448C-A05A-10E5CD977C2A}" type="sibTrans" cxnId="{7656570F-6EB1-4942-9519-5A2E44F1D64B}">
      <dgm:prSet/>
      <dgm:spPr/>
      <dgm:t>
        <a:bodyPr/>
        <a:lstStyle/>
        <a:p>
          <a:endParaRPr lang="en-US"/>
        </a:p>
      </dgm:t>
    </dgm:pt>
    <dgm:pt modelId="{8FE02E69-9DFE-4541-B337-B9901AE0A0B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Chain of Responsibility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5C8439-4DA9-4F8C-B9EB-42988E0CAEA6}" type="parTrans" cxnId="{58967436-000E-40D3-AC87-15EF76A93F0A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B8F349F5-0AE9-409B-B367-F96FA2A0FD94}" type="sibTrans" cxnId="{58967436-000E-40D3-AC87-15EF76A93F0A}">
      <dgm:prSet/>
      <dgm:spPr/>
      <dgm:t>
        <a:bodyPr/>
        <a:lstStyle/>
        <a:p>
          <a:endParaRPr lang="en-US"/>
        </a:p>
      </dgm:t>
    </dgm:pt>
    <dgm:pt modelId="{C324BB3D-9BE7-4248-804B-26F8D7FB393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Mediator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5C8191-3461-4496-8413-C79D7A220752}" type="parTrans" cxnId="{40BF5560-DF2D-4A81-BCAB-4FBFDB35E7EE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829450CB-101D-4ACA-8538-F88ACC8DEBF1}" type="sibTrans" cxnId="{40BF5560-DF2D-4A81-BCAB-4FBFDB35E7EE}">
      <dgm:prSet/>
      <dgm:spPr/>
      <dgm:t>
        <a:bodyPr/>
        <a:lstStyle/>
        <a:p>
          <a:endParaRPr lang="en-US"/>
        </a:p>
      </dgm:t>
    </dgm:pt>
    <dgm:pt modelId="{14490D95-D9A6-420C-A001-740593A1995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ObserverPattern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E6D1EB-A178-466F-A5A9-AC3BA234BBD6}" type="parTrans" cxnId="{95EA214D-0912-4C01-9821-1FA73C47028E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0AEEFFD0-DBDF-4FA1-80C7-569F8D5EF5F1}" type="sibTrans" cxnId="{95EA214D-0912-4C01-9821-1FA73C47028E}">
      <dgm:prSet/>
      <dgm:spPr/>
      <dgm:t>
        <a:bodyPr/>
        <a:lstStyle/>
        <a:p>
          <a:endParaRPr lang="en-US"/>
        </a:p>
      </dgm:t>
    </dgm:pt>
    <dgm:pt modelId="{36AA5BE4-C59A-404F-A0C9-7EA4484E1D83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Concurrency </a:t>
          </a:r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202337-7BC6-4A3C-98F3-E728DA03BDA2}" type="parTrans" cxnId="{681BF83D-CDE9-425C-B2E9-7D2D52D2AB5C}">
      <dgm:prSet/>
      <dgm:spPr/>
      <dgm:t>
        <a:bodyPr/>
        <a:lstStyle/>
        <a:p>
          <a:endParaRPr lang="en-US"/>
        </a:p>
      </dgm:t>
    </dgm:pt>
    <dgm:pt modelId="{01AC6274-E0D3-4629-A7E4-824E36BCFEE1}" type="sibTrans" cxnId="{681BF83D-CDE9-425C-B2E9-7D2D52D2AB5C}">
      <dgm:prSet/>
      <dgm:spPr/>
      <dgm:t>
        <a:bodyPr/>
        <a:lstStyle/>
        <a:p>
          <a:endParaRPr lang="en-US"/>
        </a:p>
      </dgm:t>
    </dgm:pt>
    <dgm:pt modelId="{6B33D646-6E03-4926-A05A-E6D2F0EF3B7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Reactor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F5AA14-824C-4586-A760-D06EB160B8F4}" type="parTrans" cxnId="{61C2AB35-89D6-48C8-8A38-5460226C5D94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829E458D-20D1-4A22-AE36-C3D6124305BE}" type="sibTrans" cxnId="{61C2AB35-89D6-48C8-8A38-5460226C5D94}">
      <dgm:prSet/>
      <dgm:spPr/>
      <dgm:t>
        <a:bodyPr/>
        <a:lstStyle/>
        <a:p>
          <a:endParaRPr lang="en-US"/>
        </a:p>
      </dgm:t>
    </dgm:pt>
    <dgm:pt modelId="{71BBB41E-7797-4D15-8EF8-D5C014111CAA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Scheduler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5C5FB82-71A1-4794-A5F2-5BA0A6F090E1}" type="parTrans" cxnId="{F8BE28D2-AC28-4372-B548-D33AEBE3CCF0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7C856BEF-272A-4DA6-9252-4C95B6F57F07}" type="sibTrans" cxnId="{F8BE28D2-AC28-4372-B548-D33AEBE3CCF0}">
      <dgm:prSet/>
      <dgm:spPr/>
      <dgm:t>
        <a:bodyPr/>
        <a:lstStyle/>
        <a:p>
          <a:endParaRPr lang="en-US"/>
        </a:p>
      </dgm:t>
    </dgm:pt>
    <dgm:pt modelId="{A16DA327-FE5E-41AA-AA62-CFB065F2F244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Thread Pool Pattern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424DCB-E20F-481C-B426-6FF13BB579E1}" type="parTrans" cxnId="{82A575E9-E19F-456E-878F-291B50848F98}">
      <dgm:prSet/>
      <dgm:spPr>
        <a:ln w="12700">
          <a:solidFill>
            <a:srgbClr val="0070C0"/>
          </a:solidFill>
        </a:ln>
      </dgm:spPr>
      <dgm:t>
        <a:bodyPr/>
        <a:lstStyle/>
        <a:p>
          <a:endParaRPr lang="en-US" sz="1100"/>
        </a:p>
      </dgm:t>
    </dgm:pt>
    <dgm:pt modelId="{0E09880F-F54A-4ACC-B3C7-E393B9A2FAC6}" type="sibTrans" cxnId="{82A575E9-E19F-456E-878F-291B50848F98}">
      <dgm:prSet/>
      <dgm:spPr/>
      <dgm:t>
        <a:bodyPr/>
        <a:lstStyle/>
        <a:p>
          <a:endParaRPr lang="en-US"/>
        </a:p>
      </dgm:t>
    </dgm:pt>
    <dgm:pt modelId="{76006202-C550-4BCA-A286-FC12D537BB87}" type="pres">
      <dgm:prSet presAssocID="{C2F554DE-9E6A-4182-AA6C-92ED1CAD15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6703536-6DF5-4E96-85A2-08DDDC67DDFC}" type="pres">
      <dgm:prSet presAssocID="{1C852B9A-9FCD-4519-9C17-96534A19D7DA}" presName="root" presStyleCnt="0"/>
      <dgm:spPr/>
    </dgm:pt>
    <dgm:pt modelId="{4F6D2E19-59F3-4D83-AF55-A351DA60B1E2}" type="pres">
      <dgm:prSet presAssocID="{1C852B9A-9FCD-4519-9C17-96534A19D7DA}" presName="rootComposite" presStyleCnt="0"/>
      <dgm:spPr/>
    </dgm:pt>
    <dgm:pt modelId="{5BAFEDA0-BD9E-4F8C-B99D-D2B4945A8048}" type="pres">
      <dgm:prSet presAssocID="{1C852B9A-9FCD-4519-9C17-96534A19D7DA}" presName="rootText" presStyleLbl="node1" presStyleIdx="0" presStyleCnt="4" custScaleX="212699" custScaleY="91477" custLinFactNeighborX="10728" custLinFactNeighborY="-36644"/>
      <dgm:spPr/>
      <dgm:t>
        <a:bodyPr/>
        <a:lstStyle/>
        <a:p>
          <a:endParaRPr lang="en-US"/>
        </a:p>
      </dgm:t>
    </dgm:pt>
    <dgm:pt modelId="{A5829362-2E38-4DA9-8595-0E2429577D17}" type="pres">
      <dgm:prSet presAssocID="{1C852B9A-9FCD-4519-9C17-96534A19D7DA}" presName="rootConnector" presStyleLbl="node1" presStyleIdx="0" presStyleCnt="4"/>
      <dgm:spPr/>
      <dgm:t>
        <a:bodyPr/>
        <a:lstStyle/>
        <a:p>
          <a:endParaRPr lang="en-US"/>
        </a:p>
      </dgm:t>
    </dgm:pt>
    <dgm:pt modelId="{A4461E50-3860-42F7-8242-CB5707032BDD}" type="pres">
      <dgm:prSet presAssocID="{1C852B9A-9FCD-4519-9C17-96534A19D7DA}" presName="childShape" presStyleCnt="0"/>
      <dgm:spPr/>
    </dgm:pt>
    <dgm:pt modelId="{E53D077B-171E-4732-AD81-9E656795A5D7}" type="pres">
      <dgm:prSet presAssocID="{4E699CFA-D344-4C14-AFC8-2A142974B712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FB4B105A-CAE2-4DC0-9D90-06838A438143}" type="pres">
      <dgm:prSet presAssocID="{0700531D-E50E-43A1-AF95-420F814AFDFB}" presName="childText" presStyleLbl="bgAcc1" presStyleIdx="0" presStyleCnt="12" custScaleX="224776" custScaleY="111642" custLinFactNeighborX="13410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DCABA-2FCA-4924-A57F-1FDC3E5C1DDA}" type="pres">
      <dgm:prSet presAssocID="{2EA0294D-53F2-4EF3-9B04-41AA598E97B6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11DBD89C-29AD-4EE0-894E-49147D245AAA}" type="pres">
      <dgm:prSet presAssocID="{57C2FF3D-812C-49A9-A496-6A3319D0F1D3}" presName="childText" presStyleLbl="bgAcc1" presStyleIdx="1" presStyleCnt="12" custScaleX="224776" custScaleY="110437" custLinFactNeighborX="13410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7CDF4-C58E-4D89-A312-71685D4C03B9}" type="pres">
      <dgm:prSet presAssocID="{6FE25405-DA7E-40F6-A493-ED8426CF7A23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7166CF26-1424-42C2-A96C-82579BE32560}" type="pres">
      <dgm:prSet presAssocID="{EA1C4F5F-47EF-4A84-B553-CB960767C4B1}" presName="childText" presStyleLbl="bgAcc1" presStyleIdx="2" presStyleCnt="12" custScaleX="224776" custScaleY="92569" custLinFactNeighborX="13410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6C9-D2C4-4C4C-B056-423BF6F58682}" type="pres">
      <dgm:prSet presAssocID="{5DCF11F4-7CE5-44FB-A047-CB0BD66AE064}" presName="root" presStyleCnt="0"/>
      <dgm:spPr/>
    </dgm:pt>
    <dgm:pt modelId="{722CDDE1-71D5-44A4-A6CE-732D575E1236}" type="pres">
      <dgm:prSet presAssocID="{5DCF11F4-7CE5-44FB-A047-CB0BD66AE064}" presName="rootComposite" presStyleCnt="0"/>
      <dgm:spPr/>
    </dgm:pt>
    <dgm:pt modelId="{E5A473A8-D1D1-4985-8D24-2EE750C435C4}" type="pres">
      <dgm:prSet presAssocID="{5DCF11F4-7CE5-44FB-A047-CB0BD66AE064}" presName="rootText" presStyleLbl="node1" presStyleIdx="1" presStyleCnt="4" custScaleX="212944" custScaleY="91806" custLinFactNeighborX="9354" custLinFactNeighborY="-41862"/>
      <dgm:spPr/>
      <dgm:t>
        <a:bodyPr/>
        <a:lstStyle/>
        <a:p>
          <a:endParaRPr lang="en-US"/>
        </a:p>
      </dgm:t>
    </dgm:pt>
    <dgm:pt modelId="{98E04297-06BF-4C64-B2CE-B2FCD017A31A}" type="pres">
      <dgm:prSet presAssocID="{5DCF11F4-7CE5-44FB-A047-CB0BD66AE064}" presName="rootConnector" presStyleLbl="node1" presStyleIdx="1" presStyleCnt="4"/>
      <dgm:spPr/>
      <dgm:t>
        <a:bodyPr/>
        <a:lstStyle/>
        <a:p>
          <a:endParaRPr lang="en-US"/>
        </a:p>
      </dgm:t>
    </dgm:pt>
    <dgm:pt modelId="{303E1984-1964-45C8-89C6-3A8C7ABBB44E}" type="pres">
      <dgm:prSet presAssocID="{5DCF11F4-7CE5-44FB-A047-CB0BD66AE064}" presName="childShape" presStyleCnt="0"/>
      <dgm:spPr/>
    </dgm:pt>
    <dgm:pt modelId="{9790BEAB-A56B-489E-A12D-7B8B46B1B330}" type="pres">
      <dgm:prSet presAssocID="{63E3F4A7-41B2-4C14-AD21-D81BB0E0E5A8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0C8D752B-44DA-40B3-A2E1-8A1A91188678}" type="pres">
      <dgm:prSet presAssocID="{CCEA31CB-75D3-4DC8-A7F5-7EB7C26F2DFE}" presName="childText" presStyleLbl="bgAcc1" presStyleIdx="3" presStyleCnt="12" custScaleX="224776" custScaleY="111642" custLinFactNeighborX="13410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E2370-ABD7-454A-82D9-53D1171CC6CD}" type="pres">
      <dgm:prSet presAssocID="{EB345097-9D19-4E46-AAB7-076BB8308F02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8DE566F6-A5BD-44CD-91C0-B01924111BC9}" type="pres">
      <dgm:prSet presAssocID="{EB4881C5-5F26-49DF-9C53-155A1A705417}" presName="childText" presStyleLbl="bgAcc1" presStyleIdx="4" presStyleCnt="12" custScaleX="224776" custScaleY="110437" custLinFactNeighborX="13410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8E606-6383-4364-91A3-BFE4DFB70488}" type="pres">
      <dgm:prSet presAssocID="{2791F57B-F8FA-40ED-8CF4-F8F1C4CAEBAB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A08DBFE2-31D5-461F-8C5F-056EDBFD7E41}" type="pres">
      <dgm:prSet presAssocID="{A3947019-6245-46DA-A36E-A0B82DF20543}" presName="childText" presStyleLbl="bgAcc1" presStyleIdx="5" presStyleCnt="12" custScaleX="224776" custScaleY="92569" custLinFactNeighborX="13410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E9455-678D-4E4B-B093-9D375FCC3916}" type="pres">
      <dgm:prSet presAssocID="{52DDC1AF-B545-4422-A62F-97CD33D354CF}" presName="root" presStyleCnt="0"/>
      <dgm:spPr/>
    </dgm:pt>
    <dgm:pt modelId="{0083FF9D-B9D2-42E8-8831-2D90183277AF}" type="pres">
      <dgm:prSet presAssocID="{52DDC1AF-B545-4422-A62F-97CD33D354CF}" presName="rootComposite" presStyleCnt="0"/>
      <dgm:spPr/>
    </dgm:pt>
    <dgm:pt modelId="{632F8C5A-C6A2-4F3A-931E-84C71BC10C94}" type="pres">
      <dgm:prSet presAssocID="{52DDC1AF-B545-4422-A62F-97CD33D354CF}" presName="rootText" presStyleLbl="node1" presStyleIdx="2" presStyleCnt="4" custScaleX="242734" custScaleY="91574" custLinFactNeighborX="9354" custLinFactNeighborY="-41862"/>
      <dgm:spPr/>
      <dgm:t>
        <a:bodyPr/>
        <a:lstStyle/>
        <a:p>
          <a:endParaRPr lang="en-US"/>
        </a:p>
      </dgm:t>
    </dgm:pt>
    <dgm:pt modelId="{64491E5A-2131-4A26-8A29-0F87FF650AE8}" type="pres">
      <dgm:prSet presAssocID="{52DDC1AF-B545-4422-A62F-97CD33D354CF}" presName="rootConnector" presStyleLbl="node1" presStyleIdx="2" presStyleCnt="4"/>
      <dgm:spPr/>
      <dgm:t>
        <a:bodyPr/>
        <a:lstStyle/>
        <a:p>
          <a:endParaRPr lang="en-US"/>
        </a:p>
      </dgm:t>
    </dgm:pt>
    <dgm:pt modelId="{DF4D8537-EC22-495F-8422-623A02A4B36F}" type="pres">
      <dgm:prSet presAssocID="{52DDC1AF-B545-4422-A62F-97CD33D354CF}" presName="childShape" presStyleCnt="0"/>
      <dgm:spPr/>
    </dgm:pt>
    <dgm:pt modelId="{2A71B0DD-0878-414D-8743-B04C6EC81223}" type="pres">
      <dgm:prSet presAssocID="{985C8439-4DA9-4F8C-B9EB-42988E0CAEA6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57340B89-635C-470F-847D-B5C4FC32130D}" type="pres">
      <dgm:prSet presAssocID="{8FE02E69-9DFE-4541-B337-B9901AE0A0BB}" presName="childText" presStyleLbl="bgAcc1" presStyleIdx="6" presStyleCnt="12" custScaleX="250678" custScaleY="111642" custLinFactNeighborX="13410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35F24-C1A4-4776-B3FE-FC571317D1D8}" type="pres">
      <dgm:prSet presAssocID="{5E5C8191-3461-4496-8413-C79D7A220752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09DBFA01-6B16-414C-AF73-5F2E2FCAA6E3}" type="pres">
      <dgm:prSet presAssocID="{C324BB3D-9BE7-4248-804B-26F8D7FB393A}" presName="childText" presStyleLbl="bgAcc1" presStyleIdx="7" presStyleCnt="12" custScaleX="250678" custScaleY="110437" custLinFactNeighborX="13410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CCBCC-B48A-4EFB-AF38-5CBBA01794E7}" type="pres">
      <dgm:prSet presAssocID="{83E6D1EB-A178-466F-A5A9-AC3BA234BBD6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04337261-68FA-4056-B702-90448C1B3868}" type="pres">
      <dgm:prSet presAssocID="{14490D95-D9A6-420C-A001-740593A1995E}" presName="childText" presStyleLbl="bgAcc1" presStyleIdx="8" presStyleCnt="12" custScaleX="247341" custScaleY="92569" custLinFactNeighborX="13410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A1900-210E-46CB-9194-BE291E03E81E}" type="pres">
      <dgm:prSet presAssocID="{36AA5BE4-C59A-404F-A0C9-7EA4484E1D83}" presName="root" presStyleCnt="0"/>
      <dgm:spPr/>
    </dgm:pt>
    <dgm:pt modelId="{0F380CE3-2593-4AD8-A15E-6E21334B347E}" type="pres">
      <dgm:prSet presAssocID="{36AA5BE4-C59A-404F-A0C9-7EA4484E1D83}" presName="rootComposite" presStyleCnt="0"/>
      <dgm:spPr/>
    </dgm:pt>
    <dgm:pt modelId="{0266349D-149B-473C-95EC-7CD22D424906}" type="pres">
      <dgm:prSet presAssocID="{36AA5BE4-C59A-404F-A0C9-7EA4484E1D83}" presName="rootText" presStyleLbl="node1" presStyleIdx="3" presStyleCnt="4" custScaleX="242734" custScaleY="91574" custLinFactNeighborX="9354" custLinFactNeighborY="-41862"/>
      <dgm:spPr/>
      <dgm:t>
        <a:bodyPr/>
        <a:lstStyle/>
        <a:p>
          <a:endParaRPr lang="en-US"/>
        </a:p>
      </dgm:t>
    </dgm:pt>
    <dgm:pt modelId="{44CDF6C4-22B5-4830-B24D-95C343A8B0CC}" type="pres">
      <dgm:prSet presAssocID="{36AA5BE4-C59A-404F-A0C9-7EA4484E1D83}" presName="rootConnector" presStyleLbl="node1" presStyleIdx="3" presStyleCnt="4"/>
      <dgm:spPr/>
      <dgm:t>
        <a:bodyPr/>
        <a:lstStyle/>
        <a:p>
          <a:endParaRPr lang="en-US"/>
        </a:p>
      </dgm:t>
    </dgm:pt>
    <dgm:pt modelId="{00667FB3-BE6D-49C8-B421-13527244D2D1}" type="pres">
      <dgm:prSet presAssocID="{36AA5BE4-C59A-404F-A0C9-7EA4484E1D83}" presName="childShape" presStyleCnt="0"/>
      <dgm:spPr/>
    </dgm:pt>
    <dgm:pt modelId="{CFABC51A-1F13-4CB3-8D12-BEA164DFBB80}" type="pres">
      <dgm:prSet presAssocID="{76F5AA14-824C-4586-A760-D06EB160B8F4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5FF24715-825A-40A6-A191-1CA1BC7F1A6B}" type="pres">
      <dgm:prSet presAssocID="{6B33D646-6E03-4926-A05A-E6D2F0EF3B70}" presName="childText" presStyleLbl="bgAcc1" presStyleIdx="9" presStyleCnt="12" custScaleX="276505" custLinFactNeighborX="458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B2698-E909-4A42-904D-2CBBFC5BC79C}" type="pres">
      <dgm:prSet presAssocID="{45C5FB82-71A1-4794-A5F2-5BA0A6F090E1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EA5D2DC1-4071-4868-9EFE-CB28000E71EA}" type="pres">
      <dgm:prSet presAssocID="{71BBB41E-7797-4D15-8EF8-D5C014111CAA}" presName="childText" presStyleLbl="bgAcc1" presStyleIdx="10" presStyleCnt="12" custScaleX="272616" custLinFactNeighborX="4347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F4242-6383-42EF-A49A-E3A31BE2BC3F}" type="pres">
      <dgm:prSet presAssocID="{D8424DCB-E20F-481C-B426-6FF13BB579E1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61E246AA-C34C-4790-B0EC-FB51EADDD9BC}" type="pres">
      <dgm:prSet presAssocID="{A16DA327-FE5E-41AA-AA62-CFB065F2F244}" presName="childText" presStyleLbl="bgAcc1" presStyleIdx="11" presStyleCnt="12" custScaleX="272616" custLinFactNeighborX="4347" custLinFactNeighborY="-36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0D17B1-B518-40BD-A05D-2D24CCE764B0}" srcId="{1C852B9A-9FCD-4519-9C17-96534A19D7DA}" destId="{EA1C4F5F-47EF-4A84-B553-CB960767C4B1}" srcOrd="2" destOrd="0" parTransId="{6FE25405-DA7E-40F6-A493-ED8426CF7A23}" sibTransId="{05E9AF2D-29E5-4A19-A147-AE3526BD1AFE}"/>
    <dgm:cxn modelId="{DFF18650-447A-4C09-835B-3A824C45C75B}" type="presOf" srcId="{A3947019-6245-46DA-A36E-A0B82DF20543}" destId="{A08DBFE2-31D5-461F-8C5F-056EDBFD7E41}" srcOrd="0" destOrd="0" presId="urn:microsoft.com/office/officeart/2005/8/layout/hierarchy3"/>
    <dgm:cxn modelId="{AFE64DA3-3E4F-4CC6-B456-C13FA2C60D4C}" type="presOf" srcId="{52DDC1AF-B545-4422-A62F-97CD33D354CF}" destId="{632F8C5A-C6A2-4F3A-931E-84C71BC10C94}" srcOrd="0" destOrd="0" presId="urn:microsoft.com/office/officeart/2005/8/layout/hierarchy3"/>
    <dgm:cxn modelId="{8510432C-171A-444A-8465-214B5986ACD1}" type="presOf" srcId="{EA1C4F5F-47EF-4A84-B553-CB960767C4B1}" destId="{7166CF26-1424-42C2-A96C-82579BE32560}" srcOrd="0" destOrd="0" presId="urn:microsoft.com/office/officeart/2005/8/layout/hierarchy3"/>
    <dgm:cxn modelId="{10489491-6977-4081-861A-97352799EB43}" type="presOf" srcId="{36AA5BE4-C59A-404F-A0C9-7EA4484E1D83}" destId="{44CDF6C4-22B5-4830-B24D-95C343A8B0CC}" srcOrd="1" destOrd="0" presId="urn:microsoft.com/office/officeart/2005/8/layout/hierarchy3"/>
    <dgm:cxn modelId="{EFE7A29E-77CB-4A04-9F93-5567097854A2}" type="presOf" srcId="{36AA5BE4-C59A-404F-A0C9-7EA4484E1D83}" destId="{0266349D-149B-473C-95EC-7CD22D424906}" srcOrd="0" destOrd="0" presId="urn:microsoft.com/office/officeart/2005/8/layout/hierarchy3"/>
    <dgm:cxn modelId="{64FD1642-1DC7-4FA9-B1C2-B938644B890A}" type="presOf" srcId="{CCEA31CB-75D3-4DC8-A7F5-7EB7C26F2DFE}" destId="{0C8D752B-44DA-40B3-A2E1-8A1A91188678}" srcOrd="0" destOrd="0" presId="urn:microsoft.com/office/officeart/2005/8/layout/hierarchy3"/>
    <dgm:cxn modelId="{30C9EB34-453B-42B0-B0DB-40ADB8240571}" type="presOf" srcId="{0700531D-E50E-43A1-AF95-420F814AFDFB}" destId="{FB4B105A-CAE2-4DC0-9D90-06838A438143}" srcOrd="0" destOrd="0" presId="urn:microsoft.com/office/officeart/2005/8/layout/hierarchy3"/>
    <dgm:cxn modelId="{AFD232C4-B2CD-4078-8251-0B2D98D8A3BF}" type="presOf" srcId="{6FE25405-DA7E-40F6-A493-ED8426CF7A23}" destId="{1837CDF4-C58E-4D89-A312-71685D4C03B9}" srcOrd="0" destOrd="0" presId="urn:microsoft.com/office/officeart/2005/8/layout/hierarchy3"/>
    <dgm:cxn modelId="{2CD06215-0158-45A7-9551-1FE108808418}" type="presOf" srcId="{63E3F4A7-41B2-4C14-AD21-D81BB0E0E5A8}" destId="{9790BEAB-A56B-489E-A12D-7B8B46B1B330}" srcOrd="0" destOrd="0" presId="urn:microsoft.com/office/officeart/2005/8/layout/hierarchy3"/>
    <dgm:cxn modelId="{40BF5560-DF2D-4A81-BCAB-4FBFDB35E7EE}" srcId="{52DDC1AF-B545-4422-A62F-97CD33D354CF}" destId="{C324BB3D-9BE7-4248-804B-26F8D7FB393A}" srcOrd="1" destOrd="0" parTransId="{5E5C8191-3461-4496-8413-C79D7A220752}" sibTransId="{829450CB-101D-4ACA-8538-F88ACC8DEBF1}"/>
    <dgm:cxn modelId="{046CF0D5-6F9B-4F00-BD11-B254BA5C79F5}" type="presOf" srcId="{8FE02E69-9DFE-4541-B337-B9901AE0A0BB}" destId="{57340B89-635C-470F-847D-B5C4FC32130D}" srcOrd="0" destOrd="0" presId="urn:microsoft.com/office/officeart/2005/8/layout/hierarchy3"/>
    <dgm:cxn modelId="{77B79EEF-B34F-4FF3-817E-8322E21647BB}" type="presOf" srcId="{EB345097-9D19-4E46-AAB7-076BB8308F02}" destId="{689E2370-ABD7-454A-82D9-53D1171CC6CD}" srcOrd="0" destOrd="0" presId="urn:microsoft.com/office/officeart/2005/8/layout/hierarchy3"/>
    <dgm:cxn modelId="{42D88DFD-9029-4BCE-8F24-EB51831E79B0}" srcId="{C2F554DE-9E6A-4182-AA6C-92ED1CAD15FA}" destId="{5DCF11F4-7CE5-44FB-A047-CB0BD66AE064}" srcOrd="1" destOrd="0" parTransId="{64402DE1-1156-433A-ADCD-605B1C6E26F6}" sibTransId="{F5CE5699-BD9F-4FC2-A2C9-A988BCEA24F2}"/>
    <dgm:cxn modelId="{58967436-000E-40D3-AC87-15EF76A93F0A}" srcId="{52DDC1AF-B545-4422-A62F-97CD33D354CF}" destId="{8FE02E69-9DFE-4541-B337-B9901AE0A0BB}" srcOrd="0" destOrd="0" parTransId="{985C8439-4DA9-4F8C-B9EB-42988E0CAEA6}" sibTransId="{B8F349F5-0AE9-409B-B367-F96FA2A0FD94}"/>
    <dgm:cxn modelId="{35BF464E-F9D7-4146-97AD-E67ADF048525}" srcId="{5DCF11F4-7CE5-44FB-A047-CB0BD66AE064}" destId="{CCEA31CB-75D3-4DC8-A7F5-7EB7C26F2DFE}" srcOrd="0" destOrd="0" parTransId="{63E3F4A7-41B2-4C14-AD21-D81BB0E0E5A8}" sibTransId="{262564D2-EA07-4982-8E44-180CA25FD2E2}"/>
    <dgm:cxn modelId="{CE54B0DC-6C21-4671-9298-B5838F763244}" srcId="{5DCF11F4-7CE5-44FB-A047-CB0BD66AE064}" destId="{A3947019-6245-46DA-A36E-A0B82DF20543}" srcOrd="2" destOrd="0" parTransId="{2791F57B-F8FA-40ED-8CF4-F8F1C4CAEBAB}" sibTransId="{84060F26-3C55-4AC2-837C-C02FA2150C19}"/>
    <dgm:cxn modelId="{0E9377C3-3F5E-4487-8524-14EE3B2CCD59}" type="presOf" srcId="{4E699CFA-D344-4C14-AFC8-2A142974B712}" destId="{E53D077B-171E-4732-AD81-9E656795A5D7}" srcOrd="0" destOrd="0" presId="urn:microsoft.com/office/officeart/2005/8/layout/hierarchy3"/>
    <dgm:cxn modelId="{838CC96D-2D51-4B2D-BBBC-234F95483D74}" srcId="{C2F554DE-9E6A-4182-AA6C-92ED1CAD15FA}" destId="{1C852B9A-9FCD-4519-9C17-96534A19D7DA}" srcOrd="0" destOrd="0" parTransId="{7019645F-2AA0-48BB-A7D2-3235D501C23B}" sibTransId="{B98CC353-D0F6-4CCA-91BB-559246AC8055}"/>
    <dgm:cxn modelId="{29E00B88-9FDF-4315-8D4B-26BBDA5A916D}" type="presOf" srcId="{83E6D1EB-A178-466F-A5A9-AC3BA234BBD6}" destId="{9C2CCBCC-B48A-4EFB-AF38-5CBBA01794E7}" srcOrd="0" destOrd="0" presId="urn:microsoft.com/office/officeart/2005/8/layout/hierarchy3"/>
    <dgm:cxn modelId="{33DD86E8-B168-45D7-89E1-8EA07AA2C578}" type="presOf" srcId="{5DCF11F4-7CE5-44FB-A047-CB0BD66AE064}" destId="{98E04297-06BF-4C64-B2CE-B2FCD017A31A}" srcOrd="1" destOrd="0" presId="urn:microsoft.com/office/officeart/2005/8/layout/hierarchy3"/>
    <dgm:cxn modelId="{3B16DDEC-B6FA-47E6-A3EF-B5ED1910CF53}" type="presOf" srcId="{2791F57B-F8FA-40ED-8CF4-F8F1C4CAEBAB}" destId="{E008E606-6383-4364-91A3-BFE4DFB70488}" srcOrd="0" destOrd="0" presId="urn:microsoft.com/office/officeart/2005/8/layout/hierarchy3"/>
    <dgm:cxn modelId="{E2E7869E-4D9E-43EC-9367-A3E38575414E}" type="presOf" srcId="{76F5AA14-824C-4586-A760-D06EB160B8F4}" destId="{CFABC51A-1F13-4CB3-8D12-BEA164DFBB80}" srcOrd="0" destOrd="0" presId="urn:microsoft.com/office/officeart/2005/8/layout/hierarchy3"/>
    <dgm:cxn modelId="{E21B6B52-EBFD-4FDD-9ECF-C9367ED40282}" type="presOf" srcId="{52DDC1AF-B545-4422-A62F-97CD33D354CF}" destId="{64491E5A-2131-4A26-8A29-0F87FF650AE8}" srcOrd="1" destOrd="0" presId="urn:microsoft.com/office/officeart/2005/8/layout/hierarchy3"/>
    <dgm:cxn modelId="{F8BE28D2-AC28-4372-B548-D33AEBE3CCF0}" srcId="{36AA5BE4-C59A-404F-A0C9-7EA4484E1D83}" destId="{71BBB41E-7797-4D15-8EF8-D5C014111CAA}" srcOrd="1" destOrd="0" parTransId="{45C5FB82-71A1-4794-A5F2-5BA0A6F090E1}" sibTransId="{7C856BEF-272A-4DA6-9252-4C95B6F57F07}"/>
    <dgm:cxn modelId="{3E427776-0474-4A96-A99C-F3292B5C7DAC}" srcId="{5DCF11F4-7CE5-44FB-A047-CB0BD66AE064}" destId="{EB4881C5-5F26-49DF-9C53-155A1A705417}" srcOrd="1" destOrd="0" parTransId="{EB345097-9D19-4E46-AAB7-076BB8308F02}" sibTransId="{C16A50B5-403D-4E22-A1B7-629E7E03B755}"/>
    <dgm:cxn modelId="{12B749D5-BB5F-45C6-8F9F-2DBDF51AF19A}" type="presOf" srcId="{6B33D646-6E03-4926-A05A-E6D2F0EF3B70}" destId="{5FF24715-825A-40A6-A191-1CA1BC7F1A6B}" srcOrd="0" destOrd="0" presId="urn:microsoft.com/office/officeart/2005/8/layout/hierarchy3"/>
    <dgm:cxn modelId="{4E5E123F-36E9-497A-A62B-C3A28CA99A65}" type="presOf" srcId="{57C2FF3D-812C-49A9-A496-6A3319D0F1D3}" destId="{11DBD89C-29AD-4EE0-894E-49147D245AAA}" srcOrd="0" destOrd="0" presId="urn:microsoft.com/office/officeart/2005/8/layout/hierarchy3"/>
    <dgm:cxn modelId="{CBD4C09F-12B5-4CC1-BF25-AFE74E53E1B2}" type="presOf" srcId="{EB4881C5-5F26-49DF-9C53-155A1A705417}" destId="{8DE566F6-A5BD-44CD-91C0-B01924111BC9}" srcOrd="0" destOrd="0" presId="urn:microsoft.com/office/officeart/2005/8/layout/hierarchy3"/>
    <dgm:cxn modelId="{B6403A3D-3C5D-4D0D-8A06-82017467116D}" srcId="{1C852B9A-9FCD-4519-9C17-96534A19D7DA}" destId="{57C2FF3D-812C-49A9-A496-6A3319D0F1D3}" srcOrd="1" destOrd="0" parTransId="{2EA0294D-53F2-4EF3-9B04-41AA598E97B6}" sibTransId="{29D9A963-2C10-40F5-85EC-7F52B34E8E55}"/>
    <dgm:cxn modelId="{9C529346-9257-486B-89DC-02A06DCF1F04}" srcId="{1C852B9A-9FCD-4519-9C17-96534A19D7DA}" destId="{0700531D-E50E-43A1-AF95-420F814AFDFB}" srcOrd="0" destOrd="0" parTransId="{4E699CFA-D344-4C14-AFC8-2A142974B712}" sibTransId="{92A1C9A4-D9F2-4EA4-86BA-3A314ACA1CF1}"/>
    <dgm:cxn modelId="{61C2AB35-89D6-48C8-8A38-5460226C5D94}" srcId="{36AA5BE4-C59A-404F-A0C9-7EA4484E1D83}" destId="{6B33D646-6E03-4926-A05A-E6D2F0EF3B70}" srcOrd="0" destOrd="0" parTransId="{76F5AA14-824C-4586-A760-D06EB160B8F4}" sibTransId="{829E458D-20D1-4A22-AE36-C3D6124305BE}"/>
    <dgm:cxn modelId="{95EA214D-0912-4C01-9821-1FA73C47028E}" srcId="{52DDC1AF-B545-4422-A62F-97CD33D354CF}" destId="{14490D95-D9A6-420C-A001-740593A1995E}" srcOrd="2" destOrd="0" parTransId="{83E6D1EB-A178-466F-A5A9-AC3BA234BBD6}" sibTransId="{0AEEFFD0-DBDF-4FA1-80C7-569F8D5EF5F1}"/>
    <dgm:cxn modelId="{B1D59811-60A0-45DA-939E-4EB1229B4B08}" type="presOf" srcId="{45C5FB82-71A1-4794-A5F2-5BA0A6F090E1}" destId="{55EB2698-E909-4A42-904D-2CBBFC5BC79C}" srcOrd="0" destOrd="0" presId="urn:microsoft.com/office/officeart/2005/8/layout/hierarchy3"/>
    <dgm:cxn modelId="{7E5673DC-63F8-438C-A8B9-D681D89A4FB7}" type="presOf" srcId="{5E5C8191-3461-4496-8413-C79D7A220752}" destId="{F3A35F24-C1A4-4776-B3FE-FC571317D1D8}" srcOrd="0" destOrd="0" presId="urn:microsoft.com/office/officeart/2005/8/layout/hierarchy3"/>
    <dgm:cxn modelId="{C9D98EFD-602A-49DE-8B47-7F3BBDD23E2C}" type="presOf" srcId="{C324BB3D-9BE7-4248-804B-26F8D7FB393A}" destId="{09DBFA01-6B16-414C-AF73-5F2E2FCAA6E3}" srcOrd="0" destOrd="0" presId="urn:microsoft.com/office/officeart/2005/8/layout/hierarchy3"/>
    <dgm:cxn modelId="{5DB6C6D5-86D7-496C-99A8-67D921BB4B5B}" type="presOf" srcId="{A16DA327-FE5E-41AA-AA62-CFB065F2F244}" destId="{61E246AA-C34C-4790-B0EC-FB51EADDD9BC}" srcOrd="0" destOrd="0" presId="urn:microsoft.com/office/officeart/2005/8/layout/hierarchy3"/>
    <dgm:cxn modelId="{7656570F-6EB1-4942-9519-5A2E44F1D64B}" srcId="{C2F554DE-9E6A-4182-AA6C-92ED1CAD15FA}" destId="{52DDC1AF-B545-4422-A62F-97CD33D354CF}" srcOrd="2" destOrd="0" parTransId="{6D17F94E-884E-4A44-A987-ABE5ABF411A1}" sibTransId="{3B781F7F-4727-448C-A05A-10E5CD977C2A}"/>
    <dgm:cxn modelId="{681BF83D-CDE9-425C-B2E9-7D2D52D2AB5C}" srcId="{C2F554DE-9E6A-4182-AA6C-92ED1CAD15FA}" destId="{36AA5BE4-C59A-404F-A0C9-7EA4484E1D83}" srcOrd="3" destOrd="0" parTransId="{E0202337-7BC6-4A3C-98F3-E728DA03BDA2}" sibTransId="{01AC6274-E0D3-4629-A7E4-824E36BCFEE1}"/>
    <dgm:cxn modelId="{AA03EAFD-57D9-4A71-AC10-C7BC49B552CC}" type="presOf" srcId="{71BBB41E-7797-4D15-8EF8-D5C014111CAA}" destId="{EA5D2DC1-4071-4868-9EFE-CB28000E71EA}" srcOrd="0" destOrd="0" presId="urn:microsoft.com/office/officeart/2005/8/layout/hierarchy3"/>
    <dgm:cxn modelId="{82A575E9-E19F-456E-878F-291B50848F98}" srcId="{36AA5BE4-C59A-404F-A0C9-7EA4484E1D83}" destId="{A16DA327-FE5E-41AA-AA62-CFB065F2F244}" srcOrd="2" destOrd="0" parTransId="{D8424DCB-E20F-481C-B426-6FF13BB579E1}" sibTransId="{0E09880F-F54A-4ACC-B3C7-E393B9A2FAC6}"/>
    <dgm:cxn modelId="{CDCA575F-0B14-4ED8-89F2-C0EF0B1C51D1}" type="presOf" srcId="{2EA0294D-53F2-4EF3-9B04-41AA598E97B6}" destId="{DB8DCABA-2FCA-4924-A57F-1FDC3E5C1DDA}" srcOrd="0" destOrd="0" presId="urn:microsoft.com/office/officeart/2005/8/layout/hierarchy3"/>
    <dgm:cxn modelId="{D0AD0C9E-0E0D-4E95-B133-E5366DDE7DA7}" type="presOf" srcId="{C2F554DE-9E6A-4182-AA6C-92ED1CAD15FA}" destId="{76006202-C550-4BCA-A286-FC12D537BB87}" srcOrd="0" destOrd="0" presId="urn:microsoft.com/office/officeart/2005/8/layout/hierarchy3"/>
    <dgm:cxn modelId="{2AACABCE-CD36-496E-B29C-F000EA45775B}" type="presOf" srcId="{985C8439-4DA9-4F8C-B9EB-42988E0CAEA6}" destId="{2A71B0DD-0878-414D-8743-B04C6EC81223}" srcOrd="0" destOrd="0" presId="urn:microsoft.com/office/officeart/2005/8/layout/hierarchy3"/>
    <dgm:cxn modelId="{CEA598F1-DC1A-459E-AD93-5B39B5020F51}" type="presOf" srcId="{1C852B9A-9FCD-4519-9C17-96534A19D7DA}" destId="{5BAFEDA0-BD9E-4F8C-B99D-D2B4945A8048}" srcOrd="0" destOrd="0" presId="urn:microsoft.com/office/officeart/2005/8/layout/hierarchy3"/>
    <dgm:cxn modelId="{011135E3-D6FA-4DD1-A32B-B95F0E626225}" type="presOf" srcId="{5DCF11F4-7CE5-44FB-A047-CB0BD66AE064}" destId="{E5A473A8-D1D1-4985-8D24-2EE750C435C4}" srcOrd="0" destOrd="0" presId="urn:microsoft.com/office/officeart/2005/8/layout/hierarchy3"/>
    <dgm:cxn modelId="{F6498C53-007C-4110-BE8E-8B023CCC8AAC}" type="presOf" srcId="{14490D95-D9A6-420C-A001-740593A1995E}" destId="{04337261-68FA-4056-B702-90448C1B3868}" srcOrd="0" destOrd="0" presId="urn:microsoft.com/office/officeart/2005/8/layout/hierarchy3"/>
    <dgm:cxn modelId="{4158A1DE-712C-444F-9933-B75453F7DC7D}" type="presOf" srcId="{D8424DCB-E20F-481C-B426-6FF13BB579E1}" destId="{3B7F4242-6383-42EF-A49A-E3A31BE2BC3F}" srcOrd="0" destOrd="0" presId="urn:microsoft.com/office/officeart/2005/8/layout/hierarchy3"/>
    <dgm:cxn modelId="{3CBEC342-6382-4AF6-A667-EA23290AA47A}" type="presOf" srcId="{1C852B9A-9FCD-4519-9C17-96534A19D7DA}" destId="{A5829362-2E38-4DA9-8595-0E2429577D17}" srcOrd="1" destOrd="0" presId="urn:microsoft.com/office/officeart/2005/8/layout/hierarchy3"/>
    <dgm:cxn modelId="{7A7BA238-88F5-4A6C-BFF4-B7A13E3ACD4D}" type="presParOf" srcId="{76006202-C550-4BCA-A286-FC12D537BB87}" destId="{26703536-6DF5-4E96-85A2-08DDDC67DDFC}" srcOrd="0" destOrd="0" presId="urn:microsoft.com/office/officeart/2005/8/layout/hierarchy3"/>
    <dgm:cxn modelId="{6F0381DE-9DAD-4540-A78B-83A29F18EC2B}" type="presParOf" srcId="{26703536-6DF5-4E96-85A2-08DDDC67DDFC}" destId="{4F6D2E19-59F3-4D83-AF55-A351DA60B1E2}" srcOrd="0" destOrd="0" presId="urn:microsoft.com/office/officeart/2005/8/layout/hierarchy3"/>
    <dgm:cxn modelId="{F2A60AFC-E869-4F72-97AF-4A15B3BFA45B}" type="presParOf" srcId="{4F6D2E19-59F3-4D83-AF55-A351DA60B1E2}" destId="{5BAFEDA0-BD9E-4F8C-B99D-D2B4945A8048}" srcOrd="0" destOrd="0" presId="urn:microsoft.com/office/officeart/2005/8/layout/hierarchy3"/>
    <dgm:cxn modelId="{7933D0FA-E675-43BC-AFB5-400F31653026}" type="presParOf" srcId="{4F6D2E19-59F3-4D83-AF55-A351DA60B1E2}" destId="{A5829362-2E38-4DA9-8595-0E2429577D17}" srcOrd="1" destOrd="0" presId="urn:microsoft.com/office/officeart/2005/8/layout/hierarchy3"/>
    <dgm:cxn modelId="{91FEB4B0-60A4-4BC0-ABF7-C18F0A1FA511}" type="presParOf" srcId="{26703536-6DF5-4E96-85A2-08DDDC67DDFC}" destId="{A4461E50-3860-42F7-8242-CB5707032BDD}" srcOrd="1" destOrd="0" presId="urn:microsoft.com/office/officeart/2005/8/layout/hierarchy3"/>
    <dgm:cxn modelId="{69B67C8D-B34C-4CCD-980B-C3B047C91637}" type="presParOf" srcId="{A4461E50-3860-42F7-8242-CB5707032BDD}" destId="{E53D077B-171E-4732-AD81-9E656795A5D7}" srcOrd="0" destOrd="0" presId="urn:microsoft.com/office/officeart/2005/8/layout/hierarchy3"/>
    <dgm:cxn modelId="{52291AB6-F000-4506-966E-37617912F550}" type="presParOf" srcId="{A4461E50-3860-42F7-8242-CB5707032BDD}" destId="{FB4B105A-CAE2-4DC0-9D90-06838A438143}" srcOrd="1" destOrd="0" presId="urn:microsoft.com/office/officeart/2005/8/layout/hierarchy3"/>
    <dgm:cxn modelId="{DC4DB828-B7FA-44A8-BD93-DE63BAE775F8}" type="presParOf" srcId="{A4461E50-3860-42F7-8242-CB5707032BDD}" destId="{DB8DCABA-2FCA-4924-A57F-1FDC3E5C1DDA}" srcOrd="2" destOrd="0" presId="urn:microsoft.com/office/officeart/2005/8/layout/hierarchy3"/>
    <dgm:cxn modelId="{9916DB82-A109-4E59-B2E6-EC753EB3F59B}" type="presParOf" srcId="{A4461E50-3860-42F7-8242-CB5707032BDD}" destId="{11DBD89C-29AD-4EE0-894E-49147D245AAA}" srcOrd="3" destOrd="0" presId="urn:microsoft.com/office/officeart/2005/8/layout/hierarchy3"/>
    <dgm:cxn modelId="{311F0C2D-48C1-4510-819E-E005656BBB68}" type="presParOf" srcId="{A4461E50-3860-42F7-8242-CB5707032BDD}" destId="{1837CDF4-C58E-4D89-A312-71685D4C03B9}" srcOrd="4" destOrd="0" presId="urn:microsoft.com/office/officeart/2005/8/layout/hierarchy3"/>
    <dgm:cxn modelId="{E4916ECC-30F4-413F-9B5D-61D2682D5F77}" type="presParOf" srcId="{A4461E50-3860-42F7-8242-CB5707032BDD}" destId="{7166CF26-1424-42C2-A96C-82579BE32560}" srcOrd="5" destOrd="0" presId="urn:microsoft.com/office/officeart/2005/8/layout/hierarchy3"/>
    <dgm:cxn modelId="{E7A227FF-31A0-43B9-ADA5-51FA746A4AE8}" type="presParOf" srcId="{76006202-C550-4BCA-A286-FC12D537BB87}" destId="{0BC366C9-D2C4-4C4C-B056-423BF6F58682}" srcOrd="1" destOrd="0" presId="urn:microsoft.com/office/officeart/2005/8/layout/hierarchy3"/>
    <dgm:cxn modelId="{6849ADF7-8432-4303-88FF-9BF78FA46421}" type="presParOf" srcId="{0BC366C9-D2C4-4C4C-B056-423BF6F58682}" destId="{722CDDE1-71D5-44A4-A6CE-732D575E1236}" srcOrd="0" destOrd="0" presId="urn:microsoft.com/office/officeart/2005/8/layout/hierarchy3"/>
    <dgm:cxn modelId="{0BC60CDE-D030-41CB-B336-52650EF4F850}" type="presParOf" srcId="{722CDDE1-71D5-44A4-A6CE-732D575E1236}" destId="{E5A473A8-D1D1-4985-8D24-2EE750C435C4}" srcOrd="0" destOrd="0" presId="urn:microsoft.com/office/officeart/2005/8/layout/hierarchy3"/>
    <dgm:cxn modelId="{FBE00C46-5636-4D7A-9628-CE94D575177C}" type="presParOf" srcId="{722CDDE1-71D5-44A4-A6CE-732D575E1236}" destId="{98E04297-06BF-4C64-B2CE-B2FCD017A31A}" srcOrd="1" destOrd="0" presId="urn:microsoft.com/office/officeart/2005/8/layout/hierarchy3"/>
    <dgm:cxn modelId="{C22D4703-D1AE-47F6-9180-93D5A6309B40}" type="presParOf" srcId="{0BC366C9-D2C4-4C4C-B056-423BF6F58682}" destId="{303E1984-1964-45C8-89C6-3A8C7ABBB44E}" srcOrd="1" destOrd="0" presId="urn:microsoft.com/office/officeart/2005/8/layout/hierarchy3"/>
    <dgm:cxn modelId="{AA689751-25C1-4EC2-8A61-9A93B3BCCCC7}" type="presParOf" srcId="{303E1984-1964-45C8-89C6-3A8C7ABBB44E}" destId="{9790BEAB-A56B-489E-A12D-7B8B46B1B330}" srcOrd="0" destOrd="0" presId="urn:microsoft.com/office/officeart/2005/8/layout/hierarchy3"/>
    <dgm:cxn modelId="{F08E291B-EF8B-4A6D-98F1-B6DA41990C32}" type="presParOf" srcId="{303E1984-1964-45C8-89C6-3A8C7ABBB44E}" destId="{0C8D752B-44DA-40B3-A2E1-8A1A91188678}" srcOrd="1" destOrd="0" presId="urn:microsoft.com/office/officeart/2005/8/layout/hierarchy3"/>
    <dgm:cxn modelId="{119921B9-363E-4EA4-8ADA-A38BC58F2898}" type="presParOf" srcId="{303E1984-1964-45C8-89C6-3A8C7ABBB44E}" destId="{689E2370-ABD7-454A-82D9-53D1171CC6CD}" srcOrd="2" destOrd="0" presId="urn:microsoft.com/office/officeart/2005/8/layout/hierarchy3"/>
    <dgm:cxn modelId="{10CDE827-3D04-4EF5-BB36-DE4C71A3942E}" type="presParOf" srcId="{303E1984-1964-45C8-89C6-3A8C7ABBB44E}" destId="{8DE566F6-A5BD-44CD-91C0-B01924111BC9}" srcOrd="3" destOrd="0" presId="urn:microsoft.com/office/officeart/2005/8/layout/hierarchy3"/>
    <dgm:cxn modelId="{55ED914F-7613-4449-824D-8022EA5F7F65}" type="presParOf" srcId="{303E1984-1964-45C8-89C6-3A8C7ABBB44E}" destId="{E008E606-6383-4364-91A3-BFE4DFB70488}" srcOrd="4" destOrd="0" presId="urn:microsoft.com/office/officeart/2005/8/layout/hierarchy3"/>
    <dgm:cxn modelId="{03DA4AD7-BB8A-4703-B56F-A27F73492E8D}" type="presParOf" srcId="{303E1984-1964-45C8-89C6-3A8C7ABBB44E}" destId="{A08DBFE2-31D5-461F-8C5F-056EDBFD7E41}" srcOrd="5" destOrd="0" presId="urn:microsoft.com/office/officeart/2005/8/layout/hierarchy3"/>
    <dgm:cxn modelId="{1A530CA9-C353-4BC1-BC3B-2639D6EC7AED}" type="presParOf" srcId="{76006202-C550-4BCA-A286-FC12D537BB87}" destId="{132E9455-678D-4E4B-B093-9D375FCC3916}" srcOrd="2" destOrd="0" presId="urn:microsoft.com/office/officeart/2005/8/layout/hierarchy3"/>
    <dgm:cxn modelId="{14852AEE-A706-4BAF-9E7A-ADF3D9B0E973}" type="presParOf" srcId="{132E9455-678D-4E4B-B093-9D375FCC3916}" destId="{0083FF9D-B9D2-42E8-8831-2D90183277AF}" srcOrd="0" destOrd="0" presId="urn:microsoft.com/office/officeart/2005/8/layout/hierarchy3"/>
    <dgm:cxn modelId="{CEB52EA1-C6D8-4FF3-8CC7-A40F10C172F1}" type="presParOf" srcId="{0083FF9D-B9D2-42E8-8831-2D90183277AF}" destId="{632F8C5A-C6A2-4F3A-931E-84C71BC10C94}" srcOrd="0" destOrd="0" presId="urn:microsoft.com/office/officeart/2005/8/layout/hierarchy3"/>
    <dgm:cxn modelId="{5C094B95-F1D2-4ED9-99EA-4769E41A91F8}" type="presParOf" srcId="{0083FF9D-B9D2-42E8-8831-2D90183277AF}" destId="{64491E5A-2131-4A26-8A29-0F87FF650AE8}" srcOrd="1" destOrd="0" presId="urn:microsoft.com/office/officeart/2005/8/layout/hierarchy3"/>
    <dgm:cxn modelId="{D7360F46-74F7-49E2-A0EF-90CE0E459478}" type="presParOf" srcId="{132E9455-678D-4E4B-B093-9D375FCC3916}" destId="{DF4D8537-EC22-495F-8422-623A02A4B36F}" srcOrd="1" destOrd="0" presId="urn:microsoft.com/office/officeart/2005/8/layout/hierarchy3"/>
    <dgm:cxn modelId="{4F507F69-4FD1-4687-922E-65DA64850935}" type="presParOf" srcId="{DF4D8537-EC22-495F-8422-623A02A4B36F}" destId="{2A71B0DD-0878-414D-8743-B04C6EC81223}" srcOrd="0" destOrd="0" presId="urn:microsoft.com/office/officeart/2005/8/layout/hierarchy3"/>
    <dgm:cxn modelId="{6EA39645-CCC5-4D3B-B83C-87E3D76A9EC1}" type="presParOf" srcId="{DF4D8537-EC22-495F-8422-623A02A4B36F}" destId="{57340B89-635C-470F-847D-B5C4FC32130D}" srcOrd="1" destOrd="0" presId="urn:microsoft.com/office/officeart/2005/8/layout/hierarchy3"/>
    <dgm:cxn modelId="{45A8F5B3-ED87-444A-A133-BCD60E1D8863}" type="presParOf" srcId="{DF4D8537-EC22-495F-8422-623A02A4B36F}" destId="{F3A35F24-C1A4-4776-B3FE-FC571317D1D8}" srcOrd="2" destOrd="0" presId="urn:microsoft.com/office/officeart/2005/8/layout/hierarchy3"/>
    <dgm:cxn modelId="{2FEB495D-A502-4658-B3BA-D93713B588D4}" type="presParOf" srcId="{DF4D8537-EC22-495F-8422-623A02A4B36F}" destId="{09DBFA01-6B16-414C-AF73-5F2E2FCAA6E3}" srcOrd="3" destOrd="0" presId="urn:microsoft.com/office/officeart/2005/8/layout/hierarchy3"/>
    <dgm:cxn modelId="{0D1FB56D-C27D-4A66-B59D-1951E77C0566}" type="presParOf" srcId="{DF4D8537-EC22-495F-8422-623A02A4B36F}" destId="{9C2CCBCC-B48A-4EFB-AF38-5CBBA01794E7}" srcOrd="4" destOrd="0" presId="urn:microsoft.com/office/officeart/2005/8/layout/hierarchy3"/>
    <dgm:cxn modelId="{BD169202-AEC4-43BA-AA92-1B9F5957721B}" type="presParOf" srcId="{DF4D8537-EC22-495F-8422-623A02A4B36F}" destId="{04337261-68FA-4056-B702-90448C1B3868}" srcOrd="5" destOrd="0" presId="urn:microsoft.com/office/officeart/2005/8/layout/hierarchy3"/>
    <dgm:cxn modelId="{E0F8EE61-1AFB-4334-B168-CC6E2CD3CFB5}" type="presParOf" srcId="{76006202-C550-4BCA-A286-FC12D537BB87}" destId="{AEDA1900-210E-46CB-9194-BE291E03E81E}" srcOrd="3" destOrd="0" presId="urn:microsoft.com/office/officeart/2005/8/layout/hierarchy3"/>
    <dgm:cxn modelId="{09E3785A-39E4-4F2C-8529-2AA9CD262948}" type="presParOf" srcId="{AEDA1900-210E-46CB-9194-BE291E03E81E}" destId="{0F380CE3-2593-4AD8-A15E-6E21334B347E}" srcOrd="0" destOrd="0" presId="urn:microsoft.com/office/officeart/2005/8/layout/hierarchy3"/>
    <dgm:cxn modelId="{3E657CB2-84A9-4096-BF7D-285F9B4F52A2}" type="presParOf" srcId="{0F380CE3-2593-4AD8-A15E-6E21334B347E}" destId="{0266349D-149B-473C-95EC-7CD22D424906}" srcOrd="0" destOrd="0" presId="urn:microsoft.com/office/officeart/2005/8/layout/hierarchy3"/>
    <dgm:cxn modelId="{2DD9636E-EA0F-4A33-837F-D48B1C89CA8F}" type="presParOf" srcId="{0F380CE3-2593-4AD8-A15E-6E21334B347E}" destId="{44CDF6C4-22B5-4830-B24D-95C343A8B0CC}" srcOrd="1" destOrd="0" presId="urn:microsoft.com/office/officeart/2005/8/layout/hierarchy3"/>
    <dgm:cxn modelId="{B9CB62FD-6436-4320-AF6E-BD34AFBC7620}" type="presParOf" srcId="{AEDA1900-210E-46CB-9194-BE291E03E81E}" destId="{00667FB3-BE6D-49C8-B421-13527244D2D1}" srcOrd="1" destOrd="0" presId="urn:microsoft.com/office/officeart/2005/8/layout/hierarchy3"/>
    <dgm:cxn modelId="{4AAC3D38-A916-4E87-897E-F3EC510CE973}" type="presParOf" srcId="{00667FB3-BE6D-49C8-B421-13527244D2D1}" destId="{CFABC51A-1F13-4CB3-8D12-BEA164DFBB80}" srcOrd="0" destOrd="0" presId="urn:microsoft.com/office/officeart/2005/8/layout/hierarchy3"/>
    <dgm:cxn modelId="{6A333FBE-AB4A-499F-8AAD-4E734F3D726F}" type="presParOf" srcId="{00667FB3-BE6D-49C8-B421-13527244D2D1}" destId="{5FF24715-825A-40A6-A191-1CA1BC7F1A6B}" srcOrd="1" destOrd="0" presId="urn:microsoft.com/office/officeart/2005/8/layout/hierarchy3"/>
    <dgm:cxn modelId="{34C98701-D9D5-444C-9A1C-C108705947F4}" type="presParOf" srcId="{00667FB3-BE6D-49C8-B421-13527244D2D1}" destId="{55EB2698-E909-4A42-904D-2CBBFC5BC79C}" srcOrd="2" destOrd="0" presId="urn:microsoft.com/office/officeart/2005/8/layout/hierarchy3"/>
    <dgm:cxn modelId="{F6B5A24E-3781-4F74-A53D-87A62A91D554}" type="presParOf" srcId="{00667FB3-BE6D-49C8-B421-13527244D2D1}" destId="{EA5D2DC1-4071-4868-9EFE-CB28000E71EA}" srcOrd="3" destOrd="0" presId="urn:microsoft.com/office/officeart/2005/8/layout/hierarchy3"/>
    <dgm:cxn modelId="{3112ED91-073F-41D1-868B-088B0D1061E0}" type="presParOf" srcId="{00667FB3-BE6D-49C8-B421-13527244D2D1}" destId="{3B7F4242-6383-42EF-A49A-E3A31BE2BC3F}" srcOrd="4" destOrd="0" presId="urn:microsoft.com/office/officeart/2005/8/layout/hierarchy3"/>
    <dgm:cxn modelId="{D40EB71F-11B2-40DA-B3B0-B57EE2B28681}" type="presParOf" srcId="{00667FB3-BE6D-49C8-B421-13527244D2D1}" destId="{61E246AA-C34C-4790-B0EC-FB51EADDD9B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FEDA0-BD9E-4F8C-B99D-D2B4945A8048}">
      <dsp:nvSpPr>
        <dsp:cNvPr id="0" name=""/>
        <dsp:cNvSpPr/>
      </dsp:nvSpPr>
      <dsp:spPr>
        <a:xfrm>
          <a:off x="81599" y="389700"/>
          <a:ext cx="1564351" cy="3363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Creational Design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452" y="399553"/>
        <a:ext cx="1544645" cy="316689"/>
      </dsp:txXfrm>
    </dsp:sp>
    <dsp:sp modelId="{E53D077B-171E-4732-AD81-9E656795A5D7}">
      <dsp:nvSpPr>
        <dsp:cNvPr id="0" name=""/>
        <dsp:cNvSpPr/>
      </dsp:nvSpPr>
      <dsp:spPr>
        <a:xfrm>
          <a:off x="238034" y="726096"/>
          <a:ext cx="156435" cy="297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209"/>
              </a:lnTo>
              <a:lnTo>
                <a:pt x="156435" y="297209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B105A-CAE2-4DC0-9D90-06838A438143}">
      <dsp:nvSpPr>
        <dsp:cNvPr id="0" name=""/>
        <dsp:cNvSpPr/>
      </dsp:nvSpPr>
      <dsp:spPr>
        <a:xfrm>
          <a:off x="394469" y="818031"/>
          <a:ext cx="1322540" cy="4105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Factory Pattern</a:t>
          </a:r>
        </a:p>
      </dsp:txBody>
      <dsp:txXfrm>
        <a:off x="406494" y="830056"/>
        <a:ext cx="1298490" cy="386500"/>
      </dsp:txXfrm>
    </dsp:sp>
    <dsp:sp modelId="{DB8DCABA-2FCA-4924-A57F-1FDC3E5C1DDA}">
      <dsp:nvSpPr>
        <dsp:cNvPr id="0" name=""/>
        <dsp:cNvSpPr/>
      </dsp:nvSpPr>
      <dsp:spPr>
        <a:xfrm>
          <a:off x="238034" y="726096"/>
          <a:ext cx="156435" cy="797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479"/>
              </a:lnTo>
              <a:lnTo>
                <a:pt x="156435" y="797479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D89C-29AD-4EE0-894E-49147D245AAA}">
      <dsp:nvSpPr>
        <dsp:cNvPr id="0" name=""/>
        <dsp:cNvSpPr/>
      </dsp:nvSpPr>
      <dsp:spPr>
        <a:xfrm>
          <a:off x="394469" y="1320516"/>
          <a:ext cx="1322540" cy="4061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 Pool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6364" y="1332411"/>
        <a:ext cx="1298750" cy="382329"/>
      </dsp:txXfrm>
    </dsp:sp>
    <dsp:sp modelId="{1837CDF4-C58E-4D89-A312-71685D4C03B9}">
      <dsp:nvSpPr>
        <dsp:cNvPr id="0" name=""/>
        <dsp:cNvSpPr/>
      </dsp:nvSpPr>
      <dsp:spPr>
        <a:xfrm>
          <a:off x="238034" y="726096"/>
          <a:ext cx="156435" cy="126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679"/>
              </a:lnTo>
              <a:lnTo>
                <a:pt x="156435" y="1262679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6CF26-1424-42C2-A96C-82579BE32560}">
      <dsp:nvSpPr>
        <dsp:cNvPr id="0" name=""/>
        <dsp:cNvSpPr/>
      </dsp:nvSpPr>
      <dsp:spPr>
        <a:xfrm>
          <a:off x="394469" y="1818569"/>
          <a:ext cx="1322540" cy="3404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Singleton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4439" y="1828539"/>
        <a:ext cx="1302600" cy="320471"/>
      </dsp:txXfrm>
    </dsp:sp>
    <dsp:sp modelId="{E5A473A8-D1D1-4985-8D24-2EE750C435C4}">
      <dsp:nvSpPr>
        <dsp:cNvPr id="0" name=""/>
        <dsp:cNvSpPr/>
      </dsp:nvSpPr>
      <dsp:spPr>
        <a:xfrm>
          <a:off x="1819714" y="370511"/>
          <a:ext cx="1566153" cy="3376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Structural Design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829602" y="380399"/>
        <a:ext cx="1546377" cy="317829"/>
      </dsp:txXfrm>
    </dsp:sp>
    <dsp:sp modelId="{9790BEAB-A56B-489E-A12D-7B8B46B1B330}">
      <dsp:nvSpPr>
        <dsp:cNvPr id="0" name=""/>
        <dsp:cNvSpPr/>
      </dsp:nvSpPr>
      <dsp:spPr>
        <a:xfrm>
          <a:off x="1976330" y="708117"/>
          <a:ext cx="166720" cy="316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398"/>
              </a:lnTo>
              <a:lnTo>
                <a:pt x="166720" y="316398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752B-44DA-40B3-A2E1-8A1A91188678}">
      <dsp:nvSpPr>
        <dsp:cNvPr id="0" name=""/>
        <dsp:cNvSpPr/>
      </dsp:nvSpPr>
      <dsp:spPr>
        <a:xfrm>
          <a:off x="2143051" y="819240"/>
          <a:ext cx="1322540" cy="4105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Adapter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55076" y="831265"/>
        <a:ext cx="1298490" cy="386500"/>
      </dsp:txXfrm>
    </dsp:sp>
    <dsp:sp modelId="{689E2370-ABD7-454A-82D9-53D1171CC6CD}">
      <dsp:nvSpPr>
        <dsp:cNvPr id="0" name=""/>
        <dsp:cNvSpPr/>
      </dsp:nvSpPr>
      <dsp:spPr>
        <a:xfrm>
          <a:off x="1976330" y="708117"/>
          <a:ext cx="166720" cy="81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667"/>
              </a:lnTo>
              <a:lnTo>
                <a:pt x="166720" y="81666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66F6-A5BD-44CD-91C0-B01924111BC9}">
      <dsp:nvSpPr>
        <dsp:cNvPr id="0" name=""/>
        <dsp:cNvSpPr/>
      </dsp:nvSpPr>
      <dsp:spPr>
        <a:xfrm>
          <a:off x="2143051" y="1321725"/>
          <a:ext cx="1322540" cy="4061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Decorator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54946" y="1333620"/>
        <a:ext cx="1298750" cy="382329"/>
      </dsp:txXfrm>
    </dsp:sp>
    <dsp:sp modelId="{E008E606-6383-4364-91A3-BFE4DFB70488}">
      <dsp:nvSpPr>
        <dsp:cNvPr id="0" name=""/>
        <dsp:cNvSpPr/>
      </dsp:nvSpPr>
      <dsp:spPr>
        <a:xfrm>
          <a:off x="1976330" y="708117"/>
          <a:ext cx="166720" cy="128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867"/>
              </a:lnTo>
              <a:lnTo>
                <a:pt x="166720" y="128186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BFE2-31D5-461F-8C5F-056EDBFD7E41}">
      <dsp:nvSpPr>
        <dsp:cNvPr id="0" name=""/>
        <dsp:cNvSpPr/>
      </dsp:nvSpPr>
      <dsp:spPr>
        <a:xfrm>
          <a:off x="2143051" y="1819779"/>
          <a:ext cx="1322540" cy="3404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Composite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53021" y="1829749"/>
        <a:ext cx="1302600" cy="320471"/>
      </dsp:txXfrm>
    </dsp:sp>
    <dsp:sp modelId="{632F8C5A-C6A2-4F3A-931E-84C71BC10C94}">
      <dsp:nvSpPr>
        <dsp:cNvPr id="0" name=""/>
        <dsp:cNvSpPr/>
      </dsp:nvSpPr>
      <dsp:spPr>
        <a:xfrm>
          <a:off x="3569737" y="370511"/>
          <a:ext cx="1785251" cy="33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Behavioral Design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79600" y="380374"/>
        <a:ext cx="1765525" cy="317026"/>
      </dsp:txXfrm>
    </dsp:sp>
    <dsp:sp modelId="{2A71B0DD-0878-414D-8743-B04C6EC81223}">
      <dsp:nvSpPr>
        <dsp:cNvPr id="0" name=""/>
        <dsp:cNvSpPr/>
      </dsp:nvSpPr>
      <dsp:spPr>
        <a:xfrm>
          <a:off x="3748262" y="707264"/>
          <a:ext cx="188630" cy="316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398"/>
              </a:lnTo>
              <a:lnTo>
                <a:pt x="188630" y="316398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40B89-635C-470F-847D-B5C4FC32130D}">
      <dsp:nvSpPr>
        <dsp:cNvPr id="0" name=""/>
        <dsp:cNvSpPr/>
      </dsp:nvSpPr>
      <dsp:spPr>
        <a:xfrm>
          <a:off x="3936893" y="818387"/>
          <a:ext cx="1474942" cy="4105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Chain of Responsibility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48918" y="830412"/>
        <a:ext cx="1450892" cy="386500"/>
      </dsp:txXfrm>
    </dsp:sp>
    <dsp:sp modelId="{F3A35F24-C1A4-4776-B3FE-FC571317D1D8}">
      <dsp:nvSpPr>
        <dsp:cNvPr id="0" name=""/>
        <dsp:cNvSpPr/>
      </dsp:nvSpPr>
      <dsp:spPr>
        <a:xfrm>
          <a:off x="3748262" y="707264"/>
          <a:ext cx="188630" cy="81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667"/>
              </a:lnTo>
              <a:lnTo>
                <a:pt x="188630" y="81666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BFA01-6B16-414C-AF73-5F2E2FCAA6E3}">
      <dsp:nvSpPr>
        <dsp:cNvPr id="0" name=""/>
        <dsp:cNvSpPr/>
      </dsp:nvSpPr>
      <dsp:spPr>
        <a:xfrm>
          <a:off x="3936893" y="1320872"/>
          <a:ext cx="1474942" cy="4061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Mediator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48788" y="1332767"/>
        <a:ext cx="1451152" cy="382329"/>
      </dsp:txXfrm>
    </dsp:sp>
    <dsp:sp modelId="{9C2CCBCC-B48A-4EFB-AF38-5CBBA01794E7}">
      <dsp:nvSpPr>
        <dsp:cNvPr id="0" name=""/>
        <dsp:cNvSpPr/>
      </dsp:nvSpPr>
      <dsp:spPr>
        <a:xfrm>
          <a:off x="3748262" y="707264"/>
          <a:ext cx="188630" cy="128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867"/>
              </a:lnTo>
              <a:lnTo>
                <a:pt x="188630" y="128186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37261-68FA-4056-B702-90448C1B3868}">
      <dsp:nvSpPr>
        <dsp:cNvPr id="0" name=""/>
        <dsp:cNvSpPr/>
      </dsp:nvSpPr>
      <dsp:spPr>
        <a:xfrm>
          <a:off x="3936893" y="1818926"/>
          <a:ext cx="1455308" cy="3404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ObserverPattern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46863" y="1828896"/>
        <a:ext cx="1435368" cy="320471"/>
      </dsp:txXfrm>
    </dsp:sp>
    <dsp:sp modelId="{0266349D-149B-473C-95EC-7CD22D424906}">
      <dsp:nvSpPr>
        <dsp:cNvPr id="0" name=""/>
        <dsp:cNvSpPr/>
      </dsp:nvSpPr>
      <dsp:spPr>
        <a:xfrm>
          <a:off x="5538858" y="370511"/>
          <a:ext cx="1785251" cy="33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Concurrency </a:t>
          </a: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48721" y="380374"/>
        <a:ext cx="1765525" cy="317026"/>
      </dsp:txXfrm>
    </dsp:sp>
    <dsp:sp modelId="{CFABC51A-1F13-4CB3-8D12-BEA164DFBB80}">
      <dsp:nvSpPr>
        <dsp:cNvPr id="0" name=""/>
        <dsp:cNvSpPr/>
      </dsp:nvSpPr>
      <dsp:spPr>
        <a:xfrm>
          <a:off x="5717383" y="707264"/>
          <a:ext cx="112423" cy="2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992"/>
              </a:lnTo>
              <a:lnTo>
                <a:pt x="112423" y="294992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24715-825A-40A6-A191-1CA1BC7F1A6B}">
      <dsp:nvSpPr>
        <dsp:cNvPr id="0" name=""/>
        <dsp:cNvSpPr/>
      </dsp:nvSpPr>
      <dsp:spPr>
        <a:xfrm>
          <a:off x="5829807" y="818387"/>
          <a:ext cx="1626903" cy="36773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Reactor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40578" y="829158"/>
        <a:ext cx="1605361" cy="346196"/>
      </dsp:txXfrm>
    </dsp:sp>
    <dsp:sp modelId="{55EB2698-E909-4A42-904D-2CBBFC5BC79C}">
      <dsp:nvSpPr>
        <dsp:cNvPr id="0" name=""/>
        <dsp:cNvSpPr/>
      </dsp:nvSpPr>
      <dsp:spPr>
        <a:xfrm>
          <a:off x="5717383" y="707264"/>
          <a:ext cx="135305" cy="754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665"/>
              </a:lnTo>
              <a:lnTo>
                <a:pt x="135305" y="754665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D2DC1-4071-4868-9EFE-CB28000E71EA}">
      <dsp:nvSpPr>
        <dsp:cNvPr id="0" name=""/>
        <dsp:cNvSpPr/>
      </dsp:nvSpPr>
      <dsp:spPr>
        <a:xfrm>
          <a:off x="5852689" y="1278060"/>
          <a:ext cx="1604021" cy="36773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Scheduler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63460" y="1288831"/>
        <a:ext cx="1582479" cy="346196"/>
      </dsp:txXfrm>
    </dsp:sp>
    <dsp:sp modelId="{3B7F4242-6383-42EF-A49A-E3A31BE2BC3F}">
      <dsp:nvSpPr>
        <dsp:cNvPr id="0" name=""/>
        <dsp:cNvSpPr/>
      </dsp:nvSpPr>
      <dsp:spPr>
        <a:xfrm>
          <a:off x="5717383" y="707264"/>
          <a:ext cx="135305" cy="1214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338"/>
              </a:lnTo>
              <a:lnTo>
                <a:pt x="135305" y="1214338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46AA-C34C-4790-B0EC-FB51EADDD9BC}">
      <dsp:nvSpPr>
        <dsp:cNvPr id="0" name=""/>
        <dsp:cNvSpPr/>
      </dsp:nvSpPr>
      <dsp:spPr>
        <a:xfrm>
          <a:off x="5852689" y="1737733"/>
          <a:ext cx="1604021" cy="36773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Thread Pool Pattern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63460" y="1748504"/>
        <a:ext cx="1582479" cy="34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5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957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57554" y="4774168"/>
            <a:ext cx="252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www.edureka.in/hadoop</a:t>
            </a:r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666749"/>
            <a:ext cx="428625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8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0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On-line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 on Large Data Base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email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1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7" descr="edureka logol.jp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2280"/>
            <a:ext cx="1714500" cy="41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800"/>
              <a:endParaRPr lang="en-IN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/>
              <a:endParaRPr lang="en-US" dirty="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0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0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0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9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1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71368" y="4356249"/>
            <a:ext cx="772633" cy="82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2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6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7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5607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3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33350"/>
            <a:ext cx="2133601" cy="22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8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229977422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79" r:id="rId3"/>
    <p:sldLayoutId id="2147483706" r:id="rId4"/>
    <p:sldLayoutId id="2147483709" r:id="rId5"/>
    <p:sldLayoutId id="2147483729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AC1B-9546-42EF-A613-B437E2DF6F99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B98F-9469-4A15-8D86-455DFD69D5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8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6705600" y="4795064"/>
            <a:ext cx="2613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www.edureka.in/perl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8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binars@edureka.co" TargetMode="External"/><Relationship Id="rId2" Type="http://schemas.openxmlformats.org/officeDocument/2006/relationships/hyperlink" Target="http://www.edureka.co/design-patterns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999" y="319153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View Design Patterns course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details at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www.edureka.co/design-patterns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348886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For Queries:</a:t>
            </a: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#askEdureka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/edurekaIN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2300" y="3488996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webinars@edureka.co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018" y="2480350"/>
            <a:ext cx="796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Design Patterns : Solution to Software Design Problems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8463" y="146050"/>
            <a:ext cx="53646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Chain of Responsibility 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514" y="949700"/>
            <a:ext cx="4110713" cy="12002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1992" y="2461158"/>
            <a:ext cx="3134671" cy="227627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524216" y="2288690"/>
            <a:ext cx="22668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(user) will generate a SupportRequest (a ticket)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5524216" y="718842"/>
            <a:ext cx="240558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levels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to inherit the support class  and implement the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handleRequest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7238" y="2441701"/>
            <a:ext cx="2036330" cy="1556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1316" y="978861"/>
            <a:ext cx="2036330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3" idx="3"/>
            <a:endCxn id="21" idx="1"/>
          </p:cNvCxnSpPr>
          <p:nvPr/>
        </p:nvCxnSpPr>
        <p:spPr>
          <a:xfrm flipV="1">
            <a:off x="2747646" y="1042008"/>
            <a:ext cx="2776570" cy="1467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3"/>
            <a:endCxn id="19" idx="1"/>
          </p:cNvCxnSpPr>
          <p:nvPr/>
        </p:nvCxnSpPr>
        <p:spPr>
          <a:xfrm>
            <a:off x="2853568" y="2519523"/>
            <a:ext cx="267064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92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50" r="1625" b="1439"/>
          <a:stretch/>
        </p:blipFill>
        <p:spPr>
          <a:xfrm>
            <a:off x="1128037" y="904671"/>
            <a:ext cx="4835018" cy="4017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594963" y="908882"/>
            <a:ext cx="2403103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8463" y="146050"/>
            <a:ext cx="64964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Chain of Responsibility </a:t>
            </a:r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(Contd.)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81" y="904671"/>
            <a:ext cx="2000250" cy="171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>
            <a:stCxn id="5" idx="1"/>
            <a:endCxn id="3" idx="3"/>
          </p:cNvCxnSpPr>
          <p:nvPr/>
        </p:nvCxnSpPr>
        <p:spPr>
          <a:xfrm flipH="1" flipV="1">
            <a:off x="3998066" y="986705"/>
            <a:ext cx="2431915" cy="369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644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8463" y="146050"/>
            <a:ext cx="65360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Chain of Responsibility (Contd.) 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" r="735" b="1116"/>
          <a:stretch/>
        </p:blipFill>
        <p:spPr>
          <a:xfrm>
            <a:off x="1226426" y="904671"/>
            <a:ext cx="5086824" cy="4068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226426" y="924123"/>
            <a:ext cx="2764344" cy="1556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81" y="904671"/>
            <a:ext cx="2000250" cy="171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/>
          <p:cNvCxnSpPr>
            <a:stCxn id="14" idx="1"/>
            <a:endCxn id="11" idx="3"/>
          </p:cNvCxnSpPr>
          <p:nvPr/>
        </p:nvCxnSpPr>
        <p:spPr>
          <a:xfrm flipH="1">
            <a:off x="3990770" y="990396"/>
            <a:ext cx="2439211" cy="1154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17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8463" y="146050"/>
            <a:ext cx="65360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Chain of Responsibility (Contd.) 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49" r="1730"/>
          <a:stretch/>
        </p:blipFill>
        <p:spPr>
          <a:xfrm>
            <a:off x="516093" y="960253"/>
            <a:ext cx="5129414" cy="2793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/>
          <p:cNvCxnSpPr>
            <a:stCxn id="17" idx="3"/>
            <a:endCxn id="14" idx="1"/>
          </p:cNvCxnSpPr>
          <p:nvPr/>
        </p:nvCxnSpPr>
        <p:spPr>
          <a:xfrm flipV="1">
            <a:off x="3093397" y="2177748"/>
            <a:ext cx="2774422" cy="972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867819" y="1854582"/>
            <a:ext cx="3000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we are creating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responsible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for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request according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user query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1063557" y="3857540"/>
            <a:ext cx="21109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support</a:t>
            </a:r>
            <a:r>
              <a:rPr lang="en-US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requests will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go to L1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4015" y="1962492"/>
            <a:ext cx="2199382" cy="449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5357" b="15486"/>
          <a:stretch/>
        </p:blipFill>
        <p:spPr>
          <a:xfrm>
            <a:off x="5943600" y="3460778"/>
            <a:ext cx="2388903" cy="3058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5867819" y="3071318"/>
            <a:ext cx="654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0527" y="2533535"/>
            <a:ext cx="2396962" cy="1494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5" idx="1"/>
            <a:endCxn id="16" idx="1"/>
          </p:cNvCxnSpPr>
          <p:nvPr/>
        </p:nvCxnSpPr>
        <p:spPr>
          <a:xfrm rot="10800000" flipH="1" flipV="1">
            <a:off x="920527" y="2608261"/>
            <a:ext cx="143030" cy="1480112"/>
          </a:xfrm>
          <a:prstGeom prst="bentConnector3">
            <a:avLst>
              <a:gd name="adj1" fmla="val -159827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22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331788" y="155575"/>
            <a:ext cx="5451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262626"/>
                </a:solidFill>
                <a:latin typeface="Calibri" panose="020F0502020204030204" pitchFamily="34" charset="0"/>
              </a:rPr>
              <a:t>Other Uses Of  Chain of Responsibility  </a:t>
            </a:r>
            <a:endParaRPr lang="en-IN" altLang="en-US" sz="260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457200" y="752678"/>
            <a:ext cx="83550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most important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 Of Responsibility pattern is to implement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mechanism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alt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filter process the request and then passes on to next filter in the chain, similarly next filter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 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and then passes onto next filter in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JavaEE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Chain Of Responsibility pattern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implement filter mechanism using the following </a:t>
            </a:r>
            <a:r>
              <a:rPr lang="en-US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doFilter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javax.servlet.Filter#doFilter(</a:t>
            </a:r>
            <a:r>
              <a:rPr lang="en-US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ServletRequest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request, </a:t>
            </a:r>
            <a:r>
              <a:rPr lang="en-US" altLang="en-US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ServletResponse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response, </a:t>
            </a:r>
            <a:r>
              <a:rPr lang="en-US" altLang="en-US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FilterChain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chain) </a:t>
            </a:r>
            <a:endParaRPr lang="en-US" alt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881"/>
          <a:stretch/>
        </p:blipFill>
        <p:spPr>
          <a:xfrm>
            <a:off x="4696667" y="2393562"/>
            <a:ext cx="900545" cy="1524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881"/>
          <a:stretch/>
        </p:blipFill>
        <p:spPr>
          <a:xfrm>
            <a:off x="2895600" y="2354101"/>
            <a:ext cx="900545" cy="15240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4255" y="2966878"/>
            <a:ext cx="855800" cy="261610"/>
          </a:xfrm>
          <a:prstGeom prst="rect">
            <a:avLst/>
          </a:prstGeom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0345" y="3917592"/>
            <a:ext cx="855800" cy="430887"/>
          </a:xfrm>
          <a:prstGeom prst="rect">
            <a:avLst/>
          </a:prstGeom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Logging Filter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8420" y="3917592"/>
            <a:ext cx="1177038" cy="430887"/>
          </a:xfrm>
          <a:prstGeom prst="rect">
            <a:avLst/>
          </a:prstGeom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Filter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4417" y="2966878"/>
            <a:ext cx="855800" cy="261610"/>
          </a:xfrm>
          <a:prstGeom prst="rect">
            <a:avLst/>
          </a:prstGeom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400" y="3946406"/>
            <a:ext cx="7798469" cy="835144"/>
            <a:chOff x="6586643" y="1177931"/>
            <a:chExt cx="5475135" cy="835144"/>
          </a:xfrm>
        </p:grpSpPr>
        <p:grpSp>
          <p:nvGrpSpPr>
            <p:cNvPr id="16" name="Group 15"/>
            <p:cNvGrpSpPr/>
            <p:nvPr/>
          </p:nvGrpSpPr>
          <p:grpSpPr>
            <a:xfrm>
              <a:off x="6586643" y="1551410"/>
              <a:ext cx="5475135" cy="461665"/>
              <a:chOff x="5378983" y="971251"/>
              <a:chExt cx="4677465" cy="1007540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5378986" y="999435"/>
                <a:ext cx="4577736" cy="899435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78983" y="971251"/>
                <a:ext cx="4677465" cy="100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JAX-WS also uses Chain Of Responsibility pattern to implement JWS Handler Framework, which allows manipulation of SOAP messages  </a:t>
                </a:r>
                <a:endParaRPr lang="en-US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392" y="1177931"/>
              <a:ext cx="405309" cy="527772"/>
            </a:xfrm>
            <a:prstGeom prst="rect">
              <a:avLst/>
            </a:prstGeom>
          </p:spPr>
        </p:pic>
      </p:grpSp>
      <p:cxnSp>
        <p:nvCxnSpPr>
          <p:cNvPr id="4" name="Straight Arrow Connector 3"/>
          <p:cNvCxnSpPr/>
          <p:nvPr/>
        </p:nvCxnSpPr>
        <p:spPr>
          <a:xfrm>
            <a:off x="2133600" y="3105150"/>
            <a:ext cx="68580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72620" y="3094206"/>
            <a:ext cx="68580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35458" y="3112445"/>
            <a:ext cx="68580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506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2590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262626"/>
                </a:solidFill>
                <a:latin typeface="Calibri" panose="020F0502020204030204" pitchFamily="34" charset="0"/>
              </a:rPr>
              <a:t>Mediator Pattern</a:t>
            </a:r>
            <a:endParaRPr lang="en-IN" altLang="en-US" sz="260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458450" y="740517"/>
            <a:ext cx="8152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mediator pattern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promotes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 coupling of objects by removing the need for classes to communicate with each other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directly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alt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Instead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mediator objects are used to encapsulate and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 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interactions between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18" y="1576716"/>
            <a:ext cx="3285380" cy="3161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63228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Mediator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 simplifies communication in general when a program contains  large number of classes that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Each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needs to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 how to pass messages to its mediator, rather than to numerous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colleagues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23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47582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Mediator </a:t>
            </a:r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Pattern – UML Diagram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39940" name="TextBox 2"/>
          <p:cNvSpPr txBox="1">
            <a:spLocks noChangeArrowheads="1"/>
          </p:cNvSpPr>
          <p:nvPr/>
        </p:nvSpPr>
        <p:spPr bwMode="auto">
          <a:xfrm>
            <a:off x="457200" y="749273"/>
            <a:ext cx="68232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Mediator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defines an interface for communicating with Colleague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ConcreteMediator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knows the colleague classes and keep a reference to the colleague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Colleague</a:t>
            </a:r>
            <a:r>
              <a:rPr lang="en-US" altLang="en-US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keep a reference to its Mediator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29339"/>
              </p:ext>
            </p:extLst>
          </p:nvPr>
        </p:nvGraphicFramePr>
        <p:xfrm>
          <a:off x="1775299" y="2145193"/>
          <a:ext cx="1192517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17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Mediator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6479"/>
              </p:ext>
            </p:extLst>
          </p:nvPr>
        </p:nvGraphicFramePr>
        <p:xfrm>
          <a:off x="1695860" y="3387090"/>
          <a:ext cx="1351402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402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ConcreteMediator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91717"/>
              </p:ext>
            </p:extLst>
          </p:nvPr>
        </p:nvGraphicFramePr>
        <p:xfrm>
          <a:off x="3763591" y="3385105"/>
          <a:ext cx="1494209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209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ConcreteColleagueA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32468"/>
              </p:ext>
            </p:extLst>
          </p:nvPr>
        </p:nvGraphicFramePr>
        <p:xfrm>
          <a:off x="5540505" y="3382836"/>
          <a:ext cx="1494209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209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ConcreteColleagueB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25741"/>
              </p:ext>
            </p:extLst>
          </p:nvPr>
        </p:nvGraphicFramePr>
        <p:xfrm>
          <a:off x="4814179" y="2145193"/>
          <a:ext cx="1192517" cy="861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17"/>
              </a:tblGrid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Colleague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88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stCxn id="6" idx="0"/>
            <a:endCxn id="5" idx="2"/>
          </p:cNvCxnSpPr>
          <p:nvPr/>
        </p:nvCxnSpPr>
        <p:spPr>
          <a:xfrm flipH="1" flipV="1">
            <a:off x="2371557" y="3006253"/>
            <a:ext cx="4" cy="38083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2"/>
          </p:cNvCxnSpPr>
          <p:nvPr/>
        </p:nvCxnSpPr>
        <p:spPr>
          <a:xfrm>
            <a:off x="2495149" y="4245152"/>
            <a:ext cx="2015546" cy="1013"/>
          </a:xfrm>
          <a:prstGeom prst="bentConnector4">
            <a:avLst>
              <a:gd name="adj1" fmla="val 2025"/>
              <a:gd name="adj2" fmla="val 22666634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8" idx="2"/>
          </p:cNvCxnSpPr>
          <p:nvPr/>
        </p:nvCxnSpPr>
        <p:spPr>
          <a:xfrm rot="5400000" flipH="1" flipV="1">
            <a:off x="4327458" y="2287999"/>
            <a:ext cx="4254" cy="3916048"/>
          </a:xfrm>
          <a:prstGeom prst="bentConnector3">
            <a:avLst>
              <a:gd name="adj1" fmla="val -8803832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5" idx="3"/>
          </p:cNvCxnSpPr>
          <p:nvPr/>
        </p:nvCxnSpPr>
        <p:spPr>
          <a:xfrm flipH="1">
            <a:off x="2967816" y="2575723"/>
            <a:ext cx="1846363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9" idx="2"/>
          </p:cNvCxnSpPr>
          <p:nvPr/>
        </p:nvCxnSpPr>
        <p:spPr>
          <a:xfrm rot="5400000" flipH="1" flipV="1">
            <a:off x="4771140" y="2745808"/>
            <a:ext cx="378852" cy="89974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9" idx="2"/>
          </p:cNvCxnSpPr>
          <p:nvPr/>
        </p:nvCxnSpPr>
        <p:spPr>
          <a:xfrm rot="16200000" flipV="1">
            <a:off x="5660732" y="2755959"/>
            <a:ext cx="376583" cy="87717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28104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Problem Statement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57200" y="750245"/>
            <a:ext cx="49809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Suppose you have to create a chat application where multiple users can chat together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Rather than each user sending the message directly to other users, we can use mediator pattern to implement this design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39" y="740517"/>
            <a:ext cx="3161772" cy="36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78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44815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262626"/>
                </a:solidFill>
                <a:latin typeface="Calibri" panose="020F0502020204030204" pitchFamily="34" charset="0"/>
              </a:rPr>
              <a:t>Implementing Mediator Pattern</a:t>
            </a:r>
            <a:endParaRPr lang="en-IN" altLang="en-US" sz="260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5111" y="997797"/>
            <a:ext cx="3793315" cy="66563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5112" y="1961138"/>
            <a:ext cx="3919774" cy="26574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5111" y="1028199"/>
            <a:ext cx="2076893" cy="1556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1"/>
            <a:endCxn id="9" idx="1"/>
          </p:cNvCxnSpPr>
          <p:nvPr/>
        </p:nvCxnSpPr>
        <p:spPr>
          <a:xfrm rot="10800000" flipH="1" flipV="1">
            <a:off x="2335111" y="1106021"/>
            <a:ext cx="10598" cy="975250"/>
          </a:xfrm>
          <a:prstGeom prst="bentConnector3">
            <a:avLst>
              <a:gd name="adj1" fmla="val -2157011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45709" y="2003448"/>
            <a:ext cx="3344856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6" idx="3"/>
            <a:endCxn id="12" idx="1"/>
          </p:cNvCxnSpPr>
          <p:nvPr/>
        </p:nvCxnSpPr>
        <p:spPr>
          <a:xfrm flipV="1">
            <a:off x="4809358" y="2231629"/>
            <a:ext cx="1884826" cy="627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6694184" y="2016185"/>
            <a:ext cx="18534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ChatMediator</a:t>
            </a:r>
            <a:r>
              <a:rPr lang="en-US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keeps the reference of all the users</a:t>
            </a:r>
            <a:endParaRPr lang="en-US" alt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24776" y="2167155"/>
            <a:ext cx="2284582" cy="1414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8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57282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Mediator Pattern (Contd.)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5379" y="963038"/>
            <a:ext cx="3229583" cy="144942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5183" y="2714017"/>
            <a:ext cx="4221804" cy="203308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4885" y="963038"/>
            <a:ext cx="2513040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5223" y="2737323"/>
            <a:ext cx="2764344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>
            <a:stCxn id="5" idx="1"/>
            <a:endCxn id="6" idx="1"/>
          </p:cNvCxnSpPr>
          <p:nvPr/>
        </p:nvCxnSpPr>
        <p:spPr>
          <a:xfrm rot="10800000" flipV="1">
            <a:off x="2305223" y="1040860"/>
            <a:ext cx="339662" cy="1774285"/>
          </a:xfrm>
          <a:prstGeom prst="bentConnector3">
            <a:avLst>
              <a:gd name="adj1" fmla="val 16730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6629400" y="2909586"/>
            <a:ext cx="1853492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User doesn’t have any reference to other users</a:t>
            </a:r>
            <a:endParaRPr lang="en-US" alt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15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48649"/>
            <a:ext cx="330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you will be able to: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928" y="154425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23950"/>
            <a:ext cx="6466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Know what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 Patterns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Understand the need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Distribute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 using Chain Of Responsibility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Communicate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among objects with Mediator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Understand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Observer Patterns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8330" y="1332183"/>
            <a:ext cx="3733800" cy="231568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63182" y="1664910"/>
            <a:ext cx="2822035" cy="7905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472416" y="1332183"/>
            <a:ext cx="6543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57282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Mediator Pattern (Contd.)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7218" y="1822810"/>
            <a:ext cx="3347354" cy="6634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3623" y="3207490"/>
            <a:ext cx="2284582" cy="1556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6" idx="1"/>
            <a:endCxn id="7" idx="1"/>
          </p:cNvCxnSpPr>
          <p:nvPr/>
        </p:nvCxnSpPr>
        <p:spPr>
          <a:xfrm rot="10800000" flipH="1" flipV="1">
            <a:off x="1847217" y="2154549"/>
            <a:ext cx="36405" cy="1130763"/>
          </a:xfrm>
          <a:prstGeom prst="bentConnector3">
            <a:avLst>
              <a:gd name="adj1" fmla="val -6279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14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32" y="1084633"/>
            <a:ext cx="4314825" cy="3257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350470" y="1339798"/>
            <a:ext cx="966420" cy="28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69750" y="1856806"/>
            <a:ext cx="149271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ContactSelectorPanel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6199" y="2298771"/>
            <a:ext cx="143981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ContactDisplayPanel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0627" y="4439100"/>
            <a:ext cx="13580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ContactEditorPanel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745561"/>
            <a:ext cx="4272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GUI applications consists of small components like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Windows, Panel etc.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Panel contains a group of GUI element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panels have to co-ordinate among themselves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in this application, whenever a contact is selected from the drop down box, its details should be updated in the ContactDisplayPanel and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ContactEditorPanel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Rather then one panel having reference of all other panels,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use Mediator Pattern to simplify the communication between panel objects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0315" y="1668481"/>
            <a:ext cx="2089319" cy="15319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1132" y="3229661"/>
            <a:ext cx="4314825" cy="1092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4" idx="2"/>
            <a:endCxn id="9" idx="1"/>
          </p:cNvCxnSpPr>
          <p:nvPr/>
        </p:nvCxnSpPr>
        <p:spPr>
          <a:xfrm rot="16200000" flipH="1">
            <a:off x="6872655" y="1590516"/>
            <a:ext cx="358120" cy="436070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2" idx="1"/>
          </p:cNvCxnSpPr>
          <p:nvPr/>
        </p:nvCxnSpPr>
        <p:spPr>
          <a:xfrm flipV="1">
            <a:off x="6799634" y="2429576"/>
            <a:ext cx="496565" cy="486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" idx="2"/>
            <a:endCxn id="17" idx="1"/>
          </p:cNvCxnSpPr>
          <p:nvPr/>
        </p:nvCxnSpPr>
        <p:spPr>
          <a:xfrm rot="16200000" flipH="1">
            <a:off x="6960725" y="4220003"/>
            <a:ext cx="227722" cy="472082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57282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262626"/>
                </a:solidFill>
                <a:latin typeface="Calibri" panose="020F0502020204030204" pitchFamily="34" charset="0"/>
              </a:rPr>
              <a:t>Implementing Mediator Pattern (Contd.) 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93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71550"/>
            <a:ext cx="7848600" cy="3657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644519" y="2495114"/>
            <a:ext cx="0" cy="839687"/>
          </a:xfrm>
          <a:prstGeom prst="line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62540" y="2884169"/>
            <a:ext cx="0" cy="10972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Observer Pattern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9200" y="2684562"/>
            <a:ext cx="2133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61504" y="2733675"/>
            <a:ext cx="896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5708" y="2675036"/>
            <a:ext cx="2020492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0271" y="274974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3321" y="2741915"/>
            <a:ext cx="912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Observes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0472" y="3632596"/>
            <a:ext cx="62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09800" y="3981449"/>
            <a:ext cx="455676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152691"/>
            <a:ext cx="0" cy="839687"/>
          </a:xfrm>
          <a:prstGeom prst="line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246933" y="2492969"/>
            <a:ext cx="0" cy="839687"/>
          </a:xfrm>
          <a:prstGeom prst="line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8528" y="1118432"/>
            <a:ext cx="59354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Observer:</a:t>
            </a:r>
          </a:p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someone watching you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5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server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42950"/>
            <a:ext cx="53340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75146" y="4311879"/>
            <a:ext cx="1459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Reference : tutorialspoint.com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Observer Pattern </a:t>
            </a:r>
          </a:p>
        </p:txBody>
      </p:sp>
    </p:spTree>
    <p:extLst>
      <p:ext uri="{BB962C8B-B14F-4D97-AF65-F5344CB8AC3E}">
        <p14:creationId xmlns:p14="http://schemas.microsoft.com/office/powerpoint/2010/main" val="66595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Conclusion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52892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Similarly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other design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to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 majority of the problems that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designers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encounter during their day to day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compliments ones experience and helps them deliver wonderful and successful software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 as common nomenclature or jargon that architects can easily communicate with others in software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is no more an art. It’s a skill one can learn. And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design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3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3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astgate.com/Tinderbox/elements/maps/Gamm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47" y="2268133"/>
            <a:ext cx="2398712" cy="25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Software Design </a:t>
            </a:r>
            <a:r>
              <a:rPr lang="en-US" sz="2600" dirty="0" smtClean="0"/>
              <a:t>Patterns &amp; Gang Of Four(GOF)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69186" y="736958"/>
            <a:ext cx="8370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patterns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among classes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 a general and repeatable design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specific context with proven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Anyone who knows something about Software Design Patterns will certainly be aware of famous book “Elements of Reusable Object-Oriented Software” written by Erich Gamma, Richard Helm, Ralph Johnson and John Vlissides popularly knows as Gang Of Four(GOF)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15415" y="3105150"/>
            <a:ext cx="2754009" cy="1585353"/>
            <a:chOff x="6445503" y="3307453"/>
            <a:chExt cx="2754009" cy="1585353"/>
          </a:xfrm>
        </p:grpSpPr>
        <p:sp>
          <p:nvSpPr>
            <p:cNvPr id="7" name="Cloud Callout 6"/>
            <p:cNvSpPr/>
            <p:nvPr/>
          </p:nvSpPr>
          <p:spPr>
            <a:xfrm>
              <a:off x="6445503" y="3307453"/>
              <a:ext cx="2754009" cy="1585353"/>
            </a:xfrm>
            <a:prstGeom prst="cloudCallout">
              <a:avLst>
                <a:gd name="adj1" fmla="val -84081"/>
                <a:gd name="adj2" fmla="val -2394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81800" y="3546131"/>
              <a:ext cx="2286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This is </a:t>
              </a:r>
              <a:r>
                <a:rPr lang="en-US" alt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most popular book written on Software Design Patterns by  Erich Gamma, Richard Helm, Ralph Johnson and John </a:t>
              </a:r>
              <a:r>
                <a:rPr lang="en-US" alt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Vlissides, </a:t>
              </a:r>
              <a:r>
                <a:rPr lang="en-US" alt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known as Gang Of Four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4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Classification of Software </a:t>
            </a:r>
            <a:r>
              <a:rPr lang="en-US" sz="2600" dirty="0"/>
              <a:t>Design </a:t>
            </a:r>
            <a:r>
              <a:rPr lang="en-US" sz="2600" dirty="0" smtClean="0"/>
              <a:t>Patterns</a:t>
            </a:r>
            <a:endParaRPr lang="en-US" sz="26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2886" y="1080408"/>
            <a:ext cx="7456714" cy="3293552"/>
            <a:chOff x="1752600" y="838978"/>
            <a:chExt cx="7456714" cy="3293552"/>
          </a:xfrm>
        </p:grpSpPr>
        <p:sp>
          <p:nvSpPr>
            <p:cNvPr id="3" name="Rectangle 2"/>
            <p:cNvSpPr/>
            <p:nvPr/>
          </p:nvSpPr>
          <p:spPr>
            <a:xfrm>
              <a:off x="4637314" y="838978"/>
              <a:ext cx="1981200" cy="3048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Software Design Patterns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" name="Straight Connector 6"/>
            <p:cNvCxnSpPr>
              <a:stCxn id="3" idx="2"/>
            </p:cNvCxnSpPr>
            <p:nvPr/>
          </p:nvCxnSpPr>
          <p:spPr>
            <a:xfrm flipH="1">
              <a:off x="5619808" y="1143778"/>
              <a:ext cx="0" cy="13497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5794" y="1276350"/>
              <a:ext cx="415012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14600" y="1276350"/>
              <a:ext cx="201930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14600" y="1276350"/>
              <a:ext cx="0" cy="40005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Diagram 39"/>
            <p:cNvGraphicFramePr/>
            <p:nvPr>
              <p:extLst>
                <p:ext uri="{D42A27DB-BD31-4B8C-83A1-F6EECF244321}">
                  <p14:modId xmlns:p14="http://schemas.microsoft.com/office/powerpoint/2010/main" val="1066102624"/>
                </p:ext>
              </p:extLst>
            </p:nvPr>
          </p:nvGraphicFramePr>
          <p:xfrm>
            <a:off x="1752600" y="1313130"/>
            <a:ext cx="7456714" cy="2819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9" name="Straight Arrow Connector 38"/>
            <p:cNvCxnSpPr/>
            <p:nvPr/>
          </p:nvCxnSpPr>
          <p:spPr>
            <a:xfrm>
              <a:off x="4525794" y="1276350"/>
              <a:ext cx="0" cy="40005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858000" y="1276350"/>
              <a:ext cx="0" cy="40005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714500" y="3707170"/>
            <a:ext cx="22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.</a:t>
            </a:r>
          </a:p>
          <a:p>
            <a:r>
              <a:rPr lang="en-US" sz="1100" dirty="0" smtClean="0"/>
              <a:t>.</a:t>
            </a:r>
          </a:p>
          <a:p>
            <a:r>
              <a:rPr lang="en-US" sz="1100" dirty="0" smtClean="0"/>
              <a:t>.</a:t>
            </a:r>
          </a:p>
          <a:p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3486150" y="3707170"/>
            <a:ext cx="22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.</a:t>
            </a:r>
          </a:p>
          <a:p>
            <a:r>
              <a:rPr lang="en-US" sz="1100" dirty="0" smtClean="0"/>
              <a:t>.</a:t>
            </a:r>
          </a:p>
          <a:p>
            <a:r>
              <a:rPr lang="en-US" sz="1100" dirty="0" smtClean="0"/>
              <a:t>.</a:t>
            </a:r>
          </a:p>
          <a:p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373085" y="3707169"/>
            <a:ext cx="22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.</a:t>
            </a:r>
          </a:p>
          <a:p>
            <a:r>
              <a:rPr lang="en-US" sz="1100" dirty="0" smtClean="0"/>
              <a:t>.</a:t>
            </a:r>
          </a:p>
          <a:p>
            <a:r>
              <a:rPr lang="en-US" sz="1100" dirty="0" smtClean="0"/>
              <a:t>.</a:t>
            </a:r>
          </a:p>
          <a:p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96200" y="1515084"/>
            <a:ext cx="0" cy="40005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1400" y="3701028"/>
            <a:ext cx="22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.</a:t>
            </a:r>
          </a:p>
          <a:p>
            <a:r>
              <a:rPr lang="en-US" sz="1100" dirty="0" smtClean="0"/>
              <a:t>.</a:t>
            </a:r>
          </a:p>
          <a:p>
            <a:r>
              <a:rPr lang="en-US" sz="1100" dirty="0" smtClean="0"/>
              <a:t>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980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54425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Importance of Design Patterns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95350"/>
            <a:ext cx="7684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Just knowing a Programming Language is not enough to engineer a software application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While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an application its important that we keep the future requirements and changes in mind otherwise you will have to change the code that you had written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earlier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Building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large application is never easy, so its very important that you design it correctly and then start coding the application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provides efficient techniques to create a flexible application design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66879" y="750244"/>
            <a:ext cx="81437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Symbol" panose="05050102010706020507" pitchFamily="18" charset="2"/>
              <a:buChar char="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 Of Responsibility pattern gives more than one object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chance to handle the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  <a:p>
            <a:pPr>
              <a:buFont typeface="Symbol" panose="05050102010706020507" pitchFamily="18" charset="2"/>
              <a:buChar char="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Sender of the request  does not know which object in the chain will serve its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  <a:p>
            <a:pPr>
              <a:buFont typeface="Symbol" panose="05050102010706020507" pitchFamily="18" charset="2"/>
              <a:buChar char="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Chain Of Responsibility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 a chain of request handlers is maintained, a handler decides whether it can handle the request or not,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not then it passes the request to next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</a:t>
            </a:r>
            <a:endParaRPr lang="en-US" alt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Chain of Responsibility </a:t>
            </a:r>
            <a:r>
              <a:rPr lang="en-US" dirty="0" smtClean="0"/>
              <a:t>(COR)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35" y="2658227"/>
            <a:ext cx="1502865" cy="11815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79244" y="2975435"/>
            <a:ext cx="1167319" cy="627072"/>
            <a:chOff x="2795706" y="2906317"/>
            <a:chExt cx="1167319" cy="627072"/>
          </a:xfrm>
        </p:grpSpPr>
        <p:sp>
          <p:nvSpPr>
            <p:cNvPr id="3" name="Oval 2"/>
            <p:cNvSpPr/>
            <p:nvPr/>
          </p:nvSpPr>
          <p:spPr>
            <a:xfrm>
              <a:off x="2795706" y="2906317"/>
              <a:ext cx="1167319" cy="627072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941620" y="3098256"/>
              <a:ext cx="875490" cy="2431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Receiver 1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47984" y="2975435"/>
            <a:ext cx="1167319" cy="627072"/>
            <a:chOff x="2795706" y="2906317"/>
            <a:chExt cx="1167319" cy="627072"/>
          </a:xfrm>
        </p:grpSpPr>
        <p:sp>
          <p:nvSpPr>
            <p:cNvPr id="14" name="Oval 13"/>
            <p:cNvSpPr/>
            <p:nvPr/>
          </p:nvSpPr>
          <p:spPr>
            <a:xfrm>
              <a:off x="2795706" y="2906317"/>
              <a:ext cx="1167319" cy="627072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41620" y="3098256"/>
              <a:ext cx="875490" cy="2431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Receiver 2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14545" y="2978708"/>
            <a:ext cx="1167319" cy="627072"/>
            <a:chOff x="2795706" y="2906317"/>
            <a:chExt cx="1167319" cy="627072"/>
          </a:xfrm>
        </p:grpSpPr>
        <p:sp>
          <p:nvSpPr>
            <p:cNvPr id="17" name="Oval 16"/>
            <p:cNvSpPr/>
            <p:nvPr/>
          </p:nvSpPr>
          <p:spPr>
            <a:xfrm>
              <a:off x="2795706" y="2906317"/>
              <a:ext cx="1167319" cy="627072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41620" y="3098256"/>
              <a:ext cx="875490" cy="2431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Receiver 3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1801298" y="3288971"/>
            <a:ext cx="713936" cy="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95191" y="3286138"/>
            <a:ext cx="536605" cy="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68851" y="3286129"/>
            <a:ext cx="536605" cy="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1771" y="2940066"/>
            <a:ext cx="85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9322" y="2940066"/>
            <a:ext cx="85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5593" y="2940066"/>
            <a:ext cx="85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752941" y="2975435"/>
            <a:ext cx="1167319" cy="627072"/>
            <a:chOff x="2795706" y="2906317"/>
            <a:chExt cx="1167319" cy="627072"/>
          </a:xfrm>
        </p:grpSpPr>
        <p:sp>
          <p:nvSpPr>
            <p:cNvPr id="29" name="Oval 28"/>
            <p:cNvSpPr/>
            <p:nvPr/>
          </p:nvSpPr>
          <p:spPr>
            <a:xfrm>
              <a:off x="2795706" y="2906317"/>
              <a:ext cx="1167319" cy="627072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41620" y="3098256"/>
              <a:ext cx="875490" cy="243191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Receiver N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7334211" y="3286129"/>
            <a:ext cx="403159" cy="9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34690" y="2658227"/>
            <a:ext cx="6453667" cy="140793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96505" y="2940066"/>
            <a:ext cx="85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770758" y="3794446"/>
            <a:ext cx="975805" cy="486376"/>
          </a:xfrm>
          <a:prstGeom prst="wedgeRectCallout">
            <a:avLst>
              <a:gd name="adj1" fmla="val 8826"/>
              <a:gd name="adj2" fmla="val -904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to Receiver 2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519788" y="3794446"/>
            <a:ext cx="975805" cy="486376"/>
          </a:xfrm>
          <a:prstGeom prst="wedgeRectCallout">
            <a:avLst>
              <a:gd name="adj1" fmla="val 8826"/>
              <a:gd name="adj2" fmla="val -904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to Receiver 3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47984" y="2141393"/>
            <a:ext cx="2787966" cy="32101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 of Receiver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268818" y="3809977"/>
            <a:ext cx="975805" cy="486376"/>
          </a:xfrm>
          <a:prstGeom prst="wedgeRectCallout">
            <a:avLst>
              <a:gd name="adj1" fmla="val 8826"/>
              <a:gd name="adj2" fmla="val -904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to Receiver 4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848697" y="3809977"/>
            <a:ext cx="975805" cy="486376"/>
          </a:xfrm>
          <a:prstGeom prst="wedgeRectCallout">
            <a:avLst>
              <a:gd name="adj1" fmla="val 8826"/>
              <a:gd name="adj2" fmla="val -904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handle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66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502224" y="740013"/>
            <a:ext cx="78797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defines an interface for handling requests </a:t>
            </a:r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ConcreteHandler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handles the requests it is responsible for .If it can handle the request it does so, otherwise it sends the request to its successor </a:t>
            </a:r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sends commands to the first object in the chain that may handle the command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348285" y="2519314"/>
          <a:ext cx="1466720" cy="657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720"/>
              </a:tblGrid>
              <a:tr h="314710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Handler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+HandleRequest()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295543" y="3709051"/>
          <a:ext cx="1400782" cy="657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782"/>
              </a:tblGrid>
              <a:tr h="314710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ConcreteHandler1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+HandleRequest()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396718" y="3704596"/>
          <a:ext cx="1507786" cy="657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786"/>
              </a:tblGrid>
              <a:tr h="314710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ConcreteHandler2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+HandleRequest()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Elbow Connector 10"/>
          <p:cNvCxnSpPr>
            <a:stCxn id="9" idx="0"/>
            <a:endCxn id="8" idx="2"/>
          </p:cNvCxnSpPr>
          <p:nvPr/>
        </p:nvCxnSpPr>
        <p:spPr>
          <a:xfrm rot="5400000" flipH="1" flipV="1">
            <a:off x="3272726" y="2900133"/>
            <a:ext cx="532127" cy="108571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6" idx="0"/>
            <a:endCxn id="8" idx="2"/>
          </p:cNvCxnSpPr>
          <p:nvPr/>
        </p:nvCxnSpPr>
        <p:spPr>
          <a:xfrm rot="16200000" flipV="1">
            <a:off x="4352292" y="2906277"/>
            <a:ext cx="527672" cy="1068966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618525" y="2479673"/>
          <a:ext cx="824826" cy="70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26"/>
              </a:tblGrid>
              <a:tr h="360802">
                <a:tc>
                  <a:txBody>
                    <a:bodyPr/>
                    <a:lstStyle/>
                    <a:p>
                      <a:pPr marL="0" marR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25" idx="3"/>
            <a:endCxn id="8" idx="1"/>
          </p:cNvCxnSpPr>
          <p:nvPr/>
        </p:nvCxnSpPr>
        <p:spPr>
          <a:xfrm>
            <a:off x="2443351" y="2831524"/>
            <a:ext cx="904934" cy="165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9" idx="2"/>
            <a:endCxn id="8" idx="3"/>
          </p:cNvCxnSpPr>
          <p:nvPr/>
        </p:nvCxnSpPr>
        <p:spPr>
          <a:xfrm flipH="1" flipV="1">
            <a:off x="4815005" y="2848119"/>
            <a:ext cx="1287971" cy="1149949"/>
          </a:xfrm>
          <a:prstGeom prst="bentConnector3">
            <a:avLst>
              <a:gd name="adj1" fmla="val -14539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 rot="16200000">
            <a:off x="5944902" y="3898360"/>
            <a:ext cx="116732" cy="199415"/>
          </a:xfrm>
          <a:prstGeom prst="diamond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Chain of Responsibility - UML Diagram </a:t>
            </a:r>
          </a:p>
        </p:txBody>
      </p:sp>
    </p:spTree>
    <p:extLst>
      <p:ext uri="{BB962C8B-B14F-4D97-AF65-F5344CB8AC3E}">
        <p14:creationId xmlns:p14="http://schemas.microsoft.com/office/powerpoint/2010/main" val="2538351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28104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Problem Statement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729574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 support system is one of the implementation of this pattern,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users calls the help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 (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support)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tell their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39580" y="3100870"/>
            <a:ext cx="1093357" cy="3794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Support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93407" y="3096568"/>
            <a:ext cx="1093357" cy="3794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Support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78367" y="2247197"/>
            <a:ext cx="1279883" cy="3794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handle</a:t>
            </a:r>
          </a:p>
        </p:txBody>
      </p:sp>
      <p:sp>
        <p:nvSpPr>
          <p:cNvPr id="13" name="Oval 12"/>
          <p:cNvSpPr/>
          <p:nvPr/>
        </p:nvSpPr>
        <p:spPr>
          <a:xfrm>
            <a:off x="1247402" y="2984298"/>
            <a:ext cx="1264595" cy="61255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7" y="2026428"/>
            <a:ext cx="752964" cy="747816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3" idx="6"/>
            <a:endCxn id="5" idx="1"/>
          </p:cNvCxnSpPr>
          <p:nvPr/>
        </p:nvCxnSpPr>
        <p:spPr>
          <a:xfrm>
            <a:off x="2511997" y="3290577"/>
            <a:ext cx="427583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iamond 3"/>
          <p:cNvSpPr/>
          <p:nvPr/>
        </p:nvSpPr>
        <p:spPr>
          <a:xfrm>
            <a:off x="3646661" y="2039415"/>
            <a:ext cx="1533021" cy="71754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Resolved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Elbow Connector 7"/>
          <p:cNvCxnSpPr>
            <a:stCxn id="5" idx="3"/>
            <a:endCxn id="4" idx="2"/>
          </p:cNvCxnSpPr>
          <p:nvPr/>
        </p:nvCxnSpPr>
        <p:spPr>
          <a:xfrm flipV="1">
            <a:off x="4032937" y="2756955"/>
            <a:ext cx="380235" cy="533622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10" idx="0"/>
          </p:cNvCxnSpPr>
          <p:nvPr/>
        </p:nvCxnSpPr>
        <p:spPr>
          <a:xfrm>
            <a:off x="5179682" y="2398185"/>
            <a:ext cx="160404" cy="698383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1"/>
            <a:endCxn id="14" idx="3"/>
          </p:cNvCxnSpPr>
          <p:nvPr/>
        </p:nvCxnSpPr>
        <p:spPr>
          <a:xfrm flipH="1">
            <a:off x="2256181" y="2398185"/>
            <a:ext cx="1390480" cy="215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5497863" y="1529657"/>
            <a:ext cx="1533021" cy="71754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Resolved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Elbow Connector 29"/>
          <p:cNvCxnSpPr>
            <a:stCxn id="10" idx="3"/>
            <a:endCxn id="29" idx="2"/>
          </p:cNvCxnSpPr>
          <p:nvPr/>
        </p:nvCxnSpPr>
        <p:spPr>
          <a:xfrm flipV="1">
            <a:off x="5886764" y="2247197"/>
            <a:ext cx="377610" cy="1039078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9" idx="3"/>
            <a:endCxn id="11" idx="0"/>
          </p:cNvCxnSpPr>
          <p:nvPr/>
        </p:nvCxnSpPr>
        <p:spPr>
          <a:xfrm>
            <a:off x="7030884" y="1888427"/>
            <a:ext cx="1287425" cy="358770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28999" y="2186502"/>
            <a:ext cx="479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endParaRPr lang="en-US" sz="105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6118" y="2191757"/>
            <a:ext cx="479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n-US" sz="105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13069" y="1636267"/>
            <a:ext cx="479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endParaRPr lang="en-US" sz="105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Elbow Connector 41"/>
          <p:cNvCxnSpPr>
            <a:stCxn id="29" idx="1"/>
            <a:endCxn id="14" idx="0"/>
          </p:cNvCxnSpPr>
          <p:nvPr/>
        </p:nvCxnSpPr>
        <p:spPr>
          <a:xfrm rot="10800000" flipV="1">
            <a:off x="1879699" y="1888426"/>
            <a:ext cx="3618164" cy="138001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35836" y="1673171"/>
            <a:ext cx="479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n-US" sz="105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75469" y="3836404"/>
            <a:ext cx="5475135" cy="842044"/>
            <a:chOff x="6586643" y="1134410"/>
            <a:chExt cx="5475135" cy="842044"/>
          </a:xfrm>
        </p:grpSpPr>
        <p:grpSp>
          <p:nvGrpSpPr>
            <p:cNvPr id="51" name="Group 50"/>
            <p:cNvGrpSpPr/>
            <p:nvPr/>
          </p:nvGrpSpPr>
          <p:grpSpPr>
            <a:xfrm>
              <a:off x="6586643" y="1564324"/>
              <a:ext cx="5475135" cy="412130"/>
              <a:chOff x="5378983" y="999435"/>
              <a:chExt cx="4677465" cy="899435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5378986" y="999435"/>
                <a:ext cx="4577736" cy="899435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378983" y="1159231"/>
                <a:ext cx="4677465" cy="604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Request goes through multiple objects (handlers)</a:t>
                </a:r>
                <a:endParaRPr lang="en-US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646" y="1134410"/>
              <a:ext cx="639194" cy="639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50311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8463" y="146050"/>
            <a:ext cx="13067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Solution</a:t>
            </a:r>
            <a:endParaRPr lang="en-IN" altLang="en-US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752678"/>
            <a:ext cx="8045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Chain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responsibility simplifies the request object because it does not have to know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chain’s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and keep direct references to its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this case,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simply interact with help desk and the request internally goes through multiple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need to know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the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83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Brain4ce_course_template.potx</Template>
  <TotalTime>0</TotalTime>
  <Words>1140</Words>
  <Application>Microsoft Office PowerPoint</Application>
  <PresentationFormat>On-screen Show (16:9)</PresentationFormat>
  <Paragraphs>191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Castellar</vt:lpstr>
      <vt:lpstr>Symbol</vt:lpstr>
      <vt:lpstr>Tahoma</vt:lpstr>
      <vt:lpstr>Brain4ce_course_template</vt:lpstr>
      <vt:lpstr>Custom Design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2010-05-03T20:57:59Z</dcterms:created>
  <dcterms:modified xsi:type="dcterms:W3CDTF">2015-09-23T07:15:49Z</dcterms:modified>
</cp:coreProperties>
</file>