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04" r:id="rId1"/>
    <p:sldMasterId id="2147483849" r:id="rId2"/>
    <p:sldMasterId id="2147483872" r:id="rId3"/>
    <p:sldMasterId id="2147483884" r:id="rId4"/>
  </p:sldMasterIdLst>
  <p:notesMasterIdLst>
    <p:notesMasterId r:id="rId28"/>
  </p:notesMasterIdLst>
  <p:handoutMasterIdLst>
    <p:handoutMasterId r:id="rId29"/>
  </p:handoutMasterIdLst>
  <p:sldIdLst>
    <p:sldId id="308" r:id="rId5"/>
    <p:sldId id="377" r:id="rId6"/>
    <p:sldId id="404" r:id="rId7"/>
    <p:sldId id="401" r:id="rId8"/>
    <p:sldId id="381" r:id="rId9"/>
    <p:sldId id="409" r:id="rId10"/>
    <p:sldId id="411" r:id="rId11"/>
    <p:sldId id="408" r:id="rId12"/>
    <p:sldId id="418" r:id="rId13"/>
    <p:sldId id="419" r:id="rId14"/>
    <p:sldId id="417" r:id="rId15"/>
    <p:sldId id="416" r:id="rId16"/>
    <p:sldId id="415" r:id="rId17"/>
    <p:sldId id="420" r:id="rId18"/>
    <p:sldId id="414" r:id="rId19"/>
    <p:sldId id="413" r:id="rId20"/>
    <p:sldId id="421" r:id="rId21"/>
    <p:sldId id="427" r:id="rId22"/>
    <p:sldId id="426" r:id="rId23"/>
    <p:sldId id="425" r:id="rId24"/>
    <p:sldId id="424" r:id="rId25"/>
    <p:sldId id="403" r:id="rId26"/>
    <p:sldId id="336" r:id="rId27"/>
  </p:sldIdLst>
  <p:sldSz cx="9144000" cy="5143500" type="screen16x9"/>
  <p:notesSz cx="6858000" cy="9144000"/>
  <p:embeddedFontLst>
    <p:embeddedFont>
      <p:font typeface="Lucida Grande" panose="020B0604020202020204" charset="0"/>
      <p:regular r:id="rId30"/>
      <p:bold r:id="rId31"/>
      <p:italic r:id="rId32"/>
      <p:boldItalic r:id="rId33"/>
    </p:embeddedFont>
    <p:embeddedFont>
      <p:font typeface="Futura Hv" panose="020B0702020204020204" charset="0"/>
      <p:regular r:id="rId34"/>
    </p:embeddedFont>
    <p:embeddedFont>
      <p:font typeface="Tahoma" panose="020B0604030504040204" pitchFamily="34" charset="0"/>
      <p:regular r:id="rId35"/>
      <p:bold r:id="rId36"/>
    </p:embeddedFont>
    <p:embeddedFont>
      <p:font typeface="Calibri" panose="020F0502020204030204" pitchFamily="34" charset="0"/>
      <p:regular r:id="rId37"/>
      <p:bold r:id="rId38"/>
      <p:italic r:id="rId39"/>
      <p:boldItalic r:id="rId40"/>
    </p:embeddedFont>
    <p:embeddedFont>
      <p:font typeface="Futura Bk" panose="020B0502020204020303" charset="0"/>
      <p:regular r:id="rId41"/>
      <p:bold r:id="rId42"/>
      <p:italic r:id="rId43"/>
    </p:embeddedFont>
    <p:embeddedFont>
      <p:font typeface="HP Simplified" panose="020B0604020202020204" charset="0"/>
      <p:regular r:id="rId44"/>
      <p:bold r:id="rId45"/>
      <p:italic r:id="rId46"/>
      <p:boldItalic r:id="rId47"/>
    </p:embeddedFont>
  </p:embeddedFontLst>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08" userDrawn="1">
          <p15:clr>
            <a:srgbClr val="A4A3A4"/>
          </p15:clr>
        </p15:guide>
        <p15:guide id="2" orient="horz" pos="756" userDrawn="1">
          <p15:clr>
            <a:srgbClr val="A4A3A4"/>
          </p15:clr>
        </p15:guide>
        <p15:guide id="3" orient="horz" pos="900" userDrawn="1">
          <p15:clr>
            <a:srgbClr val="A4A3A4"/>
          </p15:clr>
        </p15:guide>
        <p15:guide id="4" orient="horz" pos="492" userDrawn="1">
          <p15:clr>
            <a:srgbClr val="A4A3A4"/>
          </p15:clr>
        </p15:guide>
        <p15:guide id="5" orient="horz" pos="1716" userDrawn="1">
          <p15:clr>
            <a:srgbClr val="A4A3A4"/>
          </p15:clr>
        </p15:guide>
        <p15:guide id="6" orient="horz" pos="2244" userDrawn="1">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76" userDrawn="1">
          <p15:clr>
            <a:srgbClr val="A4A3A4"/>
          </p15:clr>
        </p15:guide>
        <p15:guide id="16" pos="1965">
          <p15:clr>
            <a:srgbClr val="A4A3A4"/>
          </p15:clr>
        </p15:guide>
        <p15:guide id="17" pos="37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ikh, Bhooshan (Global Analytics)" initials="PB(A" lastIdx="7" clrIdx="0">
    <p:extLst/>
  </p:cmAuthor>
  <p:cmAuthor id="2" name="Jackson, James (Enterprise Marketing)" initials="J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EE"/>
    <a:srgbClr val="0D5297"/>
    <a:srgbClr val="37C1FF"/>
    <a:srgbClr val="01B0FF"/>
    <a:srgbClr val="1098D2"/>
    <a:srgbClr val="FAAF3A"/>
    <a:srgbClr val="FFFFFF"/>
    <a:srgbClr val="F3F3F3"/>
    <a:srgbClr val="87898B"/>
    <a:srgbClr val="DDDE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86" autoAdjust="0"/>
    <p:restoredTop sz="82944" autoAdjust="0"/>
  </p:normalViewPr>
  <p:slideViewPr>
    <p:cSldViewPr snapToGrid="0">
      <p:cViewPr varScale="1">
        <p:scale>
          <a:sx n="77" d="100"/>
          <a:sy n="77" d="100"/>
        </p:scale>
        <p:origin x="1230" y="90"/>
      </p:cViewPr>
      <p:guideLst>
        <p:guide orient="horz" pos="3108"/>
        <p:guide orient="horz" pos="756"/>
        <p:guide orient="horz" pos="900"/>
        <p:guide orient="horz" pos="492"/>
        <p:guide orient="horz" pos="1716"/>
        <p:guide orient="horz" pos="2244"/>
        <p:guide orient="horz" pos="146"/>
        <p:guide orient="horz" pos="2443"/>
        <p:guide pos="1794"/>
        <p:guide pos="2736"/>
        <p:guide pos="202"/>
        <p:guide pos="5322"/>
        <p:guide pos="5625"/>
        <p:guide pos="2878"/>
        <p:guide pos="3576"/>
        <p:guide pos="1965"/>
        <p:guide pos="3720"/>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80" d="100"/>
        <a:sy n="8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10/8/2015</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10/8/2015</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4350" y="465138"/>
            <a:ext cx="3178175" cy="17875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6951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extLst>
      <p:ext uri="{BB962C8B-B14F-4D97-AF65-F5344CB8AC3E}">
        <p14:creationId xmlns:p14="http://schemas.microsoft.com/office/powerpoint/2010/main" val="354230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259839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dirty="0"/>
          </a:p>
        </p:txBody>
      </p:sp>
    </p:spTree>
    <p:extLst>
      <p:ext uri="{BB962C8B-B14F-4D97-AF65-F5344CB8AC3E}">
        <p14:creationId xmlns:p14="http://schemas.microsoft.com/office/powerpoint/2010/main" val="939851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2012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15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prstClr val="white"/>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srgbClr val="B9B8BB"/>
                </a:solidFill>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prstClr val="white"/>
                </a:solidFill>
                <a:cs typeface="HP Simplified"/>
              </a:rPr>
              <a:t>© Copyright 2012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69863" indent="-169863">
              <a:defRPr sz="1400" b="0">
                <a:solidFill>
                  <a:schemeClr val="tx1"/>
                </a:solidFill>
              </a:defRPr>
            </a:lvl1pPr>
            <a:lvl2pPr>
              <a:defRPr>
                <a:solidFill>
                  <a:srgbClr val="000000"/>
                </a:solidFill>
              </a:defRPr>
            </a:lvl2pPr>
            <a:lvl3pPr algn="just">
              <a:lnSpc>
                <a:spcPct val="100000"/>
              </a:lnSpc>
              <a:spcAft>
                <a:spcPts val="40"/>
              </a:spcAft>
              <a:defRPr lang="en-US" sz="1400" b="0" i="0" kern="1200" dirty="0" smtClean="0">
                <a:solidFill>
                  <a:srgbClr val="000000"/>
                </a:solidFill>
                <a:latin typeface="HP Simplified" pitchFamily="34" charset="0"/>
                <a:ea typeface="+mn-ea"/>
                <a:cs typeface="HP Simplified" pitchFamily="34" charset="0"/>
              </a:defRPr>
            </a:lvl3pPr>
            <a:lvl4pPr algn="just">
              <a:lnSpc>
                <a:spcPct val="100000"/>
              </a:lnSpc>
              <a:spcAft>
                <a:spcPts val="40"/>
              </a:spcAft>
              <a:defRPr>
                <a:solidFill>
                  <a:srgbClr val="000000"/>
                </a:solidFill>
              </a:defRPr>
            </a:lvl4pPr>
            <a:lvl5pPr>
              <a:lnSpc>
                <a:spcPct val="100000"/>
              </a:lnSpc>
              <a:spcAft>
                <a:spcPts val="40"/>
              </a:spcAft>
              <a:defRPr>
                <a:solidFill>
                  <a:srgbClr val="000000"/>
                </a:solidFill>
              </a:defRPr>
            </a:lvl5pPr>
            <a:lvl6pPr marL="690563" indent="-233363">
              <a:lnSpc>
                <a:spcPct val="100000"/>
              </a:lnSpc>
              <a:spcAft>
                <a:spcPts val="40"/>
              </a:spcAft>
              <a:buFont typeface="HP Simplified" pitchFamily="34" charset="0"/>
              <a:buChar char="-"/>
              <a:defRPr sz="1400"/>
            </a:lvl6pPr>
            <a:lvl7pPr marL="914400" indent="-223838">
              <a:lnSpc>
                <a:spcPct val="100000"/>
              </a:lnSpc>
              <a:spcAft>
                <a:spcPts val="40"/>
              </a:spcAft>
              <a:defRPr sz="1400"/>
            </a:lvl7pPr>
          </a:lstStyle>
          <a:p>
            <a:pPr marL="169863" lvl="0" indent="-169863" algn="l" defTabSz="457200" rtl="0" eaLnBrk="1" latinLnBrk="0" hangingPunct="1">
              <a:lnSpc>
                <a:spcPct val="100000"/>
              </a:lnSpc>
              <a:spcBef>
                <a:spcPts val="0"/>
              </a:spcBef>
              <a:spcAft>
                <a:spcPts val="400"/>
              </a:spcAft>
              <a:buFont typeface="Arial"/>
              <a:buChar char="•"/>
            </a:pPr>
            <a:r>
              <a:rPr lang="en-US" smtClean="0"/>
              <a:t>Click to edit Master text styles</a:t>
            </a:r>
          </a:p>
          <a:p>
            <a:pPr marL="169863" lvl="1" indent="-169863" algn="l" defTabSz="457200" rtl="0" eaLnBrk="1" latinLnBrk="0" hangingPunct="1">
              <a:lnSpc>
                <a:spcPct val="100000"/>
              </a:lnSpc>
              <a:spcBef>
                <a:spcPts val="0"/>
              </a:spcBef>
              <a:spcAft>
                <a:spcPts val="400"/>
              </a:spcAft>
              <a:buFont typeface="Arial"/>
              <a:buChar char="•"/>
            </a:pPr>
            <a:r>
              <a:rPr lang="en-US" smtClean="0"/>
              <a:t>Second level</a:t>
            </a:r>
          </a:p>
          <a:p>
            <a:pPr marL="169863" lvl="2" indent="-169863" algn="l" defTabSz="457200" rtl="0" eaLnBrk="1" latinLnBrk="0" hangingPunct="1">
              <a:lnSpc>
                <a:spcPct val="100000"/>
              </a:lnSpc>
              <a:spcBef>
                <a:spcPts val="0"/>
              </a:spcBef>
              <a:spcAft>
                <a:spcPts val="400"/>
              </a:spcAft>
              <a:buFont typeface="Arial"/>
              <a:buChar char="•"/>
            </a:pPr>
            <a:r>
              <a:rPr lang="en-US" smtClean="0"/>
              <a:t>Third level</a:t>
            </a:r>
          </a:p>
          <a:p>
            <a:pPr marL="169863" lvl="3" indent="-169863" algn="l" defTabSz="457200" rtl="0" eaLnBrk="1" latinLnBrk="0" hangingPunct="1">
              <a:lnSpc>
                <a:spcPct val="100000"/>
              </a:lnSpc>
              <a:spcBef>
                <a:spcPts val="0"/>
              </a:spcBef>
              <a:spcAft>
                <a:spcPts val="400"/>
              </a:spcAft>
              <a:buFont typeface="Arial"/>
              <a:buChar char="•"/>
            </a:pPr>
            <a:r>
              <a:rPr lang="en-US" smtClean="0"/>
              <a:t>Fourth level</a:t>
            </a:r>
          </a:p>
          <a:p>
            <a:pPr marL="169863" lvl="4" indent="-169863" algn="l" defTabSz="457200" rtl="0" eaLnBrk="1" latinLnBrk="0" hangingPunct="1">
              <a:lnSpc>
                <a:spcPct val="100000"/>
              </a:lnSpc>
              <a:spcBef>
                <a:spcPts val="0"/>
              </a:spcBef>
              <a:spcAft>
                <a:spcPts val="400"/>
              </a:spcAft>
              <a:buFont typeface="Arial"/>
              <a:buChar char="•"/>
            </a:pPr>
            <a:r>
              <a:rPr lang="en-US" smtClean="0"/>
              <a:t>Fifth level</a:t>
            </a:r>
            <a:endParaRPr lang="en-US" dirty="0"/>
          </a:p>
        </p:txBody>
      </p:sp>
    </p:spTree>
    <p:extLst>
      <p:ext uri="{BB962C8B-B14F-4D97-AF65-F5344CB8AC3E}">
        <p14:creationId xmlns:p14="http://schemas.microsoft.com/office/powerpoint/2010/main" val="3807108760"/>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2012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5" name="Picture 4" descr="HP_Blue_RGB_150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prstClr val="white"/>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3698551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srgbClr val="B9B8BB"/>
                </a:solidFill>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205365941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prstClr val="white"/>
                </a:solidFill>
                <a:cs typeface="HP Simplified"/>
              </a:rPr>
              <a:t>© Copyright 2012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30682392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7108836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85026"/>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69863" indent="-169863">
              <a:defRPr sz="1400" b="0">
                <a:solidFill>
                  <a:schemeClr val="tx1"/>
                </a:solidFill>
              </a:defRPr>
            </a:lvl1pPr>
            <a:lvl2pPr>
              <a:defRPr>
                <a:solidFill>
                  <a:srgbClr val="000000"/>
                </a:solidFill>
              </a:defRPr>
            </a:lvl2pPr>
            <a:lvl3pPr algn="just">
              <a:lnSpc>
                <a:spcPct val="100000"/>
              </a:lnSpc>
              <a:spcAft>
                <a:spcPts val="40"/>
              </a:spcAft>
              <a:defRPr lang="en-US" sz="1400" b="0" i="0" kern="1200" dirty="0" smtClean="0">
                <a:solidFill>
                  <a:srgbClr val="000000"/>
                </a:solidFill>
                <a:latin typeface="HP Simplified" pitchFamily="34" charset="0"/>
                <a:ea typeface="+mn-ea"/>
                <a:cs typeface="HP Simplified" pitchFamily="34" charset="0"/>
              </a:defRPr>
            </a:lvl3pPr>
            <a:lvl4pPr algn="just">
              <a:lnSpc>
                <a:spcPct val="100000"/>
              </a:lnSpc>
              <a:spcAft>
                <a:spcPts val="40"/>
              </a:spcAft>
              <a:defRPr>
                <a:solidFill>
                  <a:srgbClr val="000000"/>
                </a:solidFill>
              </a:defRPr>
            </a:lvl4pPr>
            <a:lvl5pPr>
              <a:lnSpc>
                <a:spcPct val="100000"/>
              </a:lnSpc>
              <a:spcAft>
                <a:spcPts val="40"/>
              </a:spcAft>
              <a:defRPr>
                <a:solidFill>
                  <a:srgbClr val="000000"/>
                </a:solidFill>
              </a:defRPr>
            </a:lvl5pPr>
            <a:lvl6pPr marL="690563" indent="-233363">
              <a:lnSpc>
                <a:spcPct val="100000"/>
              </a:lnSpc>
              <a:spcAft>
                <a:spcPts val="40"/>
              </a:spcAft>
              <a:buFont typeface="HP Simplified" pitchFamily="34" charset="0"/>
              <a:buChar char="-"/>
              <a:defRPr sz="1400"/>
            </a:lvl6pPr>
            <a:lvl7pPr marL="914400" indent="-223838">
              <a:lnSpc>
                <a:spcPct val="100000"/>
              </a:lnSpc>
              <a:spcAft>
                <a:spcPts val="40"/>
              </a:spcAft>
              <a:defRPr sz="1400"/>
            </a:lvl7pPr>
          </a:lstStyle>
          <a:p>
            <a:pPr marL="169863" lvl="0" indent="-169863" algn="l" defTabSz="457200" rtl="0" eaLnBrk="1" latinLnBrk="0" hangingPunct="1">
              <a:lnSpc>
                <a:spcPct val="100000"/>
              </a:lnSpc>
              <a:spcBef>
                <a:spcPts val="0"/>
              </a:spcBef>
              <a:spcAft>
                <a:spcPts val="400"/>
              </a:spcAft>
              <a:buFont typeface="Arial"/>
              <a:buChar char="•"/>
            </a:pPr>
            <a:r>
              <a:rPr lang="en-US" smtClean="0"/>
              <a:t>Click to edit Master text styles</a:t>
            </a:r>
          </a:p>
          <a:p>
            <a:pPr marL="169863" lvl="1" indent="-169863" algn="l" defTabSz="457200" rtl="0" eaLnBrk="1" latinLnBrk="0" hangingPunct="1">
              <a:lnSpc>
                <a:spcPct val="100000"/>
              </a:lnSpc>
              <a:spcBef>
                <a:spcPts val="0"/>
              </a:spcBef>
              <a:spcAft>
                <a:spcPts val="400"/>
              </a:spcAft>
              <a:buFont typeface="Arial"/>
              <a:buChar char="•"/>
            </a:pPr>
            <a:r>
              <a:rPr lang="en-US" smtClean="0"/>
              <a:t>Second level</a:t>
            </a:r>
          </a:p>
          <a:p>
            <a:pPr marL="169863" lvl="2" indent="-169863" algn="l" defTabSz="457200" rtl="0" eaLnBrk="1" latinLnBrk="0" hangingPunct="1">
              <a:lnSpc>
                <a:spcPct val="100000"/>
              </a:lnSpc>
              <a:spcBef>
                <a:spcPts val="0"/>
              </a:spcBef>
              <a:spcAft>
                <a:spcPts val="400"/>
              </a:spcAft>
              <a:buFont typeface="Arial"/>
              <a:buChar char="•"/>
            </a:pPr>
            <a:r>
              <a:rPr lang="en-US" smtClean="0"/>
              <a:t>Third level</a:t>
            </a:r>
          </a:p>
          <a:p>
            <a:pPr marL="169863" lvl="3" indent="-169863" algn="l" defTabSz="457200" rtl="0" eaLnBrk="1" latinLnBrk="0" hangingPunct="1">
              <a:lnSpc>
                <a:spcPct val="100000"/>
              </a:lnSpc>
              <a:spcBef>
                <a:spcPts val="0"/>
              </a:spcBef>
              <a:spcAft>
                <a:spcPts val="400"/>
              </a:spcAft>
              <a:buFont typeface="Arial"/>
              <a:buChar char="•"/>
            </a:pPr>
            <a:r>
              <a:rPr lang="en-US" smtClean="0"/>
              <a:t>Fourth level</a:t>
            </a:r>
          </a:p>
          <a:p>
            <a:pPr marL="169863" lvl="4" indent="-169863" algn="l" defTabSz="457200" rtl="0" eaLnBrk="1" latinLnBrk="0" hangingPunct="1">
              <a:lnSpc>
                <a:spcPct val="100000"/>
              </a:lnSpc>
              <a:spcBef>
                <a:spcPts val="0"/>
              </a:spcBef>
              <a:spcAft>
                <a:spcPts val="400"/>
              </a:spcAft>
              <a:buFont typeface="Arial"/>
              <a:buChar char="•"/>
            </a:pPr>
            <a:r>
              <a:rPr lang="en-US" smtClean="0"/>
              <a:t>Fifth level</a:t>
            </a:r>
            <a:endParaRPr lang="en-US" dirty="0"/>
          </a:p>
        </p:txBody>
      </p:sp>
    </p:spTree>
    <p:extLst>
      <p:ext uri="{BB962C8B-B14F-4D97-AF65-F5344CB8AC3E}">
        <p14:creationId xmlns:p14="http://schemas.microsoft.com/office/powerpoint/2010/main" val="2887640696"/>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81875696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9716948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54761440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Footer Placeholder 3"/>
          <p:cNvSpPr>
            <a:spLocks noGrp="1"/>
          </p:cNvSpPr>
          <p:nvPr>
            <p:ph type="ftr" sz="quarter" idx="3"/>
          </p:nvPr>
        </p:nvSpPr>
        <p:spPr>
          <a:xfrm>
            <a:off x="578604" y="4954762"/>
            <a:ext cx="7553021" cy="107722"/>
          </a:xfrm>
          <a:prstGeom prst="rect">
            <a:avLst/>
          </a:prstGeom>
        </p:spPr>
        <p:txBody>
          <a:bodyPr wrap="square" lIns="0" tIns="0" rIns="0" bIns="0">
            <a:spAutoFit/>
          </a:bodyPr>
          <a:lstStyle>
            <a:lvl1pPr fontAlgn="auto">
              <a:spcBef>
                <a:spcPts val="0"/>
              </a:spcBef>
              <a:spcAft>
                <a:spcPts val="0"/>
              </a:spcAft>
              <a:defRPr sz="700" b="1" smtClean="0">
                <a:solidFill>
                  <a:schemeClr val="tx1"/>
                </a:solidFill>
                <a:latin typeface="+mn-lt"/>
                <a:cs typeface="+mn-cs"/>
              </a:defRPr>
            </a:lvl1pPr>
          </a:lstStyle>
          <a:p>
            <a:pPr>
              <a:defRPr/>
            </a:pPr>
            <a:r>
              <a:rPr lang="en-US" dirty="0">
                <a:solidFill>
                  <a:prstClr val="black"/>
                </a:solidFill>
              </a:rPr>
              <a:t>NOTE: All numbers exclude US Hyperscale (Tier 1 Service Providers); Partner counts based on number of partner entities (a single distributor or reseller may have multiple entities across countries)</a:t>
            </a:r>
          </a:p>
        </p:txBody>
      </p:sp>
    </p:spTree>
    <p:extLst>
      <p:ext uri="{BB962C8B-B14F-4D97-AF65-F5344CB8AC3E}">
        <p14:creationId xmlns:p14="http://schemas.microsoft.com/office/powerpoint/2010/main" val="829405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2012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pic>
        <p:nvPicPr>
          <p:cNvPr id="3" name="Picture 5" descr="HP_White_RGB_150_SM.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388" y="4621213"/>
            <a:ext cx="3651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8"/>
          <p:cNvSpPr txBox="1">
            <a:spLocks noChangeArrowheads="1"/>
          </p:cNvSpPr>
          <p:nvPr userDrawn="1"/>
        </p:nvSpPr>
        <p:spPr bwMode="auto">
          <a:xfrm>
            <a:off x="328613" y="4759325"/>
            <a:ext cx="80137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lstStyle>
            <a:lvl1pPr>
              <a:defRPr>
                <a:solidFill>
                  <a:schemeClr val="tx1"/>
                </a:solidFill>
                <a:latin typeface="HP Simplified" pitchFamily="34" charset="0"/>
              </a:defRPr>
            </a:lvl1pPr>
            <a:lvl2pPr marL="742950" indent="-285750">
              <a:defRPr>
                <a:solidFill>
                  <a:schemeClr val="tx1"/>
                </a:solidFill>
                <a:latin typeface="HP Simplified" pitchFamily="34" charset="0"/>
              </a:defRPr>
            </a:lvl2pPr>
            <a:lvl3pPr marL="1143000" indent="-228600">
              <a:defRPr>
                <a:solidFill>
                  <a:schemeClr val="tx1"/>
                </a:solidFill>
                <a:latin typeface="HP Simplified" pitchFamily="34" charset="0"/>
              </a:defRPr>
            </a:lvl3pPr>
            <a:lvl4pPr marL="1600200" indent="-228600">
              <a:defRPr>
                <a:solidFill>
                  <a:schemeClr val="tx1"/>
                </a:solidFill>
                <a:latin typeface="HP Simplified" pitchFamily="34" charset="0"/>
              </a:defRPr>
            </a:lvl4pPr>
            <a:lvl5pPr marL="2057400" indent="-228600">
              <a:defRPr>
                <a:solidFill>
                  <a:schemeClr val="tx1"/>
                </a:solidFill>
                <a:latin typeface="HP Simplified" pitchFamily="34" charset="0"/>
              </a:defRPr>
            </a:lvl5pPr>
            <a:lvl6pPr marL="2514600" indent="-228600" defTabSz="457200" fontAlgn="base">
              <a:spcBef>
                <a:spcPct val="0"/>
              </a:spcBef>
              <a:spcAft>
                <a:spcPct val="0"/>
              </a:spcAft>
              <a:defRPr>
                <a:solidFill>
                  <a:schemeClr val="tx1"/>
                </a:solidFill>
                <a:latin typeface="HP Simplified" pitchFamily="34" charset="0"/>
              </a:defRPr>
            </a:lvl6pPr>
            <a:lvl7pPr marL="2971800" indent="-228600" defTabSz="457200" fontAlgn="base">
              <a:spcBef>
                <a:spcPct val="0"/>
              </a:spcBef>
              <a:spcAft>
                <a:spcPct val="0"/>
              </a:spcAft>
              <a:defRPr>
                <a:solidFill>
                  <a:schemeClr val="tx1"/>
                </a:solidFill>
                <a:latin typeface="HP Simplified" pitchFamily="34" charset="0"/>
              </a:defRPr>
            </a:lvl7pPr>
            <a:lvl8pPr marL="3429000" indent="-228600" defTabSz="457200" fontAlgn="base">
              <a:spcBef>
                <a:spcPct val="0"/>
              </a:spcBef>
              <a:spcAft>
                <a:spcPct val="0"/>
              </a:spcAft>
              <a:defRPr>
                <a:solidFill>
                  <a:schemeClr val="tx1"/>
                </a:solidFill>
                <a:latin typeface="HP Simplified" pitchFamily="34" charset="0"/>
              </a:defRPr>
            </a:lvl8pPr>
            <a:lvl9pPr marL="3886200" indent="-228600" defTabSz="457200" fontAlgn="base">
              <a:spcBef>
                <a:spcPct val="0"/>
              </a:spcBef>
              <a:spcAft>
                <a:spcPct val="0"/>
              </a:spcAft>
              <a:defRPr>
                <a:solidFill>
                  <a:schemeClr val="tx1"/>
                </a:solidFill>
                <a:latin typeface="HP Simplified" pitchFamily="34" charset="0"/>
              </a:defRPr>
            </a:lvl9pPr>
          </a:lstStyle>
          <a:p>
            <a:pPr>
              <a:defRPr/>
            </a:pPr>
            <a:r>
              <a:rPr lang="en-US" sz="700" dirty="0" smtClean="0">
                <a:solidFill>
                  <a:prstClr val="white"/>
                </a:solidFill>
                <a:ea typeface="HP Simplified" pitchFamily="34" charset="0"/>
                <a:cs typeface="HP Simplified" pitchFamily="34" charset="0"/>
              </a:rPr>
              <a:t>© Copyright 2014 Hewlett-Packard Development Company, L.P.  The information contained herein is subject to change without notice.</a:t>
            </a:r>
          </a:p>
        </p:txBody>
      </p:sp>
      <p:sp>
        <p:nvSpPr>
          <p:cNvPr id="16" name="Title 1"/>
          <p:cNvSpPr>
            <a:spLocks noGrp="1"/>
          </p:cNvSpPr>
          <p:nvPr>
            <p:ph type="ctrTitle"/>
          </p:nvPr>
        </p:nvSpPr>
        <p:spPr bwMode="black">
          <a:xfrm>
            <a:off x="329184" y="238328"/>
            <a:ext cx="7222352" cy="2006703"/>
          </a:xfrm>
          <a:prstGeom prst="rect">
            <a:avLst/>
          </a:prstGeom>
        </p:spPr>
        <p:txBody>
          <a:bodyPr>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5753586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prstClr val="white"/>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204111794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srgbClr val="B9B8BB"/>
                </a:solidFill>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82197647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prstClr val="white"/>
                </a:solidFill>
                <a:cs typeface="HP Simplified"/>
              </a:rPr>
              <a:t>© Copyright 2012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28592571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28304172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5649742"/>
      </p:ext>
    </p:extLst>
  </p:cSld>
  <p:clrMapOvr>
    <a:masterClrMapping/>
  </p:clrMapOvr>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69863" indent="-169863">
              <a:defRPr sz="1400" b="0">
                <a:solidFill>
                  <a:schemeClr val="tx1"/>
                </a:solidFill>
              </a:defRPr>
            </a:lvl1pPr>
            <a:lvl2pPr>
              <a:defRPr>
                <a:solidFill>
                  <a:srgbClr val="000000"/>
                </a:solidFill>
              </a:defRPr>
            </a:lvl2pPr>
            <a:lvl3pPr algn="just">
              <a:lnSpc>
                <a:spcPct val="100000"/>
              </a:lnSpc>
              <a:spcAft>
                <a:spcPts val="40"/>
              </a:spcAft>
              <a:defRPr lang="en-US" sz="1400" b="0" i="0" kern="1200" dirty="0" smtClean="0">
                <a:solidFill>
                  <a:srgbClr val="000000"/>
                </a:solidFill>
                <a:latin typeface="HP Simplified" pitchFamily="34" charset="0"/>
                <a:ea typeface="+mn-ea"/>
                <a:cs typeface="HP Simplified" pitchFamily="34" charset="0"/>
              </a:defRPr>
            </a:lvl3pPr>
            <a:lvl4pPr algn="just">
              <a:lnSpc>
                <a:spcPct val="100000"/>
              </a:lnSpc>
              <a:spcAft>
                <a:spcPts val="40"/>
              </a:spcAft>
              <a:defRPr>
                <a:solidFill>
                  <a:srgbClr val="000000"/>
                </a:solidFill>
              </a:defRPr>
            </a:lvl4pPr>
            <a:lvl5pPr>
              <a:lnSpc>
                <a:spcPct val="100000"/>
              </a:lnSpc>
              <a:spcAft>
                <a:spcPts val="40"/>
              </a:spcAft>
              <a:defRPr>
                <a:solidFill>
                  <a:srgbClr val="000000"/>
                </a:solidFill>
              </a:defRPr>
            </a:lvl5pPr>
            <a:lvl6pPr marL="690563" indent="-233363">
              <a:lnSpc>
                <a:spcPct val="100000"/>
              </a:lnSpc>
              <a:spcAft>
                <a:spcPts val="40"/>
              </a:spcAft>
              <a:buFont typeface="HP Simplified" pitchFamily="34" charset="0"/>
              <a:buChar char="-"/>
              <a:defRPr sz="1400"/>
            </a:lvl6pPr>
            <a:lvl7pPr marL="914400" indent="-223838">
              <a:lnSpc>
                <a:spcPct val="100000"/>
              </a:lnSpc>
              <a:spcAft>
                <a:spcPts val="40"/>
              </a:spcAft>
              <a:defRPr sz="1400"/>
            </a:lvl7pPr>
          </a:lstStyle>
          <a:p>
            <a:pPr marL="169863" lvl="0" indent="-169863" algn="l" defTabSz="457200" rtl="0" eaLnBrk="1" latinLnBrk="0" hangingPunct="1">
              <a:lnSpc>
                <a:spcPct val="100000"/>
              </a:lnSpc>
              <a:spcBef>
                <a:spcPts val="0"/>
              </a:spcBef>
              <a:spcAft>
                <a:spcPts val="400"/>
              </a:spcAft>
              <a:buFont typeface="Arial"/>
              <a:buChar char="•"/>
            </a:pPr>
            <a:r>
              <a:rPr lang="en-US" smtClean="0"/>
              <a:t>Click to edit Master text styles</a:t>
            </a:r>
          </a:p>
          <a:p>
            <a:pPr marL="169863" lvl="1" indent="-169863" algn="l" defTabSz="457200" rtl="0" eaLnBrk="1" latinLnBrk="0" hangingPunct="1">
              <a:lnSpc>
                <a:spcPct val="100000"/>
              </a:lnSpc>
              <a:spcBef>
                <a:spcPts val="0"/>
              </a:spcBef>
              <a:spcAft>
                <a:spcPts val="400"/>
              </a:spcAft>
              <a:buFont typeface="Arial"/>
              <a:buChar char="•"/>
            </a:pPr>
            <a:r>
              <a:rPr lang="en-US" smtClean="0"/>
              <a:t>Second level</a:t>
            </a:r>
          </a:p>
          <a:p>
            <a:pPr marL="169863" lvl="2" indent="-169863" algn="l" defTabSz="457200" rtl="0" eaLnBrk="1" latinLnBrk="0" hangingPunct="1">
              <a:lnSpc>
                <a:spcPct val="100000"/>
              </a:lnSpc>
              <a:spcBef>
                <a:spcPts val="0"/>
              </a:spcBef>
              <a:spcAft>
                <a:spcPts val="400"/>
              </a:spcAft>
              <a:buFont typeface="Arial"/>
              <a:buChar char="•"/>
            </a:pPr>
            <a:r>
              <a:rPr lang="en-US" smtClean="0"/>
              <a:t>Third level</a:t>
            </a:r>
          </a:p>
          <a:p>
            <a:pPr marL="169863" lvl="3" indent="-169863" algn="l" defTabSz="457200" rtl="0" eaLnBrk="1" latinLnBrk="0" hangingPunct="1">
              <a:lnSpc>
                <a:spcPct val="100000"/>
              </a:lnSpc>
              <a:spcBef>
                <a:spcPts val="0"/>
              </a:spcBef>
              <a:spcAft>
                <a:spcPts val="400"/>
              </a:spcAft>
              <a:buFont typeface="Arial"/>
              <a:buChar char="•"/>
            </a:pPr>
            <a:r>
              <a:rPr lang="en-US" smtClean="0"/>
              <a:t>Fourth level</a:t>
            </a:r>
          </a:p>
          <a:p>
            <a:pPr marL="169863" lvl="4" indent="-169863" algn="l" defTabSz="457200" rtl="0" eaLnBrk="1" latinLnBrk="0" hangingPunct="1">
              <a:lnSpc>
                <a:spcPct val="100000"/>
              </a:lnSpc>
              <a:spcBef>
                <a:spcPts val="0"/>
              </a:spcBef>
              <a:spcAft>
                <a:spcPts val="400"/>
              </a:spcAft>
              <a:buFont typeface="Arial"/>
              <a:buChar char="•"/>
            </a:pPr>
            <a:r>
              <a:rPr lang="en-US" smtClean="0"/>
              <a:t>Fifth level</a:t>
            </a:r>
            <a:endParaRPr lang="en-US" dirty="0"/>
          </a:p>
        </p:txBody>
      </p:sp>
    </p:spTree>
    <p:extLst>
      <p:ext uri="{BB962C8B-B14F-4D97-AF65-F5344CB8AC3E}">
        <p14:creationId xmlns:p14="http://schemas.microsoft.com/office/powerpoint/2010/main" val="1840890995"/>
      </p:ext>
    </p:extLst>
  </p:cSld>
  <p:clrMapOvr>
    <a:masterClrMapping/>
  </p:clrMapOvr>
  <p:timing>
    <p:tnLst>
      <p:par>
        <p:cTn id="1" dur="indefinite" restart="never" nodeType="tmRoot"/>
      </p:par>
    </p:tnLst>
  </p:timing>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78226412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43299620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00158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470" y="562356"/>
            <a:ext cx="4019316" cy="377026"/>
          </a:xfrm>
          <a:prstGeom prst="rect">
            <a:avLst/>
          </a:prstGeom>
        </p:spPr>
        <p:txBody>
          <a:bodyPr wrap="square">
            <a:noAutofit/>
          </a:bodyPr>
          <a:lstStyle>
            <a:lvl1pPr marL="0" indent="0" algn="l">
              <a:lnSpc>
                <a:spcPts val="3000"/>
              </a:lnSpc>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7" name="Title 6"/>
          <p:cNvSpPr>
            <a:spLocks noGrp="1"/>
          </p:cNvSpPr>
          <p:nvPr>
            <p:ph type="title"/>
          </p:nvPr>
        </p:nvSpPr>
        <p:spPr>
          <a:xfrm>
            <a:off x="331474" y="270149"/>
            <a:ext cx="4013649" cy="777136"/>
          </a:xfrm>
        </p:spPr>
        <p:txBody>
          <a:bodyPr>
            <a:noAutofit/>
          </a:bodyPr>
          <a:lstStyle/>
          <a:p>
            <a:r>
              <a:rPr lang="en-US" noProof="0" smtClean="0"/>
              <a:t>Click to edit Master title style</a:t>
            </a:r>
            <a:endParaRPr lang="en-US" noProof="0"/>
          </a:p>
        </p:txBody>
      </p:sp>
      <p:sp>
        <p:nvSpPr>
          <p:cNvPr id="6" name="Text Placeholder 5"/>
          <p:cNvSpPr>
            <a:spLocks noGrp="1"/>
          </p:cNvSpPr>
          <p:nvPr>
            <p:ph type="body" sz="quarter" idx="10"/>
          </p:nvPr>
        </p:nvSpPr>
        <p:spPr>
          <a:xfrm>
            <a:off x="3197186" y="1309879"/>
            <a:ext cx="5537932" cy="2981024"/>
          </a:xfrm>
        </p:spPr>
        <p:txBody>
          <a:bodyPr>
            <a:noAutofit/>
          </a:bodyPr>
          <a:lstStyle>
            <a:lvl1pPr>
              <a:defRPr>
                <a:solidFill>
                  <a:schemeClr val="accent1"/>
                </a:solidFill>
                <a:latin typeface="Futura Hv"/>
                <a:cs typeface="Futura Hv"/>
              </a:defRPr>
            </a:lvl1pPr>
            <a:lvl2pPr marL="0" indent="0">
              <a:buNone/>
              <a:defRPr/>
            </a:lvl2pPr>
            <a:lvl3pPr marL="165600" indent="-165600">
              <a:buFont typeface="Lucida Grande"/>
              <a:buChar char="•"/>
              <a:defRPr sz="1800"/>
            </a:lvl3pPr>
            <a:lvl4pPr marL="298800" indent="-126000">
              <a:buSzPct val="100000"/>
              <a:buFont typeface="Lucida Grande"/>
              <a:buChar char="–"/>
              <a:defRPr/>
            </a:lvl4pPr>
            <a:lvl5pPr marL="410400" indent="-122400">
              <a:buSzPct val="80000"/>
              <a:buFont typeface="Courier New"/>
              <a:buChar char="o"/>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Text Placeholder 4"/>
          <p:cNvSpPr>
            <a:spLocks noGrp="1"/>
          </p:cNvSpPr>
          <p:nvPr>
            <p:ph type="body" sz="quarter" idx="11"/>
          </p:nvPr>
        </p:nvSpPr>
        <p:spPr>
          <a:xfrm>
            <a:off x="330203" y="1309879"/>
            <a:ext cx="2542125" cy="2981024"/>
          </a:xfrm>
        </p:spPr>
        <p:txBody>
          <a:bodyPr>
            <a:noAutofit/>
          </a:bodyPr>
          <a:lstStyle>
            <a:lvl1pPr>
              <a:defRPr>
                <a:solidFill>
                  <a:schemeClr val="accent1"/>
                </a:solidFill>
                <a:latin typeface="Futura Hv"/>
                <a:cs typeface="Futura Hv"/>
              </a:defRPr>
            </a:lvl1pPr>
            <a:lvl2pPr marL="0" indent="0">
              <a:buNone/>
              <a:defRPr>
                <a:latin typeface="Futura Hv"/>
                <a:cs typeface="Futura Hv"/>
              </a:defRPr>
            </a:lvl2pPr>
            <a:lvl3pPr marL="165600" indent="-165600">
              <a:buFont typeface="Lucida Grande"/>
              <a:buChar char="•"/>
              <a:defRPr sz="1800"/>
            </a:lvl3pPr>
            <a:lvl4pPr marL="298800" indent="-126000">
              <a:buSzPct val="100000"/>
              <a:buFont typeface="Lucida Grande"/>
              <a:buChar char="–"/>
              <a:defRPr/>
            </a:lvl4pPr>
            <a:lvl5pPr marL="410400" indent="-122400">
              <a:buSzPct val="80000"/>
              <a:buFont typeface="Courier New"/>
              <a:buChar char="o"/>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Slide Number Placeholder 2"/>
          <p:cNvSpPr>
            <a:spLocks noGrp="1"/>
          </p:cNvSpPr>
          <p:nvPr>
            <p:ph type="sldNum" sz="quarter" idx="4"/>
          </p:nvPr>
        </p:nvSpPr>
        <p:spPr>
          <a:xfrm>
            <a:off x="348905" y="4746601"/>
            <a:ext cx="182186" cy="124820"/>
          </a:xfrm>
          <a:prstGeom prst="rect">
            <a:avLst/>
          </a:prstGeom>
          <a:noFill/>
        </p:spPr>
        <p:txBody>
          <a:bodyPr wrap="square" lIns="0" tIns="0" rIns="0" bIns="0" rtlCol="0" anchor="t" anchorCtr="0">
            <a:noAutofit/>
          </a:bodyPr>
          <a:lstStyle>
            <a:lvl1pPr>
              <a:defRPr lang="en-US" sz="700" smtClean="0">
                <a:solidFill>
                  <a:srgbClr val="C2C2C2"/>
                </a:solidFill>
                <a:latin typeface="Futura Bk"/>
              </a:defRPr>
            </a:lvl1pPr>
          </a:lstStyle>
          <a:p>
            <a:pPr marL="190800" indent="-190800">
              <a:lnSpc>
                <a:spcPts val="1000"/>
              </a:lnSpc>
            </a:pPr>
            <a:fld id="{33088DE5-1DDF-C242-AF39-BA25983D68D6}" type="slidenum">
              <a:rPr/>
              <a:pPr marL="190800" indent="-190800">
                <a:lnSpc>
                  <a:spcPts val="1000"/>
                </a:lnSpc>
              </a:pPr>
              <a:t>‹#›</a:t>
            </a:fld>
            <a:endParaRPr dirty="0"/>
          </a:p>
        </p:txBody>
      </p:sp>
    </p:spTree>
    <p:extLst>
      <p:ext uri="{BB962C8B-B14F-4D97-AF65-F5344CB8AC3E}">
        <p14:creationId xmlns:p14="http://schemas.microsoft.com/office/powerpoint/2010/main" val="2256752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69863" indent="-169863">
              <a:defRPr sz="1400" b="0">
                <a:solidFill>
                  <a:schemeClr val="tx1"/>
                </a:solidFill>
              </a:defRPr>
            </a:lvl1pPr>
            <a:lvl2pPr>
              <a:defRPr>
                <a:solidFill>
                  <a:srgbClr val="000000"/>
                </a:solidFill>
              </a:defRPr>
            </a:lvl2pPr>
            <a:lvl3pPr algn="just">
              <a:lnSpc>
                <a:spcPct val="100000"/>
              </a:lnSpc>
              <a:spcAft>
                <a:spcPts val="40"/>
              </a:spcAft>
              <a:defRPr lang="en-US" sz="1400" b="0" i="0" kern="1200" dirty="0" smtClean="0">
                <a:solidFill>
                  <a:srgbClr val="000000"/>
                </a:solidFill>
                <a:latin typeface="HP Simplified" pitchFamily="34" charset="0"/>
                <a:ea typeface="+mn-ea"/>
                <a:cs typeface="HP Simplified" pitchFamily="34" charset="0"/>
              </a:defRPr>
            </a:lvl3pPr>
            <a:lvl4pPr algn="just">
              <a:lnSpc>
                <a:spcPct val="100000"/>
              </a:lnSpc>
              <a:spcAft>
                <a:spcPts val="40"/>
              </a:spcAft>
              <a:defRPr>
                <a:solidFill>
                  <a:srgbClr val="000000"/>
                </a:solidFill>
              </a:defRPr>
            </a:lvl4pPr>
            <a:lvl5pPr>
              <a:lnSpc>
                <a:spcPct val="100000"/>
              </a:lnSpc>
              <a:spcAft>
                <a:spcPts val="40"/>
              </a:spcAft>
              <a:defRPr>
                <a:solidFill>
                  <a:srgbClr val="000000"/>
                </a:solidFill>
              </a:defRPr>
            </a:lvl5pPr>
            <a:lvl6pPr marL="690563" indent="-233363">
              <a:lnSpc>
                <a:spcPct val="100000"/>
              </a:lnSpc>
              <a:spcAft>
                <a:spcPts val="40"/>
              </a:spcAft>
              <a:buFont typeface="HP Simplified" pitchFamily="34" charset="0"/>
              <a:buChar char="-"/>
              <a:defRPr sz="1400"/>
            </a:lvl6pPr>
            <a:lvl7pPr marL="914400" indent="-223838">
              <a:lnSpc>
                <a:spcPct val="100000"/>
              </a:lnSpc>
              <a:spcAft>
                <a:spcPts val="40"/>
              </a:spcAft>
              <a:defRPr sz="1400"/>
            </a:lvl7pPr>
          </a:lstStyle>
          <a:p>
            <a:pPr marL="169863" lvl="0" indent="-169863" algn="l" defTabSz="457200" rtl="0" eaLnBrk="1" latinLnBrk="0" hangingPunct="1">
              <a:lnSpc>
                <a:spcPct val="100000"/>
              </a:lnSpc>
              <a:spcBef>
                <a:spcPts val="0"/>
              </a:spcBef>
              <a:spcAft>
                <a:spcPts val="400"/>
              </a:spcAft>
              <a:buFont typeface="Arial"/>
              <a:buChar char="•"/>
            </a:pPr>
            <a:r>
              <a:rPr lang="en-US" smtClean="0"/>
              <a:t>Click to edit Master text styles</a:t>
            </a:r>
          </a:p>
          <a:p>
            <a:pPr marL="169863" lvl="1" indent="-169863" algn="l" defTabSz="457200" rtl="0" eaLnBrk="1" latinLnBrk="0" hangingPunct="1">
              <a:lnSpc>
                <a:spcPct val="100000"/>
              </a:lnSpc>
              <a:spcBef>
                <a:spcPts val="0"/>
              </a:spcBef>
              <a:spcAft>
                <a:spcPts val="400"/>
              </a:spcAft>
              <a:buFont typeface="Arial"/>
              <a:buChar char="•"/>
            </a:pPr>
            <a:r>
              <a:rPr lang="en-US" smtClean="0"/>
              <a:t>Second level</a:t>
            </a:r>
          </a:p>
          <a:p>
            <a:pPr marL="169863" lvl="2" indent="-169863" algn="l" defTabSz="457200" rtl="0" eaLnBrk="1" latinLnBrk="0" hangingPunct="1">
              <a:lnSpc>
                <a:spcPct val="100000"/>
              </a:lnSpc>
              <a:spcBef>
                <a:spcPts val="0"/>
              </a:spcBef>
              <a:spcAft>
                <a:spcPts val="400"/>
              </a:spcAft>
              <a:buFont typeface="Arial"/>
              <a:buChar char="•"/>
            </a:pPr>
            <a:r>
              <a:rPr lang="en-US" smtClean="0"/>
              <a:t>Third level</a:t>
            </a:r>
          </a:p>
          <a:p>
            <a:pPr marL="169863" lvl="3" indent="-169863" algn="l" defTabSz="457200" rtl="0" eaLnBrk="1" latinLnBrk="0" hangingPunct="1">
              <a:lnSpc>
                <a:spcPct val="100000"/>
              </a:lnSpc>
              <a:spcBef>
                <a:spcPts val="0"/>
              </a:spcBef>
              <a:spcAft>
                <a:spcPts val="400"/>
              </a:spcAft>
              <a:buFont typeface="Arial"/>
              <a:buChar char="•"/>
            </a:pPr>
            <a:r>
              <a:rPr lang="en-US" smtClean="0"/>
              <a:t>Fourth level</a:t>
            </a:r>
          </a:p>
          <a:p>
            <a:pPr marL="169863" lvl="4" indent="-169863" algn="l" defTabSz="457200" rtl="0" eaLnBrk="1" latinLnBrk="0" hangingPunct="1">
              <a:lnSpc>
                <a:spcPct val="100000"/>
              </a:lnSpc>
              <a:spcBef>
                <a:spcPts val="0"/>
              </a:spcBef>
              <a:spcAft>
                <a:spcPts val="400"/>
              </a:spcAft>
              <a:buFont typeface="Arial"/>
              <a:buChar char="•"/>
            </a:pPr>
            <a:r>
              <a:rPr lang="en-US" smtClean="0"/>
              <a:t>Fifth level</a:t>
            </a:r>
            <a:endParaRPr lang="en-US" dirty="0"/>
          </a:p>
        </p:txBody>
      </p:sp>
    </p:spTree>
    <p:extLst>
      <p:ext uri="{BB962C8B-B14F-4D97-AF65-F5344CB8AC3E}">
        <p14:creationId xmlns:p14="http://schemas.microsoft.com/office/powerpoint/2010/main" val="3807108760"/>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oleObject" Target="../embeddings/oleObject2.bin"/><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vmlDrawing" Target="../drawings/vmlDrawing2.vml"/><Relationship Id="rId5" Type="http://schemas.openxmlformats.org/officeDocument/2006/relationships/slideLayout" Target="../slideLayouts/slideLayout15.xml"/><Relationship Id="rId15" Type="http://schemas.openxmlformats.org/officeDocument/2006/relationships/image" Target="../media/image2.png"/><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vmlDrawing" Target="../drawings/vmlDrawing3.v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17" Type="http://schemas.openxmlformats.org/officeDocument/2006/relationships/image" Target="../media/image2.png"/><Relationship Id="rId2" Type="http://schemas.openxmlformats.org/officeDocument/2006/relationships/slideLayout" Target="../slideLayouts/slideLayout21.xml"/><Relationship Id="rId16" Type="http://schemas.openxmlformats.org/officeDocument/2006/relationships/image" Target="../media/image1.emf"/><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oleObject" Target="../embeddings/oleObject3.bin"/><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ags" Target="../tags/tag5.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vmlDrawing" Target="../drawings/vmlDrawing4.vml"/><Relationship Id="rId2" Type="http://schemas.openxmlformats.org/officeDocument/2006/relationships/slideLayout" Target="../slideLayouts/slideLayout32.xml"/><Relationship Id="rId16" Type="http://schemas.openxmlformats.org/officeDocument/2006/relationships/image" Target="../media/image2.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5" Type="http://schemas.openxmlformats.org/officeDocument/2006/relationships/image" Target="../media/image1.emf"/><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extLst>
              <p:ext uri="{D42A27DB-BD31-4B8C-83A1-F6EECF244321}">
                <p14:modId xmlns:p14="http://schemas.microsoft.com/office/powerpoint/2010/main" val="10116602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30" name="think-cell Slide" r:id="rId14" imgW="360" imgH="360" progId="">
                  <p:embed/>
                </p:oleObj>
              </mc:Choice>
              <mc:Fallback>
                <p:oleObj name="think-cell Slide" r:id="rId14" imgW="360" imgH="360" progId="">
                  <p:embed/>
                  <p:pic>
                    <p:nvPicPr>
                      <p:cNvPr id="0" name="Picture 1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2012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4" name="Picture 3" descr="HP_Blue_RGB_150_SM.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34" r:id="rId2"/>
    <p:sldLayoutId id="2147483833" r:id="rId3"/>
    <p:sldLayoutId id="2147483837" r:id="rId4"/>
    <p:sldLayoutId id="2147483809" r:id="rId5"/>
    <p:sldLayoutId id="2147483838" r:id="rId6"/>
    <p:sldLayoutId id="2147483823" r:id="rId7"/>
    <p:sldLayoutId id="2147483824" r:id="rId8"/>
    <p:sldLayoutId id="2147483825" r:id="rId9"/>
    <p:sldLayoutId id="2147483895" r:id="rId10"/>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2"/>
            </p:custDataLst>
            <p:extLst>
              <p:ext uri="{D42A27DB-BD31-4B8C-83A1-F6EECF244321}">
                <p14:modId xmlns:p14="http://schemas.microsoft.com/office/powerpoint/2010/main" val="35807181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473" name="think-cell Slide" r:id="rId13" imgW="360" imgH="360" progId="">
                  <p:embed/>
                </p:oleObj>
              </mc:Choice>
              <mc:Fallback>
                <p:oleObj name="think-cell Slide" r:id="rId13" imgW="360" imgH="360" progId="">
                  <p:embed/>
                  <p:pic>
                    <p:nvPicPr>
                      <p:cNvPr id="0" name="Picture 1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a:defRPr/>
            </a:pPr>
            <a:r>
              <a:rPr lang="en-US" sz="700" dirty="0" smtClean="0">
                <a:solidFill>
                  <a:srgbClr val="B9B8BB"/>
                </a:solidFill>
                <a:cs typeface="HP Simplified"/>
              </a:rPr>
              <a:t>© Copyright 2012 Hewlett-Packard Development Company, L.P.  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defTabSz="914400"/>
            <a:fld id="{6C5AF65D-6854-49AF-ABC5-48B5BA0EA842}" type="slidenum">
              <a:rPr lang="en-US" sz="700" smtClean="0">
                <a:solidFill>
                  <a:srgbClr val="B9B8BB"/>
                </a:solidFill>
                <a:cs typeface="HP Simplified"/>
              </a:rPr>
              <a:pPr defTabSz="914400"/>
              <a:t>‹#›</a:t>
            </a:fld>
            <a:endParaRPr lang="en-US" sz="700" dirty="0" smtClean="0">
              <a:solidFill>
                <a:srgbClr val="B9B8BB"/>
              </a:solidFill>
              <a:cs typeface="HP Simplified"/>
            </a:endParaRPr>
          </a:p>
        </p:txBody>
      </p:sp>
      <p:pic>
        <p:nvPicPr>
          <p:cNvPr id="4" name="Picture 3" descr="HP_Blue_RGB_150_S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451" name="think-cell Slide" r:id="rId15" imgW="360" imgH="360" progId="">
                  <p:embed/>
                </p:oleObj>
              </mc:Choice>
              <mc:Fallback>
                <p:oleObj name="think-cell Slide" r:id="rId15" imgW="360" imgH="360" progId="">
                  <p:embed/>
                  <p:pic>
                    <p:nvPicPr>
                      <p:cNvPr id="0" name="Picture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a:defRPr/>
            </a:pPr>
            <a:r>
              <a:rPr lang="en-US" sz="700" dirty="0" smtClean="0">
                <a:solidFill>
                  <a:srgbClr val="B9B8BB"/>
                </a:solidFill>
                <a:cs typeface="HP Simplified"/>
              </a:rPr>
              <a:t>© Copyright 2012 Hewlett-Packard Development Company, L.P.  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defTabSz="914400"/>
            <a:fld id="{6C5AF65D-6854-49AF-ABC5-48B5BA0EA842}" type="slidenum">
              <a:rPr lang="en-US" sz="700" smtClean="0">
                <a:solidFill>
                  <a:srgbClr val="B9B8BB"/>
                </a:solidFill>
                <a:cs typeface="HP Simplified"/>
              </a:rPr>
              <a:pPr defTabSz="914400"/>
              <a:t>‹#›</a:t>
            </a:fld>
            <a:endParaRPr lang="en-US" sz="700" dirty="0" smtClean="0">
              <a:solidFill>
                <a:srgbClr val="B9B8BB"/>
              </a:solidFill>
              <a:cs typeface="HP Simplified"/>
            </a:endParaRPr>
          </a:p>
        </p:txBody>
      </p:sp>
      <p:pic>
        <p:nvPicPr>
          <p:cNvPr id="4" name="Picture 3" descr="HP_Blue_RGB_150_SM.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1877423446"/>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extLst>
              <p:ext uri="{D42A27DB-BD31-4B8C-83A1-F6EECF244321}">
                <p14:modId xmlns:p14="http://schemas.microsoft.com/office/powerpoint/2010/main" val="40783056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474" name="think-cell Slide" r:id="rId14" imgW="360" imgH="360" progId="">
                  <p:embed/>
                </p:oleObj>
              </mc:Choice>
              <mc:Fallback>
                <p:oleObj name="think-cell Slide" r:id="rId14" imgW="360" imgH="360" progId="">
                  <p:embed/>
                  <p:pic>
                    <p:nvPicPr>
                      <p:cNvPr id="0" name="Picture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a:defRPr/>
            </a:pPr>
            <a:r>
              <a:rPr lang="en-US" sz="700" dirty="0" smtClean="0">
                <a:solidFill>
                  <a:srgbClr val="B9B8BB"/>
                </a:solidFill>
                <a:cs typeface="HP Simplified"/>
              </a:rPr>
              <a:t>© Copyright 2012 Hewlett-Packard Development Company, L.P.  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defTabSz="914400"/>
            <a:fld id="{6C5AF65D-6854-49AF-ABC5-48B5BA0EA842}" type="slidenum">
              <a:rPr lang="en-US" sz="700" smtClean="0">
                <a:solidFill>
                  <a:srgbClr val="B9B8BB"/>
                </a:solidFill>
                <a:cs typeface="HP Simplified"/>
              </a:rPr>
              <a:pPr defTabSz="914400"/>
              <a:t>‹#›</a:t>
            </a:fld>
            <a:endParaRPr lang="en-US" sz="700" dirty="0" smtClean="0">
              <a:solidFill>
                <a:srgbClr val="B9B8BB"/>
              </a:solidFill>
              <a:cs typeface="HP Simplified"/>
            </a:endParaRPr>
          </a:p>
        </p:txBody>
      </p:sp>
      <p:pic>
        <p:nvPicPr>
          <p:cNvPr id="4" name="Picture 3" descr="HP_Blue_RGB_150_SM.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77318699"/>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0.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3635513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583" name="think-cell Slide" r:id="rId5" imgW="360" imgH="360" progId="">
                  <p:embed/>
                </p:oleObj>
              </mc:Choice>
              <mc:Fallback>
                <p:oleObj name="think-cell Slide" r:id="rId5" imgW="360" imgH="36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AutoShape 326"/>
          <p:cNvSpPr>
            <a:spLocks noChangeAspect="1" noChangeArrowheads="1" noTextEdit="1"/>
          </p:cNvSpPr>
          <p:nvPr/>
        </p:nvSpPr>
        <p:spPr bwMode="auto">
          <a:xfrm>
            <a:off x="1333520" y="0"/>
            <a:ext cx="3801033" cy="475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prstClr val="black"/>
              </a:solidFill>
              <a:latin typeface="Calibri" panose="020F0502020204030204" pitchFamily="34" charset="0"/>
              <a:cs typeface="Arial" charset="0"/>
            </a:endParaRPr>
          </a:p>
        </p:txBody>
      </p:sp>
      <p:sp>
        <p:nvSpPr>
          <p:cNvPr id="105" name="TextBox 104"/>
          <p:cNvSpPr txBox="1"/>
          <p:nvPr/>
        </p:nvSpPr>
        <p:spPr>
          <a:xfrm>
            <a:off x="583843" y="3170100"/>
            <a:ext cx="7969963" cy="1754326"/>
          </a:xfrm>
          <a:prstGeom prst="rect">
            <a:avLst/>
          </a:prstGeom>
          <a:noFill/>
        </p:spPr>
        <p:txBody>
          <a:bodyPr wrap="square" rtlCol="0">
            <a:spAutoFit/>
          </a:bodyPr>
          <a:lstStyle/>
          <a:p>
            <a:pPr algn="ctr"/>
            <a:r>
              <a:rPr lang="en-US" sz="4400" dirty="0" smtClean="0"/>
              <a:t>Overview of Project </a:t>
            </a:r>
            <a:r>
              <a:rPr lang="en-US" sz="4400" dirty="0"/>
              <a:t>and Infrastructure </a:t>
            </a:r>
            <a:r>
              <a:rPr lang="en-US" sz="4400" dirty="0" smtClean="0"/>
              <a:t>Financing</a:t>
            </a:r>
            <a:r>
              <a:rPr lang="en-US" sz="2000" b="1" dirty="0" smtClean="0">
                <a:latin typeface="Calibri" panose="020F0502020204030204" pitchFamily="34" charset="0"/>
              </a:rPr>
              <a:t/>
            </a:r>
            <a:br>
              <a:rPr lang="en-US" sz="2000" b="1" dirty="0" smtClean="0">
                <a:latin typeface="Calibri" panose="020F0502020204030204" pitchFamily="34" charset="0"/>
              </a:rPr>
            </a:br>
            <a:r>
              <a:rPr lang="en-US" sz="2000" b="1" dirty="0" smtClean="0">
                <a:latin typeface="Calibri" panose="020F0502020204030204" pitchFamily="34" charset="0"/>
                <a:ea typeface="Tahoma" panose="020B0604030504040204" pitchFamily="34" charset="0"/>
                <a:cs typeface="Tahoma" panose="020B0604030504040204" pitchFamily="34" charset="0"/>
              </a:rPr>
              <a:t> </a:t>
            </a:r>
            <a:r>
              <a:rPr lang="en-US" sz="1400" b="1" dirty="0" smtClean="0">
                <a:latin typeface="Calibri" panose="020F0502020204030204" pitchFamily="34" charset="0"/>
                <a:ea typeface="Tahoma" panose="020B0604030504040204" pitchFamily="34" charset="0"/>
                <a:cs typeface="Tahoma" panose="020B0604030504040204" pitchFamily="34" charset="0"/>
              </a:rPr>
              <a:t>Presenter – </a:t>
            </a:r>
            <a:r>
              <a:rPr lang="en-US" sz="1400" b="1" dirty="0" err="1" smtClean="0">
                <a:latin typeface="Calibri" panose="020F0502020204030204" pitchFamily="34" charset="0"/>
                <a:ea typeface="Tahoma" panose="020B0604030504040204" pitchFamily="34" charset="0"/>
                <a:cs typeface="Tahoma" panose="020B0604030504040204" pitchFamily="34" charset="0"/>
              </a:rPr>
              <a:t>Rohit</a:t>
            </a:r>
            <a:r>
              <a:rPr lang="en-US" sz="1400" b="1" dirty="0" smtClean="0">
                <a:latin typeface="Calibri" panose="020F0502020204030204" pitchFamily="34" charset="0"/>
                <a:ea typeface="Tahoma" panose="020B0604030504040204" pitchFamily="34" charset="0"/>
                <a:cs typeface="Tahoma" panose="020B0604030504040204" pitchFamily="34" charset="0"/>
              </a:rPr>
              <a:t> </a:t>
            </a:r>
            <a:r>
              <a:rPr lang="en-US" sz="1400" b="1" dirty="0" err="1" smtClean="0">
                <a:latin typeface="Calibri" panose="020F0502020204030204" pitchFamily="34" charset="0"/>
                <a:ea typeface="Tahoma" panose="020B0604030504040204" pitchFamily="34" charset="0"/>
                <a:cs typeface="Tahoma" panose="020B0604030504040204" pitchFamily="34" charset="0"/>
              </a:rPr>
              <a:t>Tuli</a:t>
            </a:r>
            <a:endParaRPr lang="en-IN" sz="1400" b="1" dirty="0">
              <a:latin typeface="Calibri" panose="020F0502020204030204" pitchFamily="34" charset="0"/>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65784" y="-446488"/>
            <a:ext cx="4206081" cy="4206081"/>
          </a:xfrm>
          <a:prstGeom prst="rect">
            <a:avLst/>
          </a:prstGeom>
        </p:spPr>
      </p:pic>
    </p:spTree>
    <p:extLst>
      <p:ext uri="{BB962C8B-B14F-4D97-AF65-F5344CB8AC3E}">
        <p14:creationId xmlns:p14="http://schemas.microsoft.com/office/powerpoint/2010/main" val="397342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Rectangle 1"/>
          <p:cNvSpPr/>
          <p:nvPr/>
        </p:nvSpPr>
        <p:spPr>
          <a:xfrm>
            <a:off x="-3175"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4800" dirty="0">
              <a:latin typeface="Calibri" pitchFamily="34" charset="0"/>
              <a:cs typeface="Calibri" panose="020F0502020204030204" pitchFamily="34" charset="0"/>
            </a:endParaRPr>
          </a:p>
        </p:txBody>
      </p:sp>
      <p:sp>
        <p:nvSpPr>
          <p:cNvPr id="4" name="TextBox 3"/>
          <p:cNvSpPr txBox="1"/>
          <p:nvPr/>
        </p:nvSpPr>
        <p:spPr>
          <a:xfrm>
            <a:off x="1274480" y="2181726"/>
            <a:ext cx="6588690" cy="830997"/>
          </a:xfrm>
          <a:prstGeom prst="rect">
            <a:avLst/>
          </a:prstGeom>
          <a:noFill/>
        </p:spPr>
        <p:txBody>
          <a:bodyPr wrap="square" rtlCol="0">
            <a:spAutoFit/>
          </a:bodyPr>
          <a:lstStyle/>
          <a:p>
            <a:pPr algn="ctr" defTabSz="430213">
              <a:spcAft>
                <a:spcPts val="400"/>
              </a:spcAft>
              <a:buSzPct val="100000"/>
            </a:pPr>
            <a:r>
              <a:rPr lang="en-US" sz="4800" b="1" dirty="0">
                <a:solidFill>
                  <a:schemeClr val="bg1"/>
                </a:solidFill>
                <a:latin typeface="Calibri" panose="020F0502020204030204" pitchFamily="34" charset="0"/>
                <a:cs typeface="HP Simplified" pitchFamily="34" charset="0"/>
              </a:rPr>
              <a:t>Contractual Structure</a:t>
            </a:r>
            <a:endParaRPr lang="en-US" sz="4500" b="1" dirty="0" smtClean="0">
              <a:solidFill>
                <a:schemeClr val="bg1"/>
              </a:solidFill>
              <a:latin typeface="Calibri" panose="020F0502020204030204" pitchFamily="34" charset="0"/>
              <a:cs typeface="HP Simplified" pitchFamily="34" charset="0"/>
            </a:endParaRPr>
          </a:p>
        </p:txBody>
      </p:sp>
    </p:spTree>
    <p:extLst>
      <p:ext uri="{BB962C8B-B14F-4D97-AF65-F5344CB8AC3E}">
        <p14:creationId xmlns:p14="http://schemas.microsoft.com/office/powerpoint/2010/main" val="349968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Contractual Structure</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545036"/>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pic>
        <p:nvPicPr>
          <p:cNvPr id="6" name="Picture 5"/>
          <p:cNvPicPr>
            <a:picLocks noChangeAspect="1"/>
          </p:cNvPicPr>
          <p:nvPr/>
        </p:nvPicPr>
        <p:blipFill>
          <a:blip r:embed="rId3"/>
          <a:stretch>
            <a:fillRect/>
          </a:stretch>
        </p:blipFill>
        <p:spPr>
          <a:xfrm>
            <a:off x="1389529" y="1055492"/>
            <a:ext cx="6158264" cy="3489544"/>
          </a:xfrm>
          <a:prstGeom prst="rect">
            <a:avLst/>
          </a:prstGeom>
        </p:spPr>
      </p:pic>
    </p:spTree>
    <p:extLst>
      <p:ext uri="{BB962C8B-B14F-4D97-AF65-F5344CB8AC3E}">
        <p14:creationId xmlns:p14="http://schemas.microsoft.com/office/powerpoint/2010/main" val="175035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Contractual Framework</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545036"/>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sp>
        <p:nvSpPr>
          <p:cNvPr id="2" name="Rectangle 1"/>
          <p:cNvSpPr/>
          <p:nvPr/>
        </p:nvSpPr>
        <p:spPr>
          <a:xfrm>
            <a:off x="561974" y="1136132"/>
            <a:ext cx="5343525" cy="3551742"/>
          </a:xfrm>
          <a:prstGeom prst="rect">
            <a:avLst/>
          </a:prstGeom>
        </p:spPr>
        <p:txBody>
          <a:bodyPr wrap="square">
            <a:spAutoFit/>
          </a:bodyPr>
          <a:lstStyle/>
          <a:p>
            <a:pPr marL="171450" lvl="0" indent="-171450" algn="just" defTabSz="914378">
              <a:spcBef>
                <a:spcPct val="20000"/>
              </a:spcBef>
              <a:buFont typeface="Wingdings" panose="05000000000000000000" pitchFamily="2" charset="2"/>
              <a:buChar char="Ø"/>
            </a:pPr>
            <a:r>
              <a:rPr lang="en-US" sz="1600" b="1" spc="100" dirty="0">
                <a:solidFill>
                  <a:srgbClr val="0070C0"/>
                </a:solidFill>
                <a:latin typeface="Calibri" panose="020F0502020204030204" pitchFamily="34" charset="0"/>
                <a:ea typeface="Tahoma" panose="020B0604030504040204" pitchFamily="34" charset="0"/>
                <a:cs typeface="Tahoma" panose="020B0604030504040204" pitchFamily="34" charset="0"/>
              </a:rPr>
              <a:t>Loan </a:t>
            </a:r>
            <a:r>
              <a:rPr lang="en-US" sz="1600" b="1" spc="100" dirty="0" smtClean="0">
                <a:solidFill>
                  <a:srgbClr val="0070C0"/>
                </a:solidFill>
                <a:latin typeface="Calibri" panose="020F0502020204030204" pitchFamily="34" charset="0"/>
                <a:ea typeface="Tahoma" panose="020B0604030504040204" pitchFamily="34" charset="0"/>
                <a:cs typeface="Tahoma" panose="020B0604030504040204" pitchFamily="34" charset="0"/>
              </a:rPr>
              <a:t>Agreement</a:t>
            </a:r>
          </a:p>
          <a:p>
            <a:pPr marL="171450" lvl="0" indent="-171450" algn="just" defTabSz="914378">
              <a:spcBef>
                <a:spcPct val="20000"/>
              </a:spcBef>
              <a:buFont typeface="Wingdings" panose="05000000000000000000" pitchFamily="2" charset="2"/>
              <a:buChar char="Ø"/>
            </a:pPr>
            <a:endParaRPr lang="en-US" sz="1200" b="1" spc="100" dirty="0">
              <a:solidFill>
                <a:srgbClr val="0070C0"/>
              </a:solidFill>
              <a:latin typeface="Calibri" panose="020F0502020204030204" pitchFamily="34" charset="0"/>
              <a:ea typeface="Tahoma" panose="020B0604030504040204" pitchFamily="34" charset="0"/>
              <a:cs typeface="Tahoma" panose="020B0604030504040204" pitchFamily="34" charset="0"/>
            </a:endParaRPr>
          </a:p>
          <a:p>
            <a:pPr marL="628638" lvl="1" indent="-171450" algn="just" defTabSz="914378">
              <a:spcBef>
                <a:spcPct val="20000"/>
              </a:spcBef>
              <a:buFont typeface="Arial" panose="020B0604020202020204" pitchFamily="34" charset="0"/>
              <a:buChar char="•"/>
            </a:pPr>
            <a:r>
              <a:rPr lang="en-US" sz="1200" b="1" dirty="0">
                <a:solidFill>
                  <a:srgbClr val="262626"/>
                </a:solidFill>
                <a:latin typeface="Calibri" panose="020F0502020204030204" pitchFamily="34" charset="0"/>
                <a:ea typeface="Tahoma" panose="020B0604030504040204" pitchFamily="34" charset="0"/>
                <a:cs typeface="Tahoma" panose="020B0604030504040204" pitchFamily="34" charset="0"/>
              </a:rPr>
              <a:t> </a:t>
            </a:r>
            <a:r>
              <a:rPr lang="en-US" sz="1400" b="1" dirty="0">
                <a:solidFill>
                  <a:srgbClr val="262626"/>
                </a:solidFill>
                <a:latin typeface="Calibri" panose="020F0502020204030204" pitchFamily="34" charset="0"/>
                <a:ea typeface="Tahoma" panose="020B0604030504040204" pitchFamily="34" charset="0"/>
                <a:cs typeface="Tahoma" panose="020B0604030504040204" pitchFamily="34" charset="0"/>
              </a:rPr>
              <a:t>Conditions </a:t>
            </a:r>
            <a:r>
              <a:rPr lang="en-US" sz="1400" b="1" dirty="0" smtClean="0">
                <a:solidFill>
                  <a:srgbClr val="262626"/>
                </a:solidFill>
                <a:latin typeface="Calibri" panose="020F0502020204030204" pitchFamily="34" charset="0"/>
                <a:ea typeface="Tahoma" panose="020B0604030504040204" pitchFamily="34" charset="0"/>
                <a:cs typeface="Tahoma" panose="020B0604030504040204" pitchFamily="34" charset="0"/>
              </a:rPr>
              <a:t>precedent</a:t>
            </a:r>
          </a:p>
          <a:p>
            <a:pPr marL="628638" lvl="1" indent="-171450" algn="just" defTabSz="914378">
              <a:spcBef>
                <a:spcPct val="20000"/>
              </a:spcBef>
              <a:buFont typeface="Arial" panose="020B0604020202020204" pitchFamily="34" charset="0"/>
              <a:buChar char="•"/>
            </a:pPr>
            <a:endParaRPr lang="en-US" sz="1400" b="1" dirty="0">
              <a:solidFill>
                <a:srgbClr val="262626"/>
              </a:solidFill>
              <a:latin typeface="Calibri" panose="020F0502020204030204" pitchFamily="34" charset="0"/>
              <a:ea typeface="Tahoma" panose="020B0604030504040204" pitchFamily="34" charset="0"/>
              <a:cs typeface="Tahoma" panose="020B0604030504040204" pitchFamily="34" charset="0"/>
            </a:endParaRPr>
          </a:p>
          <a:p>
            <a:pPr marL="914378" lvl="2" algn="just" defTabSz="914378">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To initial drawdown</a:t>
            </a:r>
          </a:p>
          <a:p>
            <a:pPr marL="1371566" lvl="3" algn="just" defTabSz="914378">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Permits</a:t>
            </a:r>
          </a:p>
          <a:p>
            <a:pPr marL="1371566" lvl="3" algn="just" defTabSz="914378">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Environmental </a:t>
            </a: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diligence</a:t>
            </a:r>
          </a:p>
          <a:p>
            <a:pPr marL="1371566" lvl="3" algn="just" defTabSz="914378">
              <a:spcBef>
                <a:spcPct val="20000"/>
              </a:spcBef>
              <a:buFont typeface="Wingdings" panose="05000000000000000000" pitchFamily="2" charset="2"/>
              <a:buChar char="§"/>
            </a:pPr>
            <a:endPar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endParaRPr>
          </a:p>
          <a:p>
            <a:pPr marL="914378" lvl="2" algn="just" defTabSz="914378">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To all drawdowns</a:t>
            </a:r>
          </a:p>
          <a:p>
            <a:pPr marL="1371566" lvl="3" algn="just" defTabSz="914378">
              <a:spcBef>
                <a:spcPct val="20000"/>
              </a:spcBef>
              <a:buFont typeface="Wingdings" panose="05000000000000000000" pitchFamily="2" charset="2"/>
              <a:buChar char="§"/>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Independent </a:t>
            </a: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Engineer confirmation</a:t>
            </a:r>
          </a:p>
          <a:p>
            <a:pPr marL="1371554" lvl="3" algn="just" defTabSz="914378">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Work proceeding in accordance with EPC contract</a:t>
            </a:r>
          </a:p>
          <a:p>
            <a:pPr marL="1371554" lvl="3" algn="just" defTabSz="914378">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Sufficient funds available for timely </a:t>
            </a: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completion</a:t>
            </a:r>
          </a:p>
          <a:p>
            <a:pPr marL="1828754" lvl="4" algn="just" defTabSz="914378">
              <a:spcBef>
                <a:spcPct val="20000"/>
              </a:spcBef>
              <a:buFont typeface="Wingdings" panose="05000000000000000000" pitchFamily="2" charset="2"/>
              <a:buChar char="§"/>
            </a:pPr>
            <a:endPar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endParaRPr>
          </a:p>
          <a:p>
            <a:pPr marL="628638" lvl="1" indent="-171450" algn="just" defTabSz="914378">
              <a:spcBef>
                <a:spcPct val="20000"/>
              </a:spcBef>
              <a:buFont typeface="Arial" panose="020B0604020202020204" pitchFamily="34" charset="0"/>
              <a:buChar char="•"/>
            </a:pPr>
            <a:r>
              <a:rPr lang="en-US" sz="1400" dirty="0">
                <a:solidFill>
                  <a:srgbClr val="262626"/>
                </a:solidFill>
                <a:latin typeface="Calibri" panose="020F0502020204030204" pitchFamily="34" charset="0"/>
                <a:ea typeface="Tahoma" panose="020B0604030504040204" pitchFamily="34" charset="0"/>
                <a:cs typeface="Tahoma" panose="020B0604030504040204" pitchFamily="34" charset="0"/>
              </a:rPr>
              <a:t> </a:t>
            </a:r>
            <a:r>
              <a:rPr lang="en-US" sz="1400" b="1" dirty="0">
                <a:solidFill>
                  <a:srgbClr val="262626"/>
                </a:solidFill>
                <a:latin typeface="Calibri" panose="020F0502020204030204" pitchFamily="34" charset="0"/>
                <a:ea typeface="Tahoma" panose="020B0604030504040204" pitchFamily="34" charset="0"/>
                <a:cs typeface="Tahoma" panose="020B0604030504040204" pitchFamily="34" charset="0"/>
              </a:rPr>
              <a:t>Representations and warranties</a:t>
            </a:r>
          </a:p>
          <a:p>
            <a:pPr marL="2285943" lvl="5" defTabSz="914378">
              <a:spcBef>
                <a:spcPct val="20000"/>
              </a:spcBef>
            </a:pPr>
            <a:endParaRPr lang="en-US" sz="1200" dirty="0">
              <a:solidFill>
                <a:srgbClr val="262626"/>
              </a:solidFill>
              <a:latin typeface="Calibri" panose="020F0502020204030204" pitchFamily="34" charset="0"/>
            </a:endParaRPr>
          </a:p>
        </p:txBody>
      </p:sp>
    </p:spTree>
    <p:extLst>
      <p:ext uri="{BB962C8B-B14F-4D97-AF65-F5344CB8AC3E}">
        <p14:creationId xmlns:p14="http://schemas.microsoft.com/office/powerpoint/2010/main" val="34430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Contractual Framework</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3630" y="4545036"/>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sp>
        <p:nvSpPr>
          <p:cNvPr id="2" name="Rectangle 1"/>
          <p:cNvSpPr/>
          <p:nvPr/>
        </p:nvSpPr>
        <p:spPr>
          <a:xfrm>
            <a:off x="833437" y="946571"/>
            <a:ext cx="5166529" cy="3847207"/>
          </a:xfrm>
          <a:prstGeom prst="rect">
            <a:avLst/>
          </a:prstGeom>
        </p:spPr>
        <p:txBody>
          <a:bodyPr wrap="square">
            <a:spAutoFit/>
          </a:bodyPr>
          <a:lstStyle/>
          <a:p>
            <a:pPr marL="171450" lvl="0" indent="-171450" algn="just" defTabSz="914378">
              <a:lnSpc>
                <a:spcPct val="150000"/>
              </a:lnSpc>
              <a:spcBef>
                <a:spcPct val="20000"/>
              </a:spcBef>
              <a:buFont typeface="Wingdings" panose="05000000000000000000" pitchFamily="2" charset="2"/>
              <a:buChar char="Ø"/>
            </a:pPr>
            <a:r>
              <a:rPr lang="en-US" sz="1400" b="1" spc="100" dirty="0" smtClean="0">
                <a:solidFill>
                  <a:srgbClr val="0070C0"/>
                </a:solidFill>
                <a:latin typeface="Calibri" panose="020F0502020204030204" pitchFamily="34" charset="0"/>
                <a:ea typeface="Tahoma" panose="020B0604030504040204" pitchFamily="34" charset="0"/>
                <a:cs typeface="Tahoma" panose="020B0604030504040204" pitchFamily="34" charset="0"/>
              </a:rPr>
              <a:t>Covenants</a:t>
            </a:r>
          </a:p>
          <a:p>
            <a:pPr marL="585776" lvl="1" indent="-128588" algn="just" defTabSz="914378">
              <a:lnSpc>
                <a:spcPct val="150000"/>
              </a:lnSpc>
              <a:spcBef>
                <a:spcPct val="20000"/>
              </a:spcBef>
              <a:buFont typeface="Wingdings" panose="05000000000000000000" pitchFamily="2" charset="2"/>
              <a:buChar char="§"/>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Financial ratios</a:t>
            </a:r>
          </a:p>
          <a:p>
            <a:pPr marL="457178" lvl="1" algn="just" defTabSz="914378">
              <a:spcBef>
                <a:spcPct val="20000"/>
              </a:spcBef>
              <a:buFont typeface="Wingdings" panose="05000000000000000000" pitchFamily="2" charset="2"/>
              <a:buChar char="§"/>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Debt service coverage ratio</a:t>
            </a:r>
          </a:p>
          <a:p>
            <a:pPr marL="457178" lvl="1" algn="just" defTabSz="914378">
              <a:spcBef>
                <a:spcPct val="20000"/>
              </a:spcBef>
              <a:buFont typeface="Wingdings" panose="05000000000000000000" pitchFamily="2" charset="2"/>
              <a:buChar char="§"/>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Debt to equity ratio</a:t>
            </a:r>
          </a:p>
          <a:p>
            <a:pPr marL="585776" lvl="1" indent="-128588" algn="just" defTabSz="914378">
              <a:spcBef>
                <a:spcPct val="20000"/>
              </a:spcBef>
              <a:buFont typeface="Wingdings" panose="05000000000000000000" pitchFamily="2" charset="2"/>
              <a:buChar char="§"/>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Dividends</a:t>
            </a:r>
          </a:p>
          <a:p>
            <a:pPr marL="457178" lvl="1" algn="just" defTabSz="914378">
              <a:spcBef>
                <a:spcPct val="20000"/>
              </a:spcBef>
              <a:buFont typeface="Wingdings" panose="05000000000000000000" pitchFamily="2" charset="2"/>
              <a:buChar char="§"/>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Conditions</a:t>
            </a:r>
          </a:p>
          <a:p>
            <a:pPr marL="585776" lvl="1" indent="-128588" algn="just" defTabSz="914378">
              <a:spcBef>
                <a:spcPct val="20000"/>
              </a:spcBef>
              <a:buFont typeface="Wingdings" panose="05000000000000000000" pitchFamily="2" charset="2"/>
              <a:buChar char="§"/>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Modification of project contracts</a:t>
            </a:r>
          </a:p>
          <a:p>
            <a:pPr marL="585776" lvl="1" indent="-128588" algn="just" defTabSz="914378">
              <a:spcBef>
                <a:spcPct val="20000"/>
              </a:spcBef>
              <a:buFont typeface="Wingdings" panose="05000000000000000000" pitchFamily="2" charset="2"/>
              <a:buChar char="§"/>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Reporting</a:t>
            </a:r>
          </a:p>
          <a:p>
            <a:pPr marL="171450" lvl="0" indent="-171450" algn="just" defTabSz="914378">
              <a:lnSpc>
                <a:spcPct val="150000"/>
              </a:lnSpc>
              <a:spcBef>
                <a:spcPct val="20000"/>
              </a:spcBef>
              <a:buFont typeface="Wingdings" panose="05000000000000000000" pitchFamily="2" charset="2"/>
              <a:buChar char="Ø"/>
            </a:pPr>
            <a:r>
              <a:rPr lang="en-US" sz="1200" b="1" spc="100" dirty="0" smtClean="0">
                <a:solidFill>
                  <a:srgbClr val="0070C0"/>
                </a:solidFill>
                <a:latin typeface="Calibri" panose="020F0502020204030204" pitchFamily="34" charset="0"/>
                <a:ea typeface="Tahoma" panose="020B0604030504040204" pitchFamily="34" charset="0"/>
                <a:cs typeface="Tahoma" panose="020B0604030504040204" pitchFamily="34" charset="0"/>
              </a:rPr>
              <a:t> </a:t>
            </a:r>
            <a:r>
              <a:rPr lang="en-US" sz="1400" b="1" spc="100" dirty="0" smtClean="0">
                <a:solidFill>
                  <a:srgbClr val="0070C0"/>
                </a:solidFill>
                <a:latin typeface="Calibri" panose="020F0502020204030204" pitchFamily="34" charset="0"/>
                <a:ea typeface="Tahoma" panose="020B0604030504040204" pitchFamily="34" charset="0"/>
                <a:cs typeface="Tahoma" panose="020B0604030504040204" pitchFamily="34" charset="0"/>
              </a:rPr>
              <a:t>Events of default</a:t>
            </a:r>
          </a:p>
          <a:p>
            <a:pPr marL="585776" lvl="1" indent="-128588" algn="just" defTabSz="914378">
              <a:lnSpc>
                <a:spcPct val="150000"/>
              </a:lnSpc>
              <a:spcBef>
                <a:spcPct val="20000"/>
              </a:spcBef>
              <a:buFont typeface="Wingdings" panose="05000000000000000000" pitchFamily="2" charset="2"/>
              <a:buChar char="§"/>
            </a:pPr>
            <a:r>
              <a:rPr lang="en-US" sz="1200" spc="1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Bankruptcy of sponsors or project contract counterparties</a:t>
            </a:r>
          </a:p>
          <a:p>
            <a:pPr marL="585776" lvl="1" indent="-128588" algn="just" defTabSz="914378">
              <a:spcBef>
                <a:spcPct val="20000"/>
              </a:spcBef>
              <a:buFont typeface="Wingdings" panose="05000000000000000000" pitchFamily="2" charset="2"/>
              <a:buChar char="§"/>
            </a:pPr>
            <a:r>
              <a:rPr lang="en-US" sz="1200" spc="1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Concession or offtake agreement defaults</a:t>
            </a:r>
          </a:p>
          <a:p>
            <a:pPr marL="585776" lvl="1" indent="-128588" algn="just" defTabSz="914378">
              <a:spcBef>
                <a:spcPct val="20000"/>
              </a:spcBef>
              <a:buFont typeface="Wingdings" panose="05000000000000000000" pitchFamily="2" charset="2"/>
              <a:buChar char="§"/>
            </a:pPr>
            <a:r>
              <a:rPr lang="en-US" sz="1200" spc="1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Ability to replace other project contracts</a:t>
            </a:r>
          </a:p>
          <a:p>
            <a:pPr marL="585776" lvl="1" indent="-128588" algn="just" defTabSz="914378">
              <a:spcBef>
                <a:spcPct val="20000"/>
              </a:spcBef>
              <a:buFont typeface="Wingdings" panose="05000000000000000000" pitchFamily="2" charset="2"/>
              <a:buChar char="§"/>
            </a:pPr>
            <a:r>
              <a:rPr lang="en-US" sz="1200" spc="1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Abandonment</a:t>
            </a:r>
          </a:p>
          <a:p>
            <a:pPr marL="585776" lvl="1" indent="-128588" algn="just" defTabSz="914378">
              <a:spcBef>
                <a:spcPct val="20000"/>
              </a:spcBef>
              <a:buFont typeface="Wingdings" panose="05000000000000000000" pitchFamily="2" charset="2"/>
              <a:buChar char="§"/>
            </a:pPr>
            <a:r>
              <a:rPr lang="en-US" sz="1200" spc="1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Expropriation</a:t>
            </a:r>
          </a:p>
          <a:p>
            <a:pPr marL="2285943" lvl="5" defTabSz="914378">
              <a:spcBef>
                <a:spcPct val="20000"/>
              </a:spcBef>
            </a:pPr>
            <a:endParaRPr lang="en-US" sz="1200" dirty="0">
              <a:solidFill>
                <a:srgbClr val="262626"/>
              </a:solidFill>
              <a:latin typeface="Calibri" panose="020F0502020204030204" pitchFamily="34" charset="0"/>
            </a:endParaRPr>
          </a:p>
        </p:txBody>
      </p:sp>
    </p:spTree>
    <p:extLst>
      <p:ext uri="{BB962C8B-B14F-4D97-AF65-F5344CB8AC3E}">
        <p14:creationId xmlns:p14="http://schemas.microsoft.com/office/powerpoint/2010/main" val="92136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2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Rectangle 1"/>
          <p:cNvSpPr/>
          <p:nvPr/>
        </p:nvSpPr>
        <p:spPr>
          <a:xfrm>
            <a:off x="-3175"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4800" dirty="0">
              <a:latin typeface="Calibri" pitchFamily="34" charset="0"/>
              <a:cs typeface="Calibri" panose="020F0502020204030204" pitchFamily="34" charset="0"/>
            </a:endParaRPr>
          </a:p>
        </p:txBody>
      </p:sp>
      <p:sp>
        <p:nvSpPr>
          <p:cNvPr id="4" name="TextBox 3"/>
          <p:cNvSpPr txBox="1"/>
          <p:nvPr/>
        </p:nvSpPr>
        <p:spPr>
          <a:xfrm>
            <a:off x="1274480" y="1868575"/>
            <a:ext cx="6588690" cy="1085810"/>
          </a:xfrm>
          <a:prstGeom prst="rect">
            <a:avLst/>
          </a:prstGeom>
          <a:noFill/>
        </p:spPr>
        <p:txBody>
          <a:bodyPr wrap="square" rtlCol="0">
            <a:spAutoFit/>
          </a:bodyPr>
          <a:lstStyle/>
          <a:p>
            <a:pPr algn="ctr" defTabSz="430213">
              <a:lnSpc>
                <a:spcPct val="150000"/>
              </a:lnSpc>
              <a:spcAft>
                <a:spcPts val="400"/>
              </a:spcAft>
              <a:buSzPct val="100000"/>
            </a:pPr>
            <a:r>
              <a:rPr lang="en-US" sz="4800" b="1" dirty="0">
                <a:solidFill>
                  <a:schemeClr val="bg1"/>
                </a:solidFill>
                <a:latin typeface="Calibri" panose="020F0502020204030204" pitchFamily="34" charset="0"/>
                <a:cs typeface="HP Simplified" pitchFamily="34" charset="0"/>
              </a:rPr>
              <a:t>Security Structure</a:t>
            </a:r>
          </a:p>
        </p:txBody>
      </p:sp>
    </p:spTree>
    <p:extLst>
      <p:ext uri="{BB962C8B-B14F-4D97-AF65-F5344CB8AC3E}">
        <p14:creationId xmlns:p14="http://schemas.microsoft.com/office/powerpoint/2010/main" val="69654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Security Structure</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225083"/>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sp>
        <p:nvSpPr>
          <p:cNvPr id="2" name="Rectangle 1"/>
          <p:cNvSpPr/>
          <p:nvPr/>
        </p:nvSpPr>
        <p:spPr>
          <a:xfrm>
            <a:off x="737339" y="1200150"/>
            <a:ext cx="4572000" cy="2788456"/>
          </a:xfrm>
          <a:prstGeom prst="rect">
            <a:avLst/>
          </a:prstGeom>
        </p:spPr>
        <p:txBody>
          <a:bodyPr>
            <a:spAutoFit/>
          </a:bodyPr>
          <a:lstStyle/>
          <a:p>
            <a:pPr marL="285750" lvl="0" indent="-285750" algn="just" defTabSz="914378">
              <a:lnSpc>
                <a:spcPct val="150000"/>
              </a:lnSpc>
              <a:spcBef>
                <a:spcPct val="20000"/>
              </a:spcBef>
              <a:buFont typeface="Wingdings" panose="05000000000000000000" pitchFamily="2" charset="2"/>
              <a:buChar char="Ø"/>
            </a:pPr>
            <a:r>
              <a:rPr lang="en-US" sz="1200" spc="100" dirty="0">
                <a:solidFill>
                  <a:srgbClr val="0070C0"/>
                </a:solidFill>
                <a:latin typeface="Calibri" panose="020F0502020204030204" pitchFamily="34" charset="0"/>
                <a:ea typeface="Tahoma" panose="020B0604030504040204" pitchFamily="34" charset="0"/>
                <a:cs typeface="Tahoma" panose="020B0604030504040204" pitchFamily="34" charset="0"/>
              </a:rPr>
              <a:t>Charge over Borrower’s assets</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Real property</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Equipment &amp; inventory</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License / concession</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Key contracts</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Bank accounts</a:t>
            </a:r>
          </a:p>
          <a:p>
            <a:pPr marL="285750" lvl="0" indent="-285750" algn="just" defTabSz="914378">
              <a:lnSpc>
                <a:spcPct val="150000"/>
              </a:lnSpc>
              <a:spcBef>
                <a:spcPct val="20000"/>
              </a:spcBef>
              <a:buFont typeface="Wingdings" panose="05000000000000000000" pitchFamily="2" charset="2"/>
              <a:buChar char="Ø"/>
            </a:pPr>
            <a:r>
              <a:rPr lang="en-US" sz="1200" spc="100" dirty="0" smtClean="0">
                <a:solidFill>
                  <a:srgbClr val="0070C0"/>
                </a:solidFill>
                <a:latin typeface="Calibri" panose="020F0502020204030204" pitchFamily="34" charset="0"/>
                <a:ea typeface="Tahoma" panose="020B0604030504040204" pitchFamily="34" charset="0"/>
                <a:cs typeface="Tahoma" panose="020B0604030504040204" pitchFamily="34" charset="0"/>
              </a:rPr>
              <a:t>Completion </a:t>
            </a:r>
            <a:r>
              <a:rPr lang="en-US" sz="1200" spc="100" dirty="0">
                <a:solidFill>
                  <a:srgbClr val="0070C0"/>
                </a:solidFill>
                <a:latin typeface="Calibri" panose="020F0502020204030204" pitchFamily="34" charset="0"/>
                <a:ea typeface="Tahoma" panose="020B0604030504040204" pitchFamily="34" charset="0"/>
                <a:cs typeface="Tahoma" panose="020B0604030504040204" pitchFamily="34" charset="0"/>
              </a:rPr>
              <a:t>Guarantee</a:t>
            </a:r>
          </a:p>
          <a:p>
            <a:pPr marL="285750" lvl="0" indent="-285750" algn="just" defTabSz="914378">
              <a:lnSpc>
                <a:spcPct val="150000"/>
              </a:lnSpc>
              <a:spcBef>
                <a:spcPct val="20000"/>
              </a:spcBef>
              <a:buFont typeface="Wingdings" panose="05000000000000000000" pitchFamily="2" charset="2"/>
              <a:buChar char="Ø"/>
            </a:pPr>
            <a:r>
              <a:rPr lang="en-US" sz="1200" spc="100" dirty="0" smtClean="0">
                <a:solidFill>
                  <a:srgbClr val="0070C0"/>
                </a:solidFill>
                <a:latin typeface="Calibri" panose="020F0502020204030204" pitchFamily="34" charset="0"/>
                <a:ea typeface="Tahoma" panose="020B0604030504040204" pitchFamily="34" charset="0"/>
                <a:cs typeface="Tahoma" panose="020B0604030504040204" pitchFamily="34" charset="0"/>
              </a:rPr>
              <a:t>Direct </a:t>
            </a:r>
            <a:r>
              <a:rPr lang="en-US" sz="1200" spc="100" dirty="0">
                <a:solidFill>
                  <a:srgbClr val="0070C0"/>
                </a:solidFill>
                <a:latin typeface="Calibri" panose="020F0502020204030204" pitchFamily="34" charset="0"/>
                <a:ea typeface="Tahoma" panose="020B0604030504040204" pitchFamily="34" charset="0"/>
                <a:cs typeface="Tahoma" panose="020B0604030504040204" pitchFamily="34" charset="0"/>
              </a:rPr>
              <a:t>Agreements</a:t>
            </a:r>
          </a:p>
          <a:p>
            <a:pPr marL="2285943" lvl="5" defTabSz="914378">
              <a:spcBef>
                <a:spcPct val="20000"/>
              </a:spcBef>
            </a:pPr>
            <a:endParaRPr lang="en-US" sz="1200" dirty="0">
              <a:solidFill>
                <a:srgbClr val="262626"/>
              </a:solidFill>
              <a:latin typeface="Calibri" panose="020F0502020204030204" pitchFamily="34" charset="0"/>
            </a:endParaRPr>
          </a:p>
        </p:txBody>
      </p:sp>
    </p:spTree>
    <p:extLst>
      <p:ext uri="{BB962C8B-B14F-4D97-AF65-F5344CB8AC3E}">
        <p14:creationId xmlns:p14="http://schemas.microsoft.com/office/powerpoint/2010/main" val="1095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Different Classes of Debt</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225083"/>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sp>
        <p:nvSpPr>
          <p:cNvPr id="2" name="Rectangle 1"/>
          <p:cNvSpPr/>
          <p:nvPr/>
        </p:nvSpPr>
        <p:spPr>
          <a:xfrm>
            <a:off x="720247" y="1200150"/>
            <a:ext cx="4572000" cy="2441309"/>
          </a:xfrm>
          <a:prstGeom prst="rect">
            <a:avLst/>
          </a:prstGeom>
        </p:spPr>
        <p:txBody>
          <a:bodyPr>
            <a:spAutoFit/>
          </a:bodyPr>
          <a:lstStyle/>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Senior debt</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Hedging liabilities</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Mezzanine debt</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Subordinated / junior debt</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Investor debt (equity investors)</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Intra-group debt</a:t>
            </a:r>
          </a:p>
        </p:txBody>
      </p:sp>
    </p:spTree>
    <p:extLst>
      <p:ext uri="{BB962C8B-B14F-4D97-AF65-F5344CB8AC3E}">
        <p14:creationId xmlns:p14="http://schemas.microsoft.com/office/powerpoint/2010/main" val="293480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err="1" smtClean="0"/>
              <a:t>Intercreditor</a:t>
            </a:r>
            <a:r>
              <a:rPr lang="en-US" sz="2400" dirty="0" smtClean="0"/>
              <a:t> Agreement</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225083"/>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sp>
        <p:nvSpPr>
          <p:cNvPr id="2" name="Rectangle 1"/>
          <p:cNvSpPr/>
          <p:nvPr/>
        </p:nvSpPr>
        <p:spPr>
          <a:xfrm>
            <a:off x="682668" y="1200150"/>
            <a:ext cx="4572000" cy="2441309"/>
          </a:xfrm>
          <a:prstGeom prst="rect">
            <a:avLst/>
          </a:prstGeom>
        </p:spPr>
        <p:txBody>
          <a:bodyPr>
            <a:spAutoFit/>
          </a:bodyPr>
          <a:lstStyle/>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Ranking of debt and security - waterfall</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Undertakings from creditors</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Subordination on insolvency</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Enforcement of security</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Changes to parties</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Amendments and waivers</a:t>
            </a:r>
          </a:p>
        </p:txBody>
      </p:sp>
    </p:spTree>
    <p:extLst>
      <p:ext uri="{BB962C8B-B14F-4D97-AF65-F5344CB8AC3E}">
        <p14:creationId xmlns:p14="http://schemas.microsoft.com/office/powerpoint/2010/main" val="283584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Project Finance – other financial products</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225083"/>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endParaRPr lang="en-US" sz="1200" dirty="0">
              <a:solidFill>
                <a:srgbClr val="FFFFFF"/>
              </a:solidFill>
              <a:latin typeface="Calibri" panose="020F0502020204030204" pitchFamily="34" charset="0"/>
            </a:endParaRPr>
          </a:p>
        </p:txBody>
      </p:sp>
      <p:sp>
        <p:nvSpPr>
          <p:cNvPr id="2" name="Rectangle 1"/>
          <p:cNvSpPr/>
          <p:nvPr/>
        </p:nvSpPr>
        <p:spPr>
          <a:xfrm>
            <a:off x="695652" y="1053392"/>
            <a:ext cx="5354420" cy="2847574"/>
          </a:xfrm>
          <a:prstGeom prst="rect">
            <a:avLst/>
          </a:prstGeom>
        </p:spPr>
        <p:txBody>
          <a:bodyPr wrap="square">
            <a:spAutoFit/>
          </a:bodyPr>
          <a:lstStyle/>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Equity</a:t>
            </a:r>
          </a:p>
          <a:p>
            <a:pPr marL="585776" lvl="1" indent="-128588" algn="just" defTabSz="914378">
              <a:lnSpc>
                <a:spcPct val="20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Existing shareholders</a:t>
            </a:r>
          </a:p>
          <a:p>
            <a:pPr marL="585776" lvl="1" indent="-128588" algn="just" defTabSz="914378">
              <a:lnSpc>
                <a:spcPct val="20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New Shareholders</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Mezzanine Lenders</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Commercial Bank bridge and mini-perm lending </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Project Bonds</a:t>
            </a:r>
          </a:p>
          <a:p>
            <a:pPr marL="285750" lvl="0" indent="-2857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Hedging</a:t>
            </a:r>
          </a:p>
        </p:txBody>
      </p:sp>
    </p:spTree>
    <p:extLst>
      <p:ext uri="{BB962C8B-B14F-4D97-AF65-F5344CB8AC3E}">
        <p14:creationId xmlns:p14="http://schemas.microsoft.com/office/powerpoint/2010/main" val="364578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Other Bank Roles in Project Finance</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545036"/>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endParaRPr lang="en-US" sz="1200" dirty="0">
              <a:solidFill>
                <a:srgbClr val="FFFFFF"/>
              </a:solidFill>
              <a:latin typeface="Calibri" panose="020F0502020204030204" pitchFamily="34" charset="0"/>
            </a:endParaRPr>
          </a:p>
        </p:txBody>
      </p:sp>
      <p:sp>
        <p:nvSpPr>
          <p:cNvPr id="2" name="Rectangle 1"/>
          <p:cNvSpPr/>
          <p:nvPr/>
        </p:nvSpPr>
        <p:spPr>
          <a:xfrm>
            <a:off x="695650" y="1010296"/>
            <a:ext cx="4572000" cy="3471015"/>
          </a:xfrm>
          <a:prstGeom prst="rect">
            <a:avLst/>
          </a:prstGeom>
        </p:spPr>
        <p:txBody>
          <a:bodyPr>
            <a:spAutoFit/>
          </a:bodyPr>
          <a:lstStyle/>
          <a:p>
            <a:pPr marL="171450" lvl="0" indent="-171450" algn="just" defTabSz="914378">
              <a:lnSpc>
                <a:spcPct val="150000"/>
              </a:lnSpc>
              <a:spcBef>
                <a:spcPct val="20000"/>
              </a:spcBef>
              <a:buFont typeface="Wingdings" panose="05000000000000000000" pitchFamily="2" charset="2"/>
              <a:buChar char="Ø"/>
            </a:pPr>
            <a:r>
              <a:rPr lang="en-US" sz="1200" b="1" dirty="0">
                <a:solidFill>
                  <a:srgbClr val="262626"/>
                </a:solidFill>
                <a:latin typeface="Calibri" panose="020F0502020204030204" pitchFamily="34" charset="0"/>
                <a:ea typeface="Tahoma" panose="020B0604030504040204" pitchFamily="34" charset="0"/>
                <a:cs typeface="Tahoma" panose="020B0604030504040204" pitchFamily="34" charset="0"/>
              </a:rPr>
              <a:t>Corporate Trustee Role</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Enforcing security &amp; top of the waterfall</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Indemnities</a:t>
            </a:r>
          </a:p>
          <a:p>
            <a:pPr marL="171450" lvl="0" indent="-171450" algn="just" defTabSz="914378">
              <a:lnSpc>
                <a:spcPct val="150000"/>
              </a:lnSpc>
              <a:spcBef>
                <a:spcPct val="20000"/>
              </a:spcBef>
              <a:buFont typeface="Wingdings" panose="05000000000000000000" pitchFamily="2" charset="2"/>
              <a:buChar char="Ø"/>
            </a:pPr>
            <a:r>
              <a:rPr lang="en-US" sz="1200" b="1" dirty="0">
                <a:solidFill>
                  <a:srgbClr val="262626"/>
                </a:solidFill>
                <a:latin typeface="Calibri" panose="020F0502020204030204" pitchFamily="34" charset="0"/>
                <a:ea typeface="Tahoma" panose="020B0604030504040204" pitchFamily="34" charset="0"/>
                <a:cs typeface="Tahoma" panose="020B0604030504040204" pitchFamily="34" charset="0"/>
              </a:rPr>
              <a:t>Account Bank</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On Shore Operating Accounts</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Off Shore Operating Accounts</a:t>
            </a:r>
          </a:p>
          <a:p>
            <a:pPr marL="914378" lvl="2"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DSRA</a:t>
            </a:r>
          </a:p>
          <a:p>
            <a:pPr marL="914378" lvl="2"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Insurance proceeds</a:t>
            </a:r>
          </a:p>
          <a:p>
            <a:pPr marL="914378" lvl="2"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Equity deposits</a:t>
            </a:r>
          </a:p>
          <a:p>
            <a:pPr marL="914378" lvl="2"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Cost overruns</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Distribution Account</a:t>
            </a:r>
          </a:p>
        </p:txBody>
      </p:sp>
    </p:spTree>
    <p:extLst>
      <p:ext uri="{BB962C8B-B14F-4D97-AF65-F5344CB8AC3E}">
        <p14:creationId xmlns:p14="http://schemas.microsoft.com/office/powerpoint/2010/main" val="33626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182563" y="81240"/>
            <a:ext cx="8117206"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smtClean="0">
                <a:latin typeface="Calibri" panose="020F0502020204030204" pitchFamily="34" charset="0"/>
                <a:cs typeface="Calibri" panose="020F0502020204030204" pitchFamily="34" charset="0"/>
              </a:rPr>
              <a:t>Know your instructor</a:t>
            </a:r>
            <a:endParaRPr lang="en-US" sz="2400" dirty="0">
              <a:latin typeface="Calibri" pitchFamily="34" charset="0"/>
              <a:cs typeface="Calibri" panose="020F0502020204030204" pitchFamily="34" charset="0"/>
            </a:endParaRPr>
          </a:p>
        </p:txBody>
      </p:sp>
      <p:cxnSp>
        <p:nvCxnSpPr>
          <p:cNvPr id="16" name="Straight Connector 15"/>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3334" y="3280549"/>
            <a:ext cx="4829282" cy="784830"/>
          </a:xfrm>
          <a:prstGeom prst="rect">
            <a:avLst/>
          </a:prstGeom>
          <a:noFill/>
        </p:spPr>
        <p:txBody>
          <a:bodyPr wrap="square" rtlCol="0">
            <a:spAutoFit/>
          </a:bodyPr>
          <a:lstStyle/>
          <a:p>
            <a:r>
              <a:rPr lang="en-US" sz="1500" b="1" dirty="0" err="1"/>
              <a:t>Rohit</a:t>
            </a:r>
            <a:r>
              <a:rPr lang="en-US" sz="1500" b="1" dirty="0"/>
              <a:t> </a:t>
            </a:r>
            <a:r>
              <a:rPr lang="en-US" sz="1500" b="1" dirty="0" err="1"/>
              <a:t>Tuli</a:t>
            </a:r>
            <a:r>
              <a:rPr lang="en-US" sz="1500" b="1" dirty="0"/>
              <a:t> </a:t>
            </a:r>
            <a:endParaRPr lang="en-US" sz="1500" b="1" dirty="0" smtClean="0"/>
          </a:p>
          <a:p>
            <a:endParaRPr lang="en-US" sz="1500" b="1" dirty="0"/>
          </a:p>
          <a:p>
            <a:r>
              <a:rPr lang="en-US" sz="1200" b="1" dirty="0" smtClean="0"/>
              <a:t>A </a:t>
            </a:r>
            <a:r>
              <a:rPr lang="en-US" sz="1200" b="1" dirty="0"/>
              <a:t>CFA charter holder from the CFA Institute, USA</a:t>
            </a:r>
            <a:r>
              <a:rPr lang="en-US" sz="1500" b="1" dirty="0"/>
              <a:t> </a:t>
            </a:r>
            <a:endParaRPr lang="en-US" sz="1500" dirty="0"/>
          </a:p>
        </p:txBody>
      </p:sp>
      <p:sp>
        <p:nvSpPr>
          <p:cNvPr id="13" name="TextBox 12"/>
          <p:cNvSpPr txBox="1"/>
          <p:nvPr/>
        </p:nvSpPr>
        <p:spPr>
          <a:xfrm>
            <a:off x="3007920" y="1320850"/>
            <a:ext cx="5921768" cy="2031325"/>
          </a:xfrm>
          <a:prstGeom prst="rect">
            <a:avLst/>
          </a:prstGeom>
          <a:noFill/>
        </p:spPr>
        <p:txBody>
          <a:bodyPr wrap="square" rtlCol="0">
            <a:spAutoFit/>
          </a:bodyPr>
          <a:lstStyle/>
          <a:p>
            <a:pPr algn="just">
              <a:lnSpc>
                <a:spcPct val="150000"/>
              </a:lnSpc>
            </a:pPr>
            <a:r>
              <a:rPr lang="en-US" sz="1200" dirty="0" err="1">
                <a:latin typeface="Calibri" panose="020F0502020204030204" pitchFamily="34" charset="0"/>
              </a:rPr>
              <a:t>Rohit</a:t>
            </a:r>
            <a:r>
              <a:rPr lang="en-US" sz="1200" dirty="0">
                <a:latin typeface="Calibri" panose="020F0502020204030204" pitchFamily="34" charset="0"/>
              </a:rPr>
              <a:t> has close to 9 years of experience in planning with a wide  range of organizations including international banks and semi  government agencies. He has led funding feasibility and rating  assignments for large Indian corporate in the renewable energy,  roads and highway infrastructure and cement sectors. In a short stint, </a:t>
            </a:r>
            <a:r>
              <a:rPr lang="en-US" sz="1200" dirty="0" err="1">
                <a:latin typeface="Calibri" panose="020F0502020204030204" pitchFamily="34" charset="0"/>
              </a:rPr>
              <a:t>Rohit</a:t>
            </a:r>
            <a:r>
              <a:rPr lang="en-US" sz="1200" dirty="0">
                <a:latin typeface="Calibri" panose="020F0502020204030204" pitchFamily="34" charset="0"/>
              </a:rPr>
              <a:t> has helped in building a startup team of analysts, editors and PR agents who cover daily vagaries of equities in the US markets and write articles that are staged in CNN Money, Yahoo Finance and may other newswires websites. </a:t>
            </a:r>
            <a:endParaRPr lang="en-US" sz="1200" dirty="0" smtClean="0">
              <a:solidFill>
                <a:srgbClr val="000000"/>
              </a:solidFill>
              <a:latin typeface="Calibri" panose="020F0502020204030204" pitchFamily="34" charset="0"/>
              <a:cs typeface="HP Simplifie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sp>
        <p:nvSpPr>
          <p:cNvPr id="17" name="Rectangle 16"/>
          <p:cNvSpPr>
            <a:spLocks/>
          </p:cNvSpPr>
          <p:nvPr/>
        </p:nvSpPr>
        <p:spPr>
          <a:xfrm>
            <a:off x="0" y="4225083"/>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smtClean="0">
                <a:solidFill>
                  <a:srgbClr val="FFFFFF"/>
                </a:solidFill>
                <a:latin typeface="Calibri" panose="020F0502020204030204" pitchFamily="34" charset="0"/>
              </a:rPr>
              <a:t>Course link: www.edureka.co/project-infrastructure-financing</a:t>
            </a:r>
            <a:endParaRPr lang="en-US" sz="1200" dirty="0">
              <a:solidFill>
                <a:srgbClr val="FFFFFF"/>
              </a:solidFill>
              <a:latin typeface="Calibri" panose="020F0502020204030204" pitchFamily="34" charset="0"/>
            </a:endParaRPr>
          </a:p>
        </p:txBody>
      </p:sp>
      <p:cxnSp>
        <p:nvCxnSpPr>
          <p:cNvPr id="18" name="Straight Connector 17"/>
          <p:cNvCxnSpPr/>
          <p:nvPr/>
        </p:nvCxnSpPr>
        <p:spPr>
          <a:xfrm>
            <a:off x="2955287" y="1390866"/>
            <a:ext cx="0" cy="2113808"/>
          </a:xfrm>
          <a:prstGeom prst="line">
            <a:avLst/>
          </a:prstGeom>
          <a:ln w="2857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482" y="1363879"/>
            <a:ext cx="1884458" cy="19166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When things go wrong</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225083"/>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endParaRPr lang="en-US" sz="1200" dirty="0">
              <a:solidFill>
                <a:srgbClr val="FFFFFF"/>
              </a:solidFill>
              <a:latin typeface="Calibri" panose="020F0502020204030204" pitchFamily="34" charset="0"/>
            </a:endParaRPr>
          </a:p>
        </p:txBody>
      </p:sp>
      <p:sp>
        <p:nvSpPr>
          <p:cNvPr id="2" name="Rectangle 1"/>
          <p:cNvSpPr/>
          <p:nvPr/>
        </p:nvSpPr>
        <p:spPr>
          <a:xfrm>
            <a:off x="720247" y="1075048"/>
            <a:ext cx="4572000" cy="2847574"/>
          </a:xfrm>
          <a:prstGeom prst="rect">
            <a:avLst/>
          </a:prstGeom>
        </p:spPr>
        <p:txBody>
          <a:bodyPr>
            <a:spAutoFit/>
          </a:bodyPr>
          <a:lstStyle/>
          <a:p>
            <a:pPr marL="285750" lvl="0" indent="-285750" algn="just" defTabSz="914378">
              <a:lnSpc>
                <a:spcPct val="200000"/>
              </a:lnSpc>
              <a:spcBef>
                <a:spcPct val="20000"/>
              </a:spcBef>
              <a:buFont typeface="Wingdings" panose="05000000000000000000" pitchFamily="2" charset="2"/>
              <a:buChar char="Ø"/>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Waivers and amendments</a:t>
            </a:r>
          </a:p>
          <a:p>
            <a:pPr marL="285750" lvl="0" indent="-285750" algn="just" defTabSz="914378">
              <a:lnSpc>
                <a:spcPct val="200000"/>
              </a:lnSpc>
              <a:spcBef>
                <a:spcPct val="20000"/>
              </a:spcBef>
              <a:buFont typeface="Wingdings" panose="05000000000000000000" pitchFamily="2" charset="2"/>
              <a:buChar char="Ø"/>
            </a:pPr>
            <a:r>
              <a:rPr lang="en-US" sz="1200" dirty="0" err="1" smtClean="0">
                <a:solidFill>
                  <a:srgbClr val="262626"/>
                </a:solidFill>
                <a:latin typeface="Calibri" panose="020F0502020204030204" pitchFamily="34" charset="0"/>
                <a:ea typeface="Tahoma" panose="020B0604030504040204" pitchFamily="34" charset="0"/>
                <a:cs typeface="Tahoma" panose="020B0604030504040204" pitchFamily="34" charset="0"/>
              </a:rPr>
              <a:t>Intercreditor</a:t>
            </a: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Agreement</a:t>
            </a:r>
          </a:p>
          <a:p>
            <a:pPr marL="285750" lvl="0" indent="-285750" algn="just" defTabSz="914378">
              <a:lnSpc>
                <a:spcPct val="200000"/>
              </a:lnSpc>
              <a:spcBef>
                <a:spcPct val="20000"/>
              </a:spcBef>
              <a:buFont typeface="Wingdings" panose="05000000000000000000" pitchFamily="2" charset="2"/>
              <a:buChar char="Ø"/>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Standstill agreements</a:t>
            </a:r>
          </a:p>
          <a:p>
            <a:pPr marL="285750" lvl="0" indent="-285750" algn="just" defTabSz="914378">
              <a:lnSpc>
                <a:spcPct val="200000"/>
              </a:lnSpc>
              <a:spcBef>
                <a:spcPct val="20000"/>
              </a:spcBef>
              <a:buFont typeface="Wingdings" panose="05000000000000000000" pitchFamily="2" charset="2"/>
              <a:buChar char="Ø"/>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Sponsor debt – other debt sources</a:t>
            </a:r>
          </a:p>
          <a:p>
            <a:pPr marL="285750" lvl="0" indent="-285750" algn="just" defTabSz="914378">
              <a:lnSpc>
                <a:spcPct val="200000"/>
              </a:lnSpc>
              <a:spcBef>
                <a:spcPct val="20000"/>
              </a:spcBef>
              <a:buFont typeface="Wingdings" panose="05000000000000000000" pitchFamily="2" charset="2"/>
              <a:buChar char="Ø"/>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Hair cuts – priority amongst financiers</a:t>
            </a:r>
          </a:p>
          <a:p>
            <a:pPr marL="285750" lvl="0" indent="-285750" algn="just" defTabSz="914378">
              <a:lnSpc>
                <a:spcPct val="200000"/>
              </a:lnSpc>
              <a:spcBef>
                <a:spcPct val="20000"/>
              </a:spcBef>
              <a:buFont typeface="Wingdings" panose="05000000000000000000" pitchFamily="2" charset="2"/>
              <a:buChar char="Ø"/>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Administration</a:t>
            </a:r>
          </a:p>
          <a:p>
            <a:pPr marL="285750" lvl="0" indent="-285750" algn="just" defTabSz="914378">
              <a:lnSpc>
                <a:spcPct val="200000"/>
              </a:lnSpc>
              <a:spcBef>
                <a:spcPct val="20000"/>
              </a:spcBef>
              <a:buFont typeface="Wingdings" panose="05000000000000000000" pitchFamily="2" charset="2"/>
              <a:buChar char="Ø"/>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Enforcement</a:t>
            </a:r>
            <a:endPar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5543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Current issues / Trends</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643939"/>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endParaRPr lang="en-US" sz="1200" dirty="0">
              <a:solidFill>
                <a:srgbClr val="FFFFFF"/>
              </a:solidFill>
              <a:latin typeface="Calibri" panose="020F0502020204030204" pitchFamily="34" charset="0"/>
            </a:endParaRPr>
          </a:p>
        </p:txBody>
      </p:sp>
      <p:sp>
        <p:nvSpPr>
          <p:cNvPr id="2" name="Rectangle 1"/>
          <p:cNvSpPr/>
          <p:nvPr/>
        </p:nvSpPr>
        <p:spPr>
          <a:xfrm>
            <a:off x="720246" y="921519"/>
            <a:ext cx="6162675" cy="3822585"/>
          </a:xfrm>
          <a:prstGeom prst="rect">
            <a:avLst/>
          </a:prstGeom>
        </p:spPr>
        <p:txBody>
          <a:bodyPr wrap="square">
            <a:spAutoFit/>
          </a:bodyPr>
          <a:lstStyle/>
          <a:p>
            <a:pPr marL="171450" lvl="0" indent="-171450" algn="just" defTabSz="914378">
              <a:lnSpc>
                <a:spcPct val="15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Political Risk / Modes of Protection</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Insurance</a:t>
            </a:r>
          </a:p>
          <a:p>
            <a:pPr marL="457178" lvl="1"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Export credit guarantees</a:t>
            </a:r>
          </a:p>
          <a:p>
            <a:pPr marL="457178" lvl="1"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Government undertakings &amp; Bilateral investment treaties</a:t>
            </a:r>
          </a:p>
          <a:p>
            <a:pPr marL="171450" lvl="0" indent="-171450" algn="just" defTabSz="914378">
              <a:lnSpc>
                <a:spcPct val="15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Market perceptions – can change over time</a:t>
            </a:r>
          </a:p>
          <a:p>
            <a:pPr marL="171450" lvl="0" indent="-171450" algn="just" defTabSz="914378">
              <a:lnSpc>
                <a:spcPct val="15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Land</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Title, rights </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Due diligence crucial</a:t>
            </a:r>
          </a:p>
          <a:p>
            <a:pPr marL="171450" lvl="0" indent="-171450" algn="just" defTabSz="914378">
              <a:lnSpc>
                <a:spcPct val="150000"/>
              </a:lnSpc>
              <a:spcBef>
                <a:spcPct val="20000"/>
              </a:spcBef>
              <a:buFont typeface="Wingdings" panose="05000000000000000000" pitchFamily="2" charset="2"/>
              <a:buChar char="Ø"/>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Environmental and social impacts</a:t>
            </a:r>
          </a:p>
          <a:p>
            <a:pPr marL="171450" lvl="0" indent="-171450" algn="just" defTabSz="914378">
              <a:lnSpc>
                <a:spcPct val="150000"/>
              </a:lnSpc>
              <a:spcBef>
                <a:spcPct val="20000"/>
              </a:spcBef>
              <a:buFont typeface="Wingdings" panose="05000000000000000000" pitchFamily="2" charset="2"/>
              <a:buChar char="Ø"/>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 Change in law</a:t>
            </a:r>
          </a:p>
          <a:p>
            <a:pPr marL="585776" lvl="1" indent="-128588" algn="just" defTabSz="914378">
              <a:lnSpc>
                <a:spcPct val="150000"/>
              </a:lnSpc>
              <a:spcBef>
                <a:spcPct val="20000"/>
              </a:spcBef>
              <a:buFont typeface="Wingdings" panose="05000000000000000000" pitchFamily="2" charset="2"/>
              <a:buChar char="§"/>
            </a:pPr>
            <a:r>
              <a:rPr lang="en-US" sz="1200" dirty="0" smtClean="0">
                <a:solidFill>
                  <a:srgbClr val="262626"/>
                </a:solidFill>
                <a:latin typeface="Calibri" panose="020F0502020204030204" pitchFamily="34" charset="0"/>
                <a:ea typeface="Tahoma" panose="020B0604030504040204" pitchFamily="34" charset="0"/>
                <a:cs typeface="Tahoma" panose="020B0604030504040204" pitchFamily="34" charset="0"/>
              </a:rPr>
              <a:t>Developing </a:t>
            </a: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countries</a:t>
            </a:r>
          </a:p>
          <a:p>
            <a:pPr marL="585776" lvl="1" indent="-128588" algn="just" defTabSz="914378">
              <a:lnSpc>
                <a:spcPct val="15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Inconsistent policy applications / lack of clear regulatory structure</a:t>
            </a:r>
          </a:p>
        </p:txBody>
      </p:sp>
    </p:spTree>
    <p:extLst>
      <p:ext uri="{BB962C8B-B14F-4D97-AF65-F5344CB8AC3E}">
        <p14:creationId xmlns:p14="http://schemas.microsoft.com/office/powerpoint/2010/main" val="338034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563" y="81240"/>
            <a:ext cx="8117206"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smtClean="0">
                <a:latin typeface="Calibri" panose="020F0502020204030204" pitchFamily="34" charset="0"/>
              </a:rPr>
              <a:t>Certifications </a:t>
            </a:r>
            <a:endParaRPr lang="en-US" sz="2400" dirty="0">
              <a:latin typeface="Calibri" pitchFamily="34" charset="0"/>
              <a:cs typeface="Calibri" panose="020F0502020204030204" pitchFamily="34" charset="0"/>
            </a:endParaRPr>
          </a:p>
        </p:txBody>
      </p:sp>
      <p:cxnSp>
        <p:nvCxnSpPr>
          <p:cNvPr id="4" name="Straight Connector 3"/>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sp>
        <p:nvSpPr>
          <p:cNvPr id="8" name="Round Diagonal Corner Rectangle 7"/>
          <p:cNvSpPr/>
          <p:nvPr/>
        </p:nvSpPr>
        <p:spPr>
          <a:xfrm>
            <a:off x="364960" y="3088587"/>
            <a:ext cx="8407730" cy="1999026"/>
          </a:xfrm>
          <a:prstGeom prst="round2Diag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err="1">
                <a:solidFill>
                  <a:schemeClr val="tx1"/>
                </a:solidFill>
                <a:latin typeface="Calibri" panose="020F0502020204030204" pitchFamily="34" charset="0"/>
              </a:rPr>
              <a:t>Edureka's</a:t>
            </a:r>
            <a:r>
              <a:rPr lang="en-US" sz="1200" dirty="0">
                <a:solidFill>
                  <a:schemeClr val="tx1"/>
                </a:solidFill>
                <a:latin typeface="Calibri" panose="020F0502020204030204" pitchFamily="34" charset="0"/>
              </a:rPr>
              <a:t> </a:t>
            </a:r>
            <a:r>
              <a:rPr lang="en-US" sz="1200" b="1" dirty="0">
                <a:solidFill>
                  <a:schemeClr val="tx1"/>
                </a:solidFill>
                <a:latin typeface="Calibri" panose="020F0502020204030204" pitchFamily="34" charset="0"/>
              </a:rPr>
              <a:t>Project and Infrastructure </a:t>
            </a:r>
            <a:r>
              <a:rPr lang="en-US" sz="1200" b="1" dirty="0" smtClean="0">
                <a:solidFill>
                  <a:schemeClr val="tx1"/>
                </a:solidFill>
                <a:latin typeface="Calibri" panose="020F0502020204030204" pitchFamily="34" charset="0"/>
              </a:rPr>
              <a:t>Financing </a:t>
            </a:r>
            <a:r>
              <a:rPr lang="en-US" sz="1200" dirty="0" smtClean="0">
                <a:solidFill>
                  <a:schemeClr val="tx1"/>
                </a:solidFill>
                <a:latin typeface="Calibri" panose="020F0502020204030204" pitchFamily="34" charset="0"/>
              </a:rPr>
              <a:t>course: </a:t>
            </a:r>
          </a:p>
          <a:p>
            <a:endParaRPr lang="en-US" sz="1200" dirty="0" smtClean="0">
              <a:solidFill>
                <a:schemeClr val="tx1"/>
              </a:solidFill>
              <a:latin typeface="Calibri" panose="020F0502020204030204" pitchFamily="34" charset="0"/>
            </a:endParaRPr>
          </a:p>
          <a:p>
            <a:r>
              <a:rPr lang="en-US" sz="1200" dirty="0" smtClean="0">
                <a:solidFill>
                  <a:schemeClr val="tx1"/>
                </a:solidFill>
                <a:latin typeface="Calibri" panose="020F0502020204030204" pitchFamily="34" charset="0"/>
              </a:rPr>
              <a:t>If </a:t>
            </a:r>
            <a:r>
              <a:rPr lang="en-US" sz="1200" dirty="0">
                <a:solidFill>
                  <a:schemeClr val="tx1"/>
                </a:solidFill>
                <a:latin typeface="Calibri" panose="020F0502020204030204" pitchFamily="34" charset="0"/>
              </a:rPr>
              <a:t>you really want to learn how to structure the financing package for an infrastructure project or determine if an infrastructure investment is attractive for a private investor, this is definitely the course for you</a:t>
            </a:r>
            <a:r>
              <a:rPr lang="en-US" sz="1200" dirty="0" smtClean="0">
                <a:solidFill>
                  <a:schemeClr val="tx1"/>
                </a:solidFill>
                <a:latin typeface="Calibri" panose="020F0502020204030204" pitchFamily="34" charset="0"/>
              </a:rPr>
              <a:t>.</a:t>
            </a:r>
          </a:p>
          <a:p>
            <a:endParaRPr lang="en-US" sz="1200" dirty="0">
              <a:solidFill>
                <a:schemeClr val="tx1"/>
              </a:solidFill>
              <a:latin typeface="Calibri" panose="020F0502020204030204" pitchFamily="34" charset="0"/>
            </a:endParaRPr>
          </a:p>
          <a:p>
            <a:pPr marL="285750" indent="-285750">
              <a:buFont typeface="Arial" panose="020B0604020202020204" pitchFamily="34" charset="0"/>
              <a:buChar char="•"/>
            </a:pPr>
            <a:r>
              <a:rPr lang="en-US" sz="1200" dirty="0" smtClean="0">
                <a:solidFill>
                  <a:schemeClr val="tx1"/>
                </a:solidFill>
                <a:latin typeface="Calibri" panose="020F0502020204030204" pitchFamily="34" charset="0"/>
              </a:rPr>
              <a:t>Online Live Courses: 12 hours</a:t>
            </a:r>
          </a:p>
          <a:p>
            <a:pPr marL="285750" indent="-285750">
              <a:buFont typeface="Arial" panose="020B0604020202020204" pitchFamily="34" charset="0"/>
              <a:buChar char="•"/>
            </a:pPr>
            <a:r>
              <a:rPr lang="en-US" sz="1200" dirty="0" smtClean="0">
                <a:solidFill>
                  <a:schemeClr val="tx1"/>
                </a:solidFill>
                <a:latin typeface="Calibri" panose="020F0502020204030204" pitchFamily="34" charset="0"/>
              </a:rPr>
              <a:t>Assignments: </a:t>
            </a:r>
            <a:r>
              <a:rPr lang="en-US" sz="1200" dirty="0">
                <a:solidFill>
                  <a:schemeClr val="tx1"/>
                </a:solidFill>
                <a:latin typeface="Calibri" panose="020F0502020204030204" pitchFamily="34" charset="0"/>
              </a:rPr>
              <a:t>3</a:t>
            </a:r>
            <a:r>
              <a:rPr lang="en-US" sz="1200" dirty="0" smtClean="0">
                <a:solidFill>
                  <a:schemeClr val="tx1"/>
                </a:solidFill>
                <a:latin typeface="Calibri" panose="020F0502020204030204" pitchFamily="34" charset="0"/>
              </a:rPr>
              <a:t> hours</a:t>
            </a:r>
          </a:p>
          <a:p>
            <a:pPr marL="285750" indent="-285750">
              <a:buFont typeface="Arial" panose="020B0604020202020204" pitchFamily="34" charset="0"/>
              <a:buChar char="•"/>
            </a:pPr>
            <a:r>
              <a:rPr lang="en-US" sz="1200" dirty="0" smtClean="0">
                <a:solidFill>
                  <a:schemeClr val="tx1"/>
                </a:solidFill>
                <a:latin typeface="Calibri" panose="020F0502020204030204" pitchFamily="34" charset="0"/>
              </a:rPr>
              <a:t>Project: </a:t>
            </a:r>
            <a:r>
              <a:rPr lang="en-US" sz="1200" dirty="0">
                <a:solidFill>
                  <a:schemeClr val="tx1"/>
                </a:solidFill>
                <a:latin typeface="Calibri" panose="020F0502020204030204" pitchFamily="34" charset="0"/>
              </a:rPr>
              <a:t>2</a:t>
            </a:r>
            <a:r>
              <a:rPr lang="en-US" sz="1200" dirty="0" smtClean="0">
                <a:solidFill>
                  <a:schemeClr val="tx1"/>
                </a:solidFill>
                <a:latin typeface="Calibri" panose="020F0502020204030204" pitchFamily="34" charset="0"/>
              </a:rPr>
              <a:t> hours</a:t>
            </a:r>
          </a:p>
          <a:p>
            <a:pPr marL="285750" indent="-285750">
              <a:buFont typeface="Arial" panose="020B0604020202020204" pitchFamily="34" charset="0"/>
              <a:buChar char="•"/>
            </a:pPr>
            <a:r>
              <a:rPr lang="en-US" sz="1200" dirty="0" smtClean="0">
                <a:solidFill>
                  <a:schemeClr val="tx1"/>
                </a:solidFill>
                <a:latin typeface="Calibri" panose="020F0502020204030204" pitchFamily="34" charset="0"/>
              </a:rPr>
              <a:t>Lifetime Access + 24 X 7 Support</a:t>
            </a:r>
            <a:endParaRPr lang="en-US" sz="1200" dirty="0">
              <a:solidFill>
                <a:schemeClr val="tx1"/>
              </a:solidFill>
              <a:latin typeface="Calibri" panose="020F0502020204030204" pitchFamily="34" charset="0"/>
            </a:endParaRPr>
          </a:p>
        </p:txBody>
      </p:sp>
      <p:sp>
        <p:nvSpPr>
          <p:cNvPr id="9" name="Rounded Rectangle 8"/>
          <p:cNvSpPr/>
          <p:nvPr/>
        </p:nvSpPr>
        <p:spPr>
          <a:xfrm>
            <a:off x="1318626" y="1787528"/>
            <a:ext cx="6500398" cy="598150"/>
          </a:xfrm>
          <a:prstGeom prst="round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latin typeface="Calibri" panose="020F0502020204030204" pitchFamily="34" charset="0"/>
              </a:rPr>
              <a:t>Go to </a:t>
            </a:r>
            <a:r>
              <a:rPr lang="en-US" sz="2000" b="1" dirty="0" smtClean="0">
                <a:latin typeface="Calibri" panose="020F0502020204030204" pitchFamily="34" charset="0"/>
              </a:rPr>
              <a:t>www.edureka.co/project-infrastructure-financing </a:t>
            </a:r>
            <a:endParaRPr lang="en-US" sz="2000" b="1" dirty="0">
              <a:latin typeface="Calibri" panose="020F0502020204030204" pitchFamily="34" charset="0"/>
            </a:endParaRPr>
          </a:p>
        </p:txBody>
      </p:sp>
      <p:sp>
        <p:nvSpPr>
          <p:cNvPr id="10" name="TextBox 9"/>
          <p:cNvSpPr txBox="1"/>
          <p:nvPr/>
        </p:nvSpPr>
        <p:spPr>
          <a:xfrm>
            <a:off x="2454562" y="2436892"/>
            <a:ext cx="4227616" cy="574516"/>
          </a:xfrm>
          <a:prstGeom prst="rect">
            <a:avLst/>
          </a:prstGeom>
          <a:noFill/>
        </p:spPr>
        <p:txBody>
          <a:bodyPr wrap="square" rtlCol="0">
            <a:spAutoFit/>
          </a:bodyPr>
          <a:lstStyle/>
          <a:p>
            <a:pPr marL="0" algn="ctr" defTabSz="430213">
              <a:spcAft>
                <a:spcPts val="400"/>
              </a:spcAft>
              <a:buSzPct val="100000"/>
            </a:pPr>
            <a:r>
              <a:rPr lang="en-US" sz="1400" b="1" i="1" dirty="0" smtClean="0">
                <a:solidFill>
                  <a:srgbClr val="000000"/>
                </a:solidFill>
                <a:latin typeface="Calibri" panose="020F0502020204030204" pitchFamily="34" charset="0"/>
                <a:cs typeface="HP Simplified" pitchFamily="34" charset="0"/>
              </a:rPr>
              <a:t>Batch starts from 31st October (Weekend Batch)</a:t>
            </a:r>
          </a:p>
          <a:p>
            <a:pPr marL="0" algn="ctr" defTabSz="430213">
              <a:spcAft>
                <a:spcPts val="400"/>
              </a:spcAft>
              <a:buSzPct val="100000"/>
            </a:pPr>
            <a:r>
              <a:rPr lang="en-US" sz="1400" b="1" i="1" dirty="0" smtClean="0">
                <a:solidFill>
                  <a:srgbClr val="000000"/>
                </a:solidFill>
                <a:latin typeface="Calibri" panose="020F0502020204030204" pitchFamily="34" charset="0"/>
                <a:cs typeface="HP Simplified" pitchFamily="34" charset="0"/>
              </a:rPr>
              <a:t>Timings: 8:00 AM to 10:00 AM</a:t>
            </a:r>
          </a:p>
        </p:txBody>
      </p:sp>
      <p:pic>
        <p:nvPicPr>
          <p:cNvPr id="11" name="Picture 10"/>
          <p:cNvPicPr preferRelativeResize="0">
            <a:picLocks noChangeArrowheads="1"/>
          </p:cNvPicPr>
          <p:nvPr/>
        </p:nvPicPr>
        <p:blipFill rotWithShape="1">
          <a:blip r:embed="rId4" cstate="email">
            <a:extLst>
              <a:ext uri="{28A0092B-C50C-407E-A947-70E740481C1C}">
                <a14:useLocalDpi xmlns:a14="http://schemas.microsoft.com/office/drawing/2010/main"/>
              </a:ext>
            </a:extLst>
          </a:blip>
          <a:srcRect l="29359" t="36990" r="29991" b="33407"/>
          <a:stretch/>
        </p:blipFill>
        <p:spPr bwMode="auto">
          <a:xfrm>
            <a:off x="1878953" y="1111002"/>
            <a:ext cx="612648" cy="603504"/>
          </a:xfrm>
          <a:prstGeom prst="rect">
            <a:avLst/>
          </a:prstGeom>
          <a:noFill/>
        </p:spPr>
      </p:pic>
      <p:sp>
        <p:nvSpPr>
          <p:cNvPr id="12" name="TextBox 11"/>
          <p:cNvSpPr txBox="1"/>
          <p:nvPr/>
        </p:nvSpPr>
        <p:spPr>
          <a:xfrm>
            <a:off x="2639785" y="1306649"/>
            <a:ext cx="6531429" cy="307777"/>
          </a:xfrm>
          <a:prstGeom prst="rect">
            <a:avLst/>
          </a:prstGeom>
          <a:noFill/>
        </p:spPr>
        <p:txBody>
          <a:bodyPr wrap="square" rtlCol="0">
            <a:spAutoFit/>
          </a:bodyPr>
          <a:lstStyle/>
          <a:p>
            <a:r>
              <a:rPr lang="en-US" sz="1400" b="1" dirty="0" smtClean="0">
                <a:latin typeface="Calibri" panose="020F0502020204030204" pitchFamily="34" charset="0"/>
              </a:rPr>
              <a:t>Get Certified in </a:t>
            </a:r>
            <a:r>
              <a:rPr lang="en-US" sz="1400" b="1" dirty="0">
                <a:latin typeface="Calibri" panose="020F0502020204030204" pitchFamily="34" charset="0"/>
              </a:rPr>
              <a:t>Project and Infrastructure </a:t>
            </a:r>
            <a:r>
              <a:rPr lang="en-US" sz="1400" b="1" dirty="0" smtClean="0">
                <a:latin typeface="Calibri" panose="020F0502020204030204" pitchFamily="34" charset="0"/>
              </a:rPr>
              <a:t>Financing by </a:t>
            </a:r>
            <a:r>
              <a:rPr lang="en-US" sz="1400" b="1" dirty="0" err="1" smtClean="0">
                <a:latin typeface="Calibri" panose="020F0502020204030204" pitchFamily="34" charset="0"/>
              </a:rPr>
              <a:t>Edureka</a:t>
            </a:r>
            <a:endParaRPr lang="en-US" sz="1400" b="1" dirty="0" smtClean="0">
              <a:solidFill>
                <a:srgbClr val="000000"/>
              </a:solidFill>
              <a:latin typeface="Calibri" panose="020F0502020204030204" pitchFamily="34" charset="0"/>
              <a:cs typeface="HP Simplified" pitchFamily="34" charset="0"/>
            </a:endParaRPr>
          </a:p>
        </p:txBody>
      </p:sp>
    </p:spTree>
    <p:extLst>
      <p:ext uri="{BB962C8B-B14F-4D97-AF65-F5344CB8AC3E}">
        <p14:creationId xmlns:p14="http://schemas.microsoft.com/office/powerpoint/2010/main" val="173939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878449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05" name="think-cell Slide" r:id="rId4" imgW="360" imgH="360" progId="">
                  <p:embed/>
                </p:oleObj>
              </mc:Choice>
              <mc:Fallback>
                <p:oleObj name="think-cell Slide" r:id="rId4" imgW="360" imgH="36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Rectangle 1"/>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4800" b="1" dirty="0" smtClean="0">
                <a:latin typeface="Calibri" panose="020F0502020204030204" pitchFamily="34" charset="0"/>
                <a:cs typeface="Calibri" panose="020F0502020204030204" pitchFamily="34" charset="0"/>
              </a:rPr>
              <a:t> Thank You</a:t>
            </a:r>
          </a:p>
          <a:p>
            <a:endParaRPr lang="en-US" sz="3200" b="1" dirty="0" smtClean="0">
              <a:latin typeface="Calibri" panose="020F0502020204030204" pitchFamily="34" charset="0"/>
              <a:cs typeface="Calibri" panose="020F0502020204030204" pitchFamily="34" charset="0"/>
            </a:endParaRPr>
          </a:p>
          <a:p>
            <a:r>
              <a:rPr lang="en-US" sz="3200" b="1" dirty="0" smtClean="0">
                <a:latin typeface="Calibri" panose="020F0502020204030204" pitchFamily="34" charset="0"/>
                <a:cs typeface="Calibri" panose="020F0502020204030204" pitchFamily="34" charset="0"/>
              </a:rPr>
              <a:t>Questions/Queries/Feedback</a:t>
            </a:r>
          </a:p>
          <a:p>
            <a:endParaRPr lang="en-US" sz="3200" b="1" dirty="0">
              <a:latin typeface="Calibri" panose="020F0502020204030204" pitchFamily="34" charset="0"/>
              <a:cs typeface="Calibri" panose="020F0502020204030204" pitchFamily="34" charset="0"/>
            </a:endParaRPr>
          </a:p>
          <a:p>
            <a:endParaRPr lang="en-US" sz="2000" b="1" dirty="0" smtClean="0">
              <a:latin typeface="Calibri" panose="020F0502020204030204" pitchFamily="34" charset="0"/>
              <a:cs typeface="Calibri" panose="020F0502020204030204" pitchFamily="34" charset="0"/>
            </a:endParaRPr>
          </a:p>
          <a:p>
            <a:r>
              <a:rPr lang="en-US" sz="2000" b="1" smtClean="0">
                <a:latin typeface="Calibri" panose="020F0502020204030204" pitchFamily="34" charset="0"/>
                <a:cs typeface="Calibri" panose="020F0502020204030204" pitchFamily="34" charset="0"/>
              </a:rPr>
              <a:t>Recording </a:t>
            </a:r>
            <a:r>
              <a:rPr lang="en-US" sz="2000" b="1" dirty="0" smtClean="0">
                <a:latin typeface="Calibri" panose="020F0502020204030204" pitchFamily="34" charset="0"/>
                <a:cs typeface="Calibri" panose="020F0502020204030204" pitchFamily="34" charset="0"/>
              </a:rPr>
              <a:t>and presentation will be made available to you within 24 hours</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61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182563" y="81240"/>
            <a:ext cx="8117206"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smtClean="0">
                <a:latin typeface="Calibri" pitchFamily="34" charset="0"/>
                <a:cs typeface="Calibri" panose="020F0502020204030204" pitchFamily="34" charset="0"/>
              </a:rPr>
              <a:t>What will you learn today?</a:t>
            </a:r>
            <a:endParaRPr lang="en-US" sz="2400" dirty="0">
              <a:latin typeface="Calibri" pitchFamily="34" charset="0"/>
              <a:cs typeface="Calibri" panose="020F0502020204030204" pitchFamily="34" charset="0"/>
            </a:endParaRPr>
          </a:p>
        </p:txBody>
      </p:sp>
      <p:cxnSp>
        <p:nvCxnSpPr>
          <p:cNvPr id="16" name="Straight Connector 15"/>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sp>
        <p:nvSpPr>
          <p:cNvPr id="10" name="TextBox 9"/>
          <p:cNvSpPr txBox="1"/>
          <p:nvPr/>
        </p:nvSpPr>
        <p:spPr>
          <a:xfrm>
            <a:off x="182563" y="1228175"/>
            <a:ext cx="2310504" cy="2254400"/>
          </a:xfrm>
          <a:prstGeom prst="rect">
            <a:avLst/>
          </a:prstGeom>
          <a:noFill/>
        </p:spPr>
        <p:txBody>
          <a:bodyPr wrap="none" rtlCol="0">
            <a:spAutoFit/>
          </a:bodyPr>
          <a:lstStyle/>
          <a:p>
            <a:pPr marL="285750" indent="-285750" defTabSz="430213">
              <a:lnSpc>
                <a:spcPct val="150000"/>
              </a:lnSpc>
              <a:spcAft>
                <a:spcPts val="400"/>
              </a:spcAft>
              <a:buSzPct val="100000"/>
              <a:buFont typeface="Wingdings" panose="05000000000000000000" pitchFamily="2" charset="2"/>
              <a:buChar char="ü"/>
            </a:pPr>
            <a:r>
              <a:rPr lang="en-US" sz="1400" dirty="0">
                <a:solidFill>
                  <a:srgbClr val="000000"/>
                </a:solidFill>
                <a:latin typeface="Calibri" panose="020F0502020204030204" pitchFamily="34" charset="0"/>
                <a:cs typeface="HP Simplified" pitchFamily="34" charset="0"/>
              </a:rPr>
              <a:t> What is Project Finance?</a:t>
            </a:r>
          </a:p>
          <a:p>
            <a:pPr marL="285750" indent="-285750" defTabSz="430213">
              <a:lnSpc>
                <a:spcPct val="150000"/>
              </a:lnSpc>
              <a:spcAft>
                <a:spcPts val="400"/>
              </a:spcAft>
              <a:buSzPct val="100000"/>
              <a:buFont typeface="Wingdings" panose="05000000000000000000" pitchFamily="2" charset="2"/>
              <a:buChar char="ü"/>
            </a:pPr>
            <a:r>
              <a:rPr lang="en-US" sz="1400" dirty="0">
                <a:solidFill>
                  <a:srgbClr val="000000"/>
                </a:solidFill>
                <a:latin typeface="Calibri" panose="020F0502020204030204" pitchFamily="34" charset="0"/>
                <a:cs typeface="HP Simplified" pitchFamily="34" charset="0"/>
              </a:rPr>
              <a:t> Parties involved</a:t>
            </a:r>
          </a:p>
          <a:p>
            <a:pPr marL="285750" indent="-285750" defTabSz="430213">
              <a:lnSpc>
                <a:spcPct val="150000"/>
              </a:lnSpc>
              <a:spcAft>
                <a:spcPts val="400"/>
              </a:spcAft>
              <a:buSzPct val="100000"/>
              <a:buFont typeface="Wingdings" panose="05000000000000000000" pitchFamily="2" charset="2"/>
              <a:buChar char="ü"/>
            </a:pPr>
            <a:r>
              <a:rPr lang="en-US" sz="1400" dirty="0">
                <a:solidFill>
                  <a:srgbClr val="000000"/>
                </a:solidFill>
                <a:latin typeface="Calibri" panose="020F0502020204030204" pitchFamily="34" charset="0"/>
                <a:cs typeface="HP Simplified" pitchFamily="34" charset="0"/>
              </a:rPr>
              <a:t> Contractual Structure</a:t>
            </a:r>
          </a:p>
          <a:p>
            <a:pPr marL="285750" indent="-285750" defTabSz="430213">
              <a:lnSpc>
                <a:spcPct val="150000"/>
              </a:lnSpc>
              <a:spcAft>
                <a:spcPts val="400"/>
              </a:spcAft>
              <a:buSzPct val="100000"/>
              <a:buFont typeface="Wingdings" panose="05000000000000000000" pitchFamily="2" charset="2"/>
              <a:buChar char="ü"/>
            </a:pPr>
            <a:r>
              <a:rPr lang="en-US" sz="1400" dirty="0">
                <a:solidFill>
                  <a:srgbClr val="000000"/>
                </a:solidFill>
                <a:latin typeface="Calibri" panose="020F0502020204030204" pitchFamily="34" charset="0"/>
                <a:cs typeface="HP Simplified" pitchFamily="34" charset="0"/>
              </a:rPr>
              <a:t> Security Structure</a:t>
            </a:r>
          </a:p>
          <a:p>
            <a:pPr marL="285750" indent="-285750" defTabSz="430213">
              <a:lnSpc>
                <a:spcPct val="150000"/>
              </a:lnSpc>
              <a:spcAft>
                <a:spcPts val="400"/>
              </a:spcAft>
              <a:buSzPct val="100000"/>
              <a:buFont typeface="Wingdings" panose="05000000000000000000" pitchFamily="2" charset="2"/>
              <a:buChar char="ü"/>
            </a:pPr>
            <a:r>
              <a:rPr lang="en-US" sz="1400" dirty="0">
                <a:solidFill>
                  <a:srgbClr val="000000"/>
                </a:solidFill>
                <a:latin typeface="Calibri" panose="020F0502020204030204" pitchFamily="34" charset="0"/>
                <a:cs typeface="HP Simplified" pitchFamily="34" charset="0"/>
              </a:rPr>
              <a:t> When things go wrong</a:t>
            </a:r>
          </a:p>
          <a:p>
            <a:pPr marL="285750" indent="-285750" defTabSz="430213">
              <a:lnSpc>
                <a:spcPct val="150000"/>
              </a:lnSpc>
              <a:spcAft>
                <a:spcPts val="400"/>
              </a:spcAft>
              <a:buSzPct val="100000"/>
              <a:buFont typeface="Wingdings" panose="05000000000000000000" pitchFamily="2" charset="2"/>
              <a:buChar char="ü"/>
            </a:pPr>
            <a:r>
              <a:rPr lang="en-US" sz="1400" dirty="0">
                <a:solidFill>
                  <a:srgbClr val="000000"/>
                </a:solidFill>
                <a:latin typeface="Calibri" panose="020F0502020204030204" pitchFamily="34" charset="0"/>
                <a:cs typeface="HP Simplified" pitchFamily="34" charset="0"/>
              </a:rPr>
              <a:t> Current Trends / Issues </a:t>
            </a:r>
          </a:p>
        </p:txBody>
      </p:sp>
      <p:sp>
        <p:nvSpPr>
          <p:cNvPr id="2" name="Oval 1"/>
          <p:cNvSpPr/>
          <p:nvPr/>
        </p:nvSpPr>
        <p:spPr>
          <a:xfrm>
            <a:off x="6400800" y="1381016"/>
            <a:ext cx="2458192" cy="245973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247" descr="C:\Users\lopezga\Documents\a-FY14\Icons 2014\Web-Communications_Icons\Group_project\Group_project_RGB\Group_project_RGB_white_NT.png"/>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840" y="1480103"/>
            <a:ext cx="439521" cy="4412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38" descr="C:\Users\lopezga\Documents\a-FY14\Icons 2014\Web-Communications_Icons\Alliances\Alliances_RGB\Alliances_RGB_white_NT.png"/>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736" y="2350516"/>
            <a:ext cx="512774" cy="5147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31" descr="C:\Users\lopezga\Documents\a-FY14\Icons 2014\Web-Communications_Icons\Support\Support_RGB\Support_RGB_white_NT.png"/>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3041" y="2350515"/>
            <a:ext cx="512774" cy="51475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3" descr="C:\Users\lopezga\Documents\a-FY14\Icons 2014\Web-Communications_Icons\Professional_development\Professional_development_RGB\Professional_development_RGB_white_NT.png"/>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1840" y="3178892"/>
            <a:ext cx="512774" cy="51475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01"/>
          <p:cNvGrpSpPr>
            <a:grpSpLocks/>
          </p:cNvGrpSpPr>
          <p:nvPr/>
        </p:nvGrpSpPr>
        <p:grpSpPr>
          <a:xfrm>
            <a:off x="7355576" y="2234894"/>
            <a:ext cx="612648" cy="603504"/>
            <a:chOff x="2644022" y="3804641"/>
            <a:chExt cx="258802" cy="373251"/>
          </a:xfrm>
          <a:solidFill>
            <a:schemeClr val="bg1"/>
          </a:solidFill>
        </p:grpSpPr>
        <p:grpSp>
          <p:nvGrpSpPr>
            <p:cNvPr id="21" name="Group 20"/>
            <p:cNvGrpSpPr/>
            <p:nvPr/>
          </p:nvGrpSpPr>
          <p:grpSpPr>
            <a:xfrm>
              <a:off x="2661909" y="3804641"/>
              <a:ext cx="221532" cy="337923"/>
              <a:chOff x="4992029" y="402340"/>
              <a:chExt cx="825588" cy="1259346"/>
            </a:xfrm>
            <a:grpFill/>
          </p:grpSpPr>
          <p:sp>
            <p:nvSpPr>
              <p:cNvPr id="23" name="Freeform 22"/>
              <p:cNvSpPr/>
              <p:nvPr/>
            </p:nvSpPr>
            <p:spPr>
              <a:xfrm flipH="1">
                <a:off x="4992029" y="402340"/>
                <a:ext cx="825588" cy="1259346"/>
              </a:xfrm>
              <a:custGeom>
                <a:avLst/>
                <a:gdLst>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71475 w 1748790"/>
                  <a:gd name="connsiteY13" fmla="*/ 45148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1748790"/>
                  <a:gd name="connsiteY0" fmla="*/ 0 h 3274695"/>
                  <a:gd name="connsiteX1" fmla="*/ 1537335 w 1748790"/>
                  <a:gd name="connsiteY1" fmla="*/ 0 h 3274695"/>
                  <a:gd name="connsiteX2" fmla="*/ 1748790 w 1748790"/>
                  <a:gd name="connsiteY2" fmla="*/ 234315 h 3274695"/>
                  <a:gd name="connsiteX3" fmla="*/ 1743075 w 1748790"/>
                  <a:gd name="connsiteY3" fmla="*/ 1571625 h 3274695"/>
                  <a:gd name="connsiteX4" fmla="*/ 1497330 w 1748790"/>
                  <a:gd name="connsiteY4" fmla="*/ 1583055 h 3274695"/>
                  <a:gd name="connsiteX5" fmla="*/ 1508760 w 1748790"/>
                  <a:gd name="connsiteY5" fmla="*/ 480060 h 3274695"/>
                  <a:gd name="connsiteX6" fmla="*/ 1388745 w 1748790"/>
                  <a:gd name="connsiteY6" fmla="*/ 417195 h 3274695"/>
                  <a:gd name="connsiteX7" fmla="*/ 1383030 w 1748790"/>
                  <a:gd name="connsiteY7" fmla="*/ 1703070 h 3274695"/>
                  <a:gd name="connsiteX8" fmla="*/ 1217295 w 1748790"/>
                  <a:gd name="connsiteY8" fmla="*/ 3188970 h 3274695"/>
                  <a:gd name="connsiteX9" fmla="*/ 1120140 w 1748790"/>
                  <a:gd name="connsiteY9" fmla="*/ 3274695 h 3274695"/>
                  <a:gd name="connsiteX10" fmla="*/ 617220 w 1748790"/>
                  <a:gd name="connsiteY10" fmla="*/ 3274695 h 3274695"/>
                  <a:gd name="connsiteX11" fmla="*/ 520065 w 1748790"/>
                  <a:gd name="connsiteY11" fmla="*/ 3143250 h 3274695"/>
                  <a:gd name="connsiteX12" fmla="*/ 371475 w 1748790"/>
                  <a:gd name="connsiteY12" fmla="*/ 1651635 h 3274695"/>
                  <a:gd name="connsiteX13" fmla="*/ 365760 w 1748790"/>
                  <a:gd name="connsiteY13" fmla="*/ 417195 h 3274695"/>
                  <a:gd name="connsiteX14" fmla="*/ 251460 w 1748790"/>
                  <a:gd name="connsiteY14" fmla="*/ 491490 h 3274695"/>
                  <a:gd name="connsiteX15" fmla="*/ 251460 w 1748790"/>
                  <a:gd name="connsiteY15" fmla="*/ 1571625 h 3274695"/>
                  <a:gd name="connsiteX16" fmla="*/ 0 w 1748790"/>
                  <a:gd name="connsiteY16" fmla="*/ 1560195 h 3274695"/>
                  <a:gd name="connsiteX17" fmla="*/ 0 w 1748790"/>
                  <a:gd name="connsiteY17" fmla="*/ 257175 h 3274695"/>
                  <a:gd name="connsiteX18" fmla="*/ 200025 w 1748790"/>
                  <a:gd name="connsiteY18" fmla="*/ 0 h 3274695"/>
                  <a:gd name="connsiteX0" fmla="*/ 200025 w 2466498"/>
                  <a:gd name="connsiteY0" fmla="*/ 0 h 3274695"/>
                  <a:gd name="connsiteX1" fmla="*/ 1537335 w 2466498"/>
                  <a:gd name="connsiteY1" fmla="*/ 0 h 3274695"/>
                  <a:gd name="connsiteX2" fmla="*/ 1748790 w 2466498"/>
                  <a:gd name="connsiteY2" fmla="*/ 234315 h 3274695"/>
                  <a:gd name="connsiteX3" fmla="*/ 2466498 w 2466498"/>
                  <a:gd name="connsiteY3" fmla="*/ 768806 h 3274695"/>
                  <a:gd name="connsiteX4" fmla="*/ 1497330 w 2466498"/>
                  <a:gd name="connsiteY4" fmla="*/ 1583055 h 3274695"/>
                  <a:gd name="connsiteX5" fmla="*/ 1508760 w 2466498"/>
                  <a:gd name="connsiteY5" fmla="*/ 480060 h 3274695"/>
                  <a:gd name="connsiteX6" fmla="*/ 1388745 w 2466498"/>
                  <a:gd name="connsiteY6" fmla="*/ 417195 h 3274695"/>
                  <a:gd name="connsiteX7" fmla="*/ 1383030 w 2466498"/>
                  <a:gd name="connsiteY7" fmla="*/ 1703070 h 3274695"/>
                  <a:gd name="connsiteX8" fmla="*/ 1217295 w 2466498"/>
                  <a:gd name="connsiteY8" fmla="*/ 3188970 h 3274695"/>
                  <a:gd name="connsiteX9" fmla="*/ 1120140 w 2466498"/>
                  <a:gd name="connsiteY9" fmla="*/ 3274695 h 3274695"/>
                  <a:gd name="connsiteX10" fmla="*/ 617220 w 2466498"/>
                  <a:gd name="connsiteY10" fmla="*/ 3274695 h 3274695"/>
                  <a:gd name="connsiteX11" fmla="*/ 520065 w 2466498"/>
                  <a:gd name="connsiteY11" fmla="*/ 3143250 h 3274695"/>
                  <a:gd name="connsiteX12" fmla="*/ 371475 w 2466498"/>
                  <a:gd name="connsiteY12" fmla="*/ 1651635 h 3274695"/>
                  <a:gd name="connsiteX13" fmla="*/ 365760 w 2466498"/>
                  <a:gd name="connsiteY13" fmla="*/ 417195 h 3274695"/>
                  <a:gd name="connsiteX14" fmla="*/ 251460 w 2466498"/>
                  <a:gd name="connsiteY14" fmla="*/ 491490 h 3274695"/>
                  <a:gd name="connsiteX15" fmla="*/ 251460 w 2466498"/>
                  <a:gd name="connsiteY15" fmla="*/ 1571625 h 3274695"/>
                  <a:gd name="connsiteX16" fmla="*/ 0 w 2466498"/>
                  <a:gd name="connsiteY16" fmla="*/ 1560195 h 3274695"/>
                  <a:gd name="connsiteX17" fmla="*/ 0 w 2466498"/>
                  <a:gd name="connsiteY17" fmla="*/ 257175 h 3274695"/>
                  <a:gd name="connsiteX18" fmla="*/ 200025 w 2466498"/>
                  <a:gd name="connsiteY18" fmla="*/ 0 h 3274695"/>
                  <a:gd name="connsiteX0" fmla="*/ 200025 w 2473166"/>
                  <a:gd name="connsiteY0" fmla="*/ 0 h 3274695"/>
                  <a:gd name="connsiteX1" fmla="*/ 1537335 w 2473166"/>
                  <a:gd name="connsiteY1" fmla="*/ 0 h 3274695"/>
                  <a:gd name="connsiteX2" fmla="*/ 2466498 w 2473166"/>
                  <a:gd name="connsiteY2" fmla="*/ 768806 h 3274695"/>
                  <a:gd name="connsiteX3" fmla="*/ 1497330 w 2473166"/>
                  <a:gd name="connsiteY3" fmla="*/ 1583055 h 3274695"/>
                  <a:gd name="connsiteX4" fmla="*/ 1508760 w 2473166"/>
                  <a:gd name="connsiteY4" fmla="*/ 480060 h 3274695"/>
                  <a:gd name="connsiteX5" fmla="*/ 1388745 w 2473166"/>
                  <a:gd name="connsiteY5" fmla="*/ 417195 h 3274695"/>
                  <a:gd name="connsiteX6" fmla="*/ 1383030 w 2473166"/>
                  <a:gd name="connsiteY6" fmla="*/ 1703070 h 3274695"/>
                  <a:gd name="connsiteX7" fmla="*/ 1217295 w 2473166"/>
                  <a:gd name="connsiteY7" fmla="*/ 3188970 h 3274695"/>
                  <a:gd name="connsiteX8" fmla="*/ 1120140 w 2473166"/>
                  <a:gd name="connsiteY8" fmla="*/ 3274695 h 3274695"/>
                  <a:gd name="connsiteX9" fmla="*/ 617220 w 2473166"/>
                  <a:gd name="connsiteY9" fmla="*/ 3274695 h 3274695"/>
                  <a:gd name="connsiteX10" fmla="*/ 520065 w 2473166"/>
                  <a:gd name="connsiteY10" fmla="*/ 3143250 h 3274695"/>
                  <a:gd name="connsiteX11" fmla="*/ 371475 w 2473166"/>
                  <a:gd name="connsiteY11" fmla="*/ 1651635 h 3274695"/>
                  <a:gd name="connsiteX12" fmla="*/ 365760 w 2473166"/>
                  <a:gd name="connsiteY12" fmla="*/ 417195 h 3274695"/>
                  <a:gd name="connsiteX13" fmla="*/ 251460 w 2473166"/>
                  <a:gd name="connsiteY13" fmla="*/ 491490 h 3274695"/>
                  <a:gd name="connsiteX14" fmla="*/ 251460 w 2473166"/>
                  <a:gd name="connsiteY14" fmla="*/ 1571625 h 3274695"/>
                  <a:gd name="connsiteX15" fmla="*/ 0 w 2473166"/>
                  <a:gd name="connsiteY15" fmla="*/ 1560195 h 3274695"/>
                  <a:gd name="connsiteX16" fmla="*/ 0 w 2473166"/>
                  <a:gd name="connsiteY16" fmla="*/ 257175 h 3274695"/>
                  <a:gd name="connsiteX17" fmla="*/ 200025 w 2473166"/>
                  <a:gd name="connsiteY17" fmla="*/ 0 h 3274695"/>
                  <a:gd name="connsiteX0" fmla="*/ 200025 w 2473166"/>
                  <a:gd name="connsiteY0" fmla="*/ 0 h 3274695"/>
                  <a:gd name="connsiteX1" fmla="*/ 1537335 w 2473166"/>
                  <a:gd name="connsiteY1" fmla="*/ 0 h 3274695"/>
                  <a:gd name="connsiteX2" fmla="*/ 2466498 w 2473166"/>
                  <a:gd name="connsiteY2" fmla="*/ 768806 h 3274695"/>
                  <a:gd name="connsiteX3" fmla="*/ 2167822 w 2473166"/>
                  <a:gd name="connsiteY3" fmla="*/ 1071367 h 3274695"/>
                  <a:gd name="connsiteX4" fmla="*/ 1508760 w 2473166"/>
                  <a:gd name="connsiteY4" fmla="*/ 480060 h 3274695"/>
                  <a:gd name="connsiteX5" fmla="*/ 1388745 w 2473166"/>
                  <a:gd name="connsiteY5" fmla="*/ 417195 h 3274695"/>
                  <a:gd name="connsiteX6" fmla="*/ 1383030 w 2473166"/>
                  <a:gd name="connsiteY6" fmla="*/ 1703070 h 3274695"/>
                  <a:gd name="connsiteX7" fmla="*/ 1217295 w 2473166"/>
                  <a:gd name="connsiteY7" fmla="*/ 3188970 h 3274695"/>
                  <a:gd name="connsiteX8" fmla="*/ 1120140 w 2473166"/>
                  <a:gd name="connsiteY8" fmla="*/ 3274695 h 3274695"/>
                  <a:gd name="connsiteX9" fmla="*/ 617220 w 2473166"/>
                  <a:gd name="connsiteY9" fmla="*/ 3274695 h 3274695"/>
                  <a:gd name="connsiteX10" fmla="*/ 520065 w 2473166"/>
                  <a:gd name="connsiteY10" fmla="*/ 3143250 h 3274695"/>
                  <a:gd name="connsiteX11" fmla="*/ 371475 w 2473166"/>
                  <a:gd name="connsiteY11" fmla="*/ 1651635 h 3274695"/>
                  <a:gd name="connsiteX12" fmla="*/ 365760 w 2473166"/>
                  <a:gd name="connsiteY12" fmla="*/ 417195 h 3274695"/>
                  <a:gd name="connsiteX13" fmla="*/ 251460 w 2473166"/>
                  <a:gd name="connsiteY13" fmla="*/ 491490 h 3274695"/>
                  <a:gd name="connsiteX14" fmla="*/ 251460 w 2473166"/>
                  <a:gd name="connsiteY14" fmla="*/ 1571625 h 3274695"/>
                  <a:gd name="connsiteX15" fmla="*/ 0 w 2473166"/>
                  <a:gd name="connsiteY15" fmla="*/ 1560195 h 3274695"/>
                  <a:gd name="connsiteX16" fmla="*/ 0 w 2473166"/>
                  <a:gd name="connsiteY16" fmla="*/ 257175 h 3274695"/>
                  <a:gd name="connsiteX17" fmla="*/ 200025 w 2473166"/>
                  <a:gd name="connsiteY17" fmla="*/ 0 h 3274695"/>
                  <a:gd name="connsiteX0" fmla="*/ 200025 w 2473166"/>
                  <a:gd name="connsiteY0" fmla="*/ 0 h 3274695"/>
                  <a:gd name="connsiteX1" fmla="*/ 1537335 w 2473166"/>
                  <a:gd name="connsiteY1" fmla="*/ 0 h 3274695"/>
                  <a:gd name="connsiteX2" fmla="*/ 2466498 w 2473166"/>
                  <a:gd name="connsiteY2" fmla="*/ 768806 h 3274695"/>
                  <a:gd name="connsiteX3" fmla="*/ 2167822 w 2473166"/>
                  <a:gd name="connsiteY3" fmla="*/ 1071367 h 3274695"/>
                  <a:gd name="connsiteX4" fmla="*/ 1508760 w 2473166"/>
                  <a:gd name="connsiteY4" fmla="*/ 480060 h 3274695"/>
                  <a:gd name="connsiteX5" fmla="*/ 1388745 w 2473166"/>
                  <a:gd name="connsiteY5" fmla="*/ 417195 h 3274695"/>
                  <a:gd name="connsiteX6" fmla="*/ 1383030 w 2473166"/>
                  <a:gd name="connsiteY6" fmla="*/ 1703070 h 3274695"/>
                  <a:gd name="connsiteX7" fmla="*/ 1217295 w 2473166"/>
                  <a:gd name="connsiteY7" fmla="*/ 3188970 h 3274695"/>
                  <a:gd name="connsiteX8" fmla="*/ 1120140 w 2473166"/>
                  <a:gd name="connsiteY8" fmla="*/ 3274695 h 3274695"/>
                  <a:gd name="connsiteX9" fmla="*/ 617220 w 2473166"/>
                  <a:gd name="connsiteY9" fmla="*/ 3274695 h 3274695"/>
                  <a:gd name="connsiteX10" fmla="*/ 520065 w 2473166"/>
                  <a:gd name="connsiteY10" fmla="*/ 3143250 h 3274695"/>
                  <a:gd name="connsiteX11" fmla="*/ 371475 w 2473166"/>
                  <a:gd name="connsiteY11" fmla="*/ 1651635 h 3274695"/>
                  <a:gd name="connsiteX12" fmla="*/ 365760 w 2473166"/>
                  <a:gd name="connsiteY12" fmla="*/ 417195 h 3274695"/>
                  <a:gd name="connsiteX13" fmla="*/ 251460 w 2473166"/>
                  <a:gd name="connsiteY13" fmla="*/ 491490 h 3274695"/>
                  <a:gd name="connsiteX14" fmla="*/ 251460 w 2473166"/>
                  <a:gd name="connsiteY14" fmla="*/ 1571625 h 3274695"/>
                  <a:gd name="connsiteX15" fmla="*/ 0 w 2473166"/>
                  <a:gd name="connsiteY15" fmla="*/ 1560195 h 3274695"/>
                  <a:gd name="connsiteX16" fmla="*/ 0 w 2473166"/>
                  <a:gd name="connsiteY16" fmla="*/ 257175 h 3274695"/>
                  <a:gd name="connsiteX17" fmla="*/ 200025 w 2473166"/>
                  <a:gd name="connsiteY17" fmla="*/ 0 h 3274695"/>
                  <a:gd name="connsiteX0" fmla="*/ 200025 w 2466498"/>
                  <a:gd name="connsiteY0" fmla="*/ 0 h 3274695"/>
                  <a:gd name="connsiteX1" fmla="*/ 1537335 w 2466498"/>
                  <a:gd name="connsiteY1" fmla="*/ 0 h 3274695"/>
                  <a:gd name="connsiteX2" fmla="*/ 2466498 w 2466498"/>
                  <a:gd name="connsiteY2" fmla="*/ 768806 h 3274695"/>
                  <a:gd name="connsiteX3" fmla="*/ 2167822 w 2466498"/>
                  <a:gd name="connsiteY3" fmla="*/ 1071367 h 3274695"/>
                  <a:gd name="connsiteX4" fmla="*/ 1508760 w 2466498"/>
                  <a:gd name="connsiteY4" fmla="*/ 480060 h 3274695"/>
                  <a:gd name="connsiteX5" fmla="*/ 1388745 w 2466498"/>
                  <a:gd name="connsiteY5" fmla="*/ 417195 h 3274695"/>
                  <a:gd name="connsiteX6" fmla="*/ 1383030 w 2466498"/>
                  <a:gd name="connsiteY6" fmla="*/ 1703070 h 3274695"/>
                  <a:gd name="connsiteX7" fmla="*/ 1217295 w 2466498"/>
                  <a:gd name="connsiteY7" fmla="*/ 3188970 h 3274695"/>
                  <a:gd name="connsiteX8" fmla="*/ 1120140 w 2466498"/>
                  <a:gd name="connsiteY8" fmla="*/ 3274695 h 3274695"/>
                  <a:gd name="connsiteX9" fmla="*/ 617220 w 2466498"/>
                  <a:gd name="connsiteY9" fmla="*/ 3274695 h 3274695"/>
                  <a:gd name="connsiteX10" fmla="*/ 520065 w 2466498"/>
                  <a:gd name="connsiteY10" fmla="*/ 3143250 h 3274695"/>
                  <a:gd name="connsiteX11" fmla="*/ 371475 w 2466498"/>
                  <a:gd name="connsiteY11" fmla="*/ 1651635 h 3274695"/>
                  <a:gd name="connsiteX12" fmla="*/ 365760 w 2466498"/>
                  <a:gd name="connsiteY12" fmla="*/ 417195 h 3274695"/>
                  <a:gd name="connsiteX13" fmla="*/ 251460 w 2466498"/>
                  <a:gd name="connsiteY13" fmla="*/ 491490 h 3274695"/>
                  <a:gd name="connsiteX14" fmla="*/ 251460 w 2466498"/>
                  <a:gd name="connsiteY14" fmla="*/ 1571625 h 3274695"/>
                  <a:gd name="connsiteX15" fmla="*/ 0 w 2466498"/>
                  <a:gd name="connsiteY15" fmla="*/ 1560195 h 3274695"/>
                  <a:gd name="connsiteX16" fmla="*/ 0 w 2466498"/>
                  <a:gd name="connsiteY16" fmla="*/ 257175 h 3274695"/>
                  <a:gd name="connsiteX17" fmla="*/ 200025 w 2466498"/>
                  <a:gd name="connsiteY17" fmla="*/ 0 h 3274695"/>
                  <a:gd name="connsiteX0" fmla="*/ 200025 w 2387098"/>
                  <a:gd name="connsiteY0" fmla="*/ 0 h 3274695"/>
                  <a:gd name="connsiteX1" fmla="*/ 1537335 w 2387098"/>
                  <a:gd name="connsiteY1" fmla="*/ 0 h 3274695"/>
                  <a:gd name="connsiteX2" fmla="*/ 2387098 w 2387098"/>
                  <a:gd name="connsiteY2" fmla="*/ 918782 h 3274695"/>
                  <a:gd name="connsiteX3" fmla="*/ 2167822 w 2387098"/>
                  <a:gd name="connsiteY3" fmla="*/ 1071367 h 3274695"/>
                  <a:gd name="connsiteX4" fmla="*/ 1508760 w 2387098"/>
                  <a:gd name="connsiteY4" fmla="*/ 480060 h 3274695"/>
                  <a:gd name="connsiteX5" fmla="*/ 1388745 w 2387098"/>
                  <a:gd name="connsiteY5" fmla="*/ 417195 h 3274695"/>
                  <a:gd name="connsiteX6" fmla="*/ 1383030 w 2387098"/>
                  <a:gd name="connsiteY6" fmla="*/ 1703070 h 3274695"/>
                  <a:gd name="connsiteX7" fmla="*/ 1217295 w 2387098"/>
                  <a:gd name="connsiteY7" fmla="*/ 3188970 h 3274695"/>
                  <a:gd name="connsiteX8" fmla="*/ 1120140 w 2387098"/>
                  <a:gd name="connsiteY8" fmla="*/ 3274695 h 3274695"/>
                  <a:gd name="connsiteX9" fmla="*/ 617220 w 2387098"/>
                  <a:gd name="connsiteY9" fmla="*/ 3274695 h 3274695"/>
                  <a:gd name="connsiteX10" fmla="*/ 520065 w 2387098"/>
                  <a:gd name="connsiteY10" fmla="*/ 3143250 h 3274695"/>
                  <a:gd name="connsiteX11" fmla="*/ 371475 w 2387098"/>
                  <a:gd name="connsiteY11" fmla="*/ 1651635 h 3274695"/>
                  <a:gd name="connsiteX12" fmla="*/ 365760 w 2387098"/>
                  <a:gd name="connsiteY12" fmla="*/ 417195 h 3274695"/>
                  <a:gd name="connsiteX13" fmla="*/ 251460 w 2387098"/>
                  <a:gd name="connsiteY13" fmla="*/ 491490 h 3274695"/>
                  <a:gd name="connsiteX14" fmla="*/ 251460 w 2387098"/>
                  <a:gd name="connsiteY14" fmla="*/ 1571625 h 3274695"/>
                  <a:gd name="connsiteX15" fmla="*/ 0 w 2387098"/>
                  <a:gd name="connsiteY15" fmla="*/ 1560195 h 3274695"/>
                  <a:gd name="connsiteX16" fmla="*/ 0 w 2387098"/>
                  <a:gd name="connsiteY16" fmla="*/ 257175 h 3274695"/>
                  <a:gd name="connsiteX17" fmla="*/ 200025 w 2387098"/>
                  <a:gd name="connsiteY17" fmla="*/ 0 h 3274695"/>
                  <a:gd name="connsiteX0" fmla="*/ 200025 w 2387098"/>
                  <a:gd name="connsiteY0" fmla="*/ 0 h 3274695"/>
                  <a:gd name="connsiteX1" fmla="*/ 1537335 w 2387098"/>
                  <a:gd name="connsiteY1" fmla="*/ 0 h 3274695"/>
                  <a:gd name="connsiteX2" fmla="*/ 2387098 w 2387098"/>
                  <a:gd name="connsiteY2" fmla="*/ 918782 h 3274695"/>
                  <a:gd name="connsiteX3" fmla="*/ 2238398 w 2387098"/>
                  <a:gd name="connsiteY3" fmla="*/ 1133124 h 3274695"/>
                  <a:gd name="connsiteX4" fmla="*/ 1508760 w 2387098"/>
                  <a:gd name="connsiteY4" fmla="*/ 480060 h 3274695"/>
                  <a:gd name="connsiteX5" fmla="*/ 1388745 w 2387098"/>
                  <a:gd name="connsiteY5" fmla="*/ 417195 h 3274695"/>
                  <a:gd name="connsiteX6" fmla="*/ 1383030 w 2387098"/>
                  <a:gd name="connsiteY6" fmla="*/ 1703070 h 3274695"/>
                  <a:gd name="connsiteX7" fmla="*/ 1217295 w 2387098"/>
                  <a:gd name="connsiteY7" fmla="*/ 3188970 h 3274695"/>
                  <a:gd name="connsiteX8" fmla="*/ 1120140 w 2387098"/>
                  <a:gd name="connsiteY8" fmla="*/ 3274695 h 3274695"/>
                  <a:gd name="connsiteX9" fmla="*/ 617220 w 2387098"/>
                  <a:gd name="connsiteY9" fmla="*/ 3274695 h 3274695"/>
                  <a:gd name="connsiteX10" fmla="*/ 520065 w 2387098"/>
                  <a:gd name="connsiteY10" fmla="*/ 3143250 h 3274695"/>
                  <a:gd name="connsiteX11" fmla="*/ 371475 w 2387098"/>
                  <a:gd name="connsiteY11" fmla="*/ 1651635 h 3274695"/>
                  <a:gd name="connsiteX12" fmla="*/ 365760 w 2387098"/>
                  <a:gd name="connsiteY12" fmla="*/ 417195 h 3274695"/>
                  <a:gd name="connsiteX13" fmla="*/ 251460 w 2387098"/>
                  <a:gd name="connsiteY13" fmla="*/ 491490 h 3274695"/>
                  <a:gd name="connsiteX14" fmla="*/ 251460 w 2387098"/>
                  <a:gd name="connsiteY14" fmla="*/ 1571625 h 3274695"/>
                  <a:gd name="connsiteX15" fmla="*/ 0 w 2387098"/>
                  <a:gd name="connsiteY15" fmla="*/ 1560195 h 3274695"/>
                  <a:gd name="connsiteX16" fmla="*/ 0 w 2387098"/>
                  <a:gd name="connsiteY16" fmla="*/ 257175 h 3274695"/>
                  <a:gd name="connsiteX17" fmla="*/ 200025 w 2387098"/>
                  <a:gd name="connsiteY17" fmla="*/ 0 h 3274695"/>
                  <a:gd name="connsiteX0" fmla="*/ 420580 w 2607653"/>
                  <a:gd name="connsiteY0" fmla="*/ 1096451 h 4371146"/>
                  <a:gd name="connsiteX1" fmla="*/ 1757890 w 2607653"/>
                  <a:gd name="connsiteY1" fmla="*/ 1096451 h 4371146"/>
                  <a:gd name="connsiteX2" fmla="*/ 2607653 w 2607653"/>
                  <a:gd name="connsiteY2" fmla="*/ 2015233 h 4371146"/>
                  <a:gd name="connsiteX3" fmla="*/ 2458953 w 2607653"/>
                  <a:gd name="connsiteY3" fmla="*/ 2229575 h 4371146"/>
                  <a:gd name="connsiteX4" fmla="*/ 1729315 w 2607653"/>
                  <a:gd name="connsiteY4" fmla="*/ 1576511 h 4371146"/>
                  <a:gd name="connsiteX5" fmla="*/ 1609300 w 2607653"/>
                  <a:gd name="connsiteY5" fmla="*/ 1513646 h 4371146"/>
                  <a:gd name="connsiteX6" fmla="*/ 1603585 w 2607653"/>
                  <a:gd name="connsiteY6" fmla="*/ 2799521 h 4371146"/>
                  <a:gd name="connsiteX7" fmla="*/ 1437850 w 2607653"/>
                  <a:gd name="connsiteY7" fmla="*/ 4285421 h 4371146"/>
                  <a:gd name="connsiteX8" fmla="*/ 1340695 w 2607653"/>
                  <a:gd name="connsiteY8" fmla="*/ 4371146 h 4371146"/>
                  <a:gd name="connsiteX9" fmla="*/ 837775 w 2607653"/>
                  <a:gd name="connsiteY9" fmla="*/ 4371146 h 4371146"/>
                  <a:gd name="connsiteX10" fmla="*/ 740620 w 2607653"/>
                  <a:gd name="connsiteY10" fmla="*/ 4239701 h 4371146"/>
                  <a:gd name="connsiteX11" fmla="*/ 592030 w 2607653"/>
                  <a:gd name="connsiteY11" fmla="*/ 2748086 h 4371146"/>
                  <a:gd name="connsiteX12" fmla="*/ 586315 w 2607653"/>
                  <a:gd name="connsiteY12" fmla="*/ 1513646 h 4371146"/>
                  <a:gd name="connsiteX13" fmla="*/ 472015 w 2607653"/>
                  <a:gd name="connsiteY13" fmla="*/ 1587941 h 4371146"/>
                  <a:gd name="connsiteX14" fmla="*/ 472015 w 2607653"/>
                  <a:gd name="connsiteY14" fmla="*/ 2668076 h 4371146"/>
                  <a:gd name="connsiteX15" fmla="*/ 220555 w 2607653"/>
                  <a:gd name="connsiteY15" fmla="*/ 2656646 h 4371146"/>
                  <a:gd name="connsiteX16" fmla="*/ 0 w 2607653"/>
                  <a:gd name="connsiteY16" fmla="*/ 171449 h 4371146"/>
                  <a:gd name="connsiteX17" fmla="*/ 420580 w 2607653"/>
                  <a:gd name="connsiteY17" fmla="*/ 1096451 h 4371146"/>
                  <a:gd name="connsiteX0" fmla="*/ 649960 w 2837033"/>
                  <a:gd name="connsiteY0" fmla="*/ 1096451 h 4371146"/>
                  <a:gd name="connsiteX1" fmla="*/ 1987270 w 2837033"/>
                  <a:gd name="connsiteY1" fmla="*/ 1096451 h 4371146"/>
                  <a:gd name="connsiteX2" fmla="*/ 2837033 w 2837033"/>
                  <a:gd name="connsiteY2" fmla="*/ 2015233 h 4371146"/>
                  <a:gd name="connsiteX3" fmla="*/ 2688333 w 2837033"/>
                  <a:gd name="connsiteY3" fmla="*/ 2229575 h 4371146"/>
                  <a:gd name="connsiteX4" fmla="*/ 1958695 w 2837033"/>
                  <a:gd name="connsiteY4" fmla="*/ 1576511 h 4371146"/>
                  <a:gd name="connsiteX5" fmla="*/ 1838680 w 2837033"/>
                  <a:gd name="connsiteY5" fmla="*/ 1513646 h 4371146"/>
                  <a:gd name="connsiteX6" fmla="*/ 1832965 w 2837033"/>
                  <a:gd name="connsiteY6" fmla="*/ 2799521 h 4371146"/>
                  <a:gd name="connsiteX7" fmla="*/ 1667230 w 2837033"/>
                  <a:gd name="connsiteY7" fmla="*/ 4285421 h 4371146"/>
                  <a:gd name="connsiteX8" fmla="*/ 1570075 w 2837033"/>
                  <a:gd name="connsiteY8" fmla="*/ 4371146 h 4371146"/>
                  <a:gd name="connsiteX9" fmla="*/ 1067155 w 2837033"/>
                  <a:gd name="connsiteY9" fmla="*/ 4371146 h 4371146"/>
                  <a:gd name="connsiteX10" fmla="*/ 970000 w 2837033"/>
                  <a:gd name="connsiteY10" fmla="*/ 4239701 h 4371146"/>
                  <a:gd name="connsiteX11" fmla="*/ 821410 w 2837033"/>
                  <a:gd name="connsiteY11" fmla="*/ 2748086 h 4371146"/>
                  <a:gd name="connsiteX12" fmla="*/ 815695 w 2837033"/>
                  <a:gd name="connsiteY12" fmla="*/ 1513646 h 4371146"/>
                  <a:gd name="connsiteX13" fmla="*/ 701395 w 2837033"/>
                  <a:gd name="connsiteY13" fmla="*/ 1587941 h 4371146"/>
                  <a:gd name="connsiteX14" fmla="*/ 701395 w 2837033"/>
                  <a:gd name="connsiteY14" fmla="*/ 2668076 h 4371146"/>
                  <a:gd name="connsiteX15" fmla="*/ 0 w 2837033"/>
                  <a:gd name="connsiteY15" fmla="*/ 265827 h 4371146"/>
                  <a:gd name="connsiteX16" fmla="*/ 229380 w 2837033"/>
                  <a:gd name="connsiteY16" fmla="*/ 171449 h 4371146"/>
                  <a:gd name="connsiteX17" fmla="*/ 649960 w 2837033"/>
                  <a:gd name="connsiteY17" fmla="*/ 1096451 h 4371146"/>
                  <a:gd name="connsiteX0" fmla="*/ 649960 w 2837033"/>
                  <a:gd name="connsiteY0" fmla="*/ 1096451 h 4371146"/>
                  <a:gd name="connsiteX1" fmla="*/ 1987270 w 2837033"/>
                  <a:gd name="connsiteY1" fmla="*/ 1096451 h 4371146"/>
                  <a:gd name="connsiteX2" fmla="*/ 2837033 w 2837033"/>
                  <a:gd name="connsiteY2" fmla="*/ 2015233 h 4371146"/>
                  <a:gd name="connsiteX3" fmla="*/ 2688333 w 2837033"/>
                  <a:gd name="connsiteY3" fmla="*/ 2229575 h 4371146"/>
                  <a:gd name="connsiteX4" fmla="*/ 1958695 w 2837033"/>
                  <a:gd name="connsiteY4" fmla="*/ 1576511 h 4371146"/>
                  <a:gd name="connsiteX5" fmla="*/ 1838680 w 2837033"/>
                  <a:gd name="connsiteY5" fmla="*/ 1513646 h 4371146"/>
                  <a:gd name="connsiteX6" fmla="*/ 1832965 w 2837033"/>
                  <a:gd name="connsiteY6" fmla="*/ 2799521 h 4371146"/>
                  <a:gd name="connsiteX7" fmla="*/ 1667230 w 2837033"/>
                  <a:gd name="connsiteY7" fmla="*/ 4285421 h 4371146"/>
                  <a:gd name="connsiteX8" fmla="*/ 1570075 w 2837033"/>
                  <a:gd name="connsiteY8" fmla="*/ 4371146 h 4371146"/>
                  <a:gd name="connsiteX9" fmla="*/ 1067155 w 2837033"/>
                  <a:gd name="connsiteY9" fmla="*/ 4371146 h 4371146"/>
                  <a:gd name="connsiteX10" fmla="*/ 970000 w 2837033"/>
                  <a:gd name="connsiteY10" fmla="*/ 4239701 h 4371146"/>
                  <a:gd name="connsiteX11" fmla="*/ 821410 w 2837033"/>
                  <a:gd name="connsiteY11" fmla="*/ 2748086 h 4371146"/>
                  <a:gd name="connsiteX12" fmla="*/ 815695 w 2837033"/>
                  <a:gd name="connsiteY12" fmla="*/ 1513646 h 4371146"/>
                  <a:gd name="connsiteX13" fmla="*/ 701395 w 2837033"/>
                  <a:gd name="connsiteY13" fmla="*/ 1587941 h 4371146"/>
                  <a:gd name="connsiteX14" fmla="*/ 0 w 2837033"/>
                  <a:gd name="connsiteY14" fmla="*/ 265827 h 4371146"/>
                  <a:gd name="connsiteX15" fmla="*/ 229380 w 2837033"/>
                  <a:gd name="connsiteY15" fmla="*/ 171449 h 4371146"/>
                  <a:gd name="connsiteX16" fmla="*/ 649960 w 2837033"/>
                  <a:gd name="connsiteY16" fmla="*/ 1096451 h 4371146"/>
                  <a:gd name="connsiteX0" fmla="*/ 649960 w 2837033"/>
                  <a:gd name="connsiteY0" fmla="*/ 1096451 h 4371146"/>
                  <a:gd name="connsiteX1" fmla="*/ 1987270 w 2837033"/>
                  <a:gd name="connsiteY1" fmla="*/ 1096451 h 4371146"/>
                  <a:gd name="connsiteX2" fmla="*/ 2837033 w 2837033"/>
                  <a:gd name="connsiteY2" fmla="*/ 2015233 h 4371146"/>
                  <a:gd name="connsiteX3" fmla="*/ 2688333 w 2837033"/>
                  <a:gd name="connsiteY3" fmla="*/ 2229575 h 4371146"/>
                  <a:gd name="connsiteX4" fmla="*/ 1958695 w 2837033"/>
                  <a:gd name="connsiteY4" fmla="*/ 1576511 h 4371146"/>
                  <a:gd name="connsiteX5" fmla="*/ 1838680 w 2837033"/>
                  <a:gd name="connsiteY5" fmla="*/ 1513646 h 4371146"/>
                  <a:gd name="connsiteX6" fmla="*/ 1832965 w 2837033"/>
                  <a:gd name="connsiteY6" fmla="*/ 2799521 h 4371146"/>
                  <a:gd name="connsiteX7" fmla="*/ 1667230 w 2837033"/>
                  <a:gd name="connsiteY7" fmla="*/ 4285421 h 4371146"/>
                  <a:gd name="connsiteX8" fmla="*/ 1570075 w 2837033"/>
                  <a:gd name="connsiteY8" fmla="*/ 4371146 h 4371146"/>
                  <a:gd name="connsiteX9" fmla="*/ 1067155 w 2837033"/>
                  <a:gd name="connsiteY9" fmla="*/ 4371146 h 4371146"/>
                  <a:gd name="connsiteX10" fmla="*/ 970000 w 2837033"/>
                  <a:gd name="connsiteY10" fmla="*/ 4239701 h 4371146"/>
                  <a:gd name="connsiteX11" fmla="*/ 821410 w 2837033"/>
                  <a:gd name="connsiteY11" fmla="*/ 2748086 h 4371146"/>
                  <a:gd name="connsiteX12" fmla="*/ 815695 w 2837033"/>
                  <a:gd name="connsiteY12" fmla="*/ 1513646 h 4371146"/>
                  <a:gd name="connsiteX13" fmla="*/ 666105 w 2837033"/>
                  <a:gd name="connsiteY13" fmla="*/ 1473253 h 4371146"/>
                  <a:gd name="connsiteX14" fmla="*/ 0 w 2837033"/>
                  <a:gd name="connsiteY14" fmla="*/ 265827 h 4371146"/>
                  <a:gd name="connsiteX15" fmla="*/ 229380 w 2837033"/>
                  <a:gd name="connsiteY15" fmla="*/ 171449 h 4371146"/>
                  <a:gd name="connsiteX16" fmla="*/ 649960 w 2837033"/>
                  <a:gd name="connsiteY16" fmla="*/ 1096451 h 4371146"/>
                  <a:gd name="connsiteX0" fmla="*/ 985207 w 2837033"/>
                  <a:gd name="connsiteY0" fmla="*/ 1114097 h 4371146"/>
                  <a:gd name="connsiteX1" fmla="*/ 1987270 w 2837033"/>
                  <a:gd name="connsiteY1" fmla="*/ 1096451 h 4371146"/>
                  <a:gd name="connsiteX2" fmla="*/ 2837033 w 2837033"/>
                  <a:gd name="connsiteY2" fmla="*/ 2015233 h 4371146"/>
                  <a:gd name="connsiteX3" fmla="*/ 2688333 w 2837033"/>
                  <a:gd name="connsiteY3" fmla="*/ 2229575 h 4371146"/>
                  <a:gd name="connsiteX4" fmla="*/ 1958695 w 2837033"/>
                  <a:gd name="connsiteY4" fmla="*/ 1576511 h 4371146"/>
                  <a:gd name="connsiteX5" fmla="*/ 1838680 w 2837033"/>
                  <a:gd name="connsiteY5" fmla="*/ 1513646 h 4371146"/>
                  <a:gd name="connsiteX6" fmla="*/ 1832965 w 2837033"/>
                  <a:gd name="connsiteY6" fmla="*/ 2799521 h 4371146"/>
                  <a:gd name="connsiteX7" fmla="*/ 1667230 w 2837033"/>
                  <a:gd name="connsiteY7" fmla="*/ 4285421 h 4371146"/>
                  <a:gd name="connsiteX8" fmla="*/ 1570075 w 2837033"/>
                  <a:gd name="connsiteY8" fmla="*/ 4371146 h 4371146"/>
                  <a:gd name="connsiteX9" fmla="*/ 1067155 w 2837033"/>
                  <a:gd name="connsiteY9" fmla="*/ 4371146 h 4371146"/>
                  <a:gd name="connsiteX10" fmla="*/ 970000 w 2837033"/>
                  <a:gd name="connsiteY10" fmla="*/ 4239701 h 4371146"/>
                  <a:gd name="connsiteX11" fmla="*/ 821410 w 2837033"/>
                  <a:gd name="connsiteY11" fmla="*/ 2748086 h 4371146"/>
                  <a:gd name="connsiteX12" fmla="*/ 815695 w 2837033"/>
                  <a:gd name="connsiteY12" fmla="*/ 1513646 h 4371146"/>
                  <a:gd name="connsiteX13" fmla="*/ 666105 w 2837033"/>
                  <a:gd name="connsiteY13" fmla="*/ 1473253 h 4371146"/>
                  <a:gd name="connsiteX14" fmla="*/ 0 w 2837033"/>
                  <a:gd name="connsiteY14" fmla="*/ 265827 h 4371146"/>
                  <a:gd name="connsiteX15" fmla="*/ 229380 w 2837033"/>
                  <a:gd name="connsiteY15" fmla="*/ 171449 h 4371146"/>
                  <a:gd name="connsiteX16" fmla="*/ 985207 w 2837033"/>
                  <a:gd name="connsiteY16" fmla="*/ 1114097 h 4371146"/>
                  <a:gd name="connsiteX0" fmla="*/ 932274 w 2784100"/>
                  <a:gd name="connsiteY0" fmla="*/ 1114097 h 4371146"/>
                  <a:gd name="connsiteX1" fmla="*/ 1934337 w 2784100"/>
                  <a:gd name="connsiteY1" fmla="*/ 1096451 h 4371146"/>
                  <a:gd name="connsiteX2" fmla="*/ 2784100 w 2784100"/>
                  <a:gd name="connsiteY2" fmla="*/ 2015233 h 4371146"/>
                  <a:gd name="connsiteX3" fmla="*/ 2635400 w 2784100"/>
                  <a:gd name="connsiteY3" fmla="*/ 2229575 h 4371146"/>
                  <a:gd name="connsiteX4" fmla="*/ 1905762 w 2784100"/>
                  <a:gd name="connsiteY4" fmla="*/ 1576511 h 4371146"/>
                  <a:gd name="connsiteX5" fmla="*/ 1785747 w 2784100"/>
                  <a:gd name="connsiteY5" fmla="*/ 1513646 h 4371146"/>
                  <a:gd name="connsiteX6" fmla="*/ 1780032 w 2784100"/>
                  <a:gd name="connsiteY6" fmla="*/ 2799521 h 4371146"/>
                  <a:gd name="connsiteX7" fmla="*/ 1614297 w 2784100"/>
                  <a:gd name="connsiteY7" fmla="*/ 4285421 h 4371146"/>
                  <a:gd name="connsiteX8" fmla="*/ 1517142 w 2784100"/>
                  <a:gd name="connsiteY8" fmla="*/ 4371146 h 4371146"/>
                  <a:gd name="connsiteX9" fmla="*/ 1014222 w 2784100"/>
                  <a:gd name="connsiteY9" fmla="*/ 4371146 h 4371146"/>
                  <a:gd name="connsiteX10" fmla="*/ 917067 w 2784100"/>
                  <a:gd name="connsiteY10" fmla="*/ 4239701 h 4371146"/>
                  <a:gd name="connsiteX11" fmla="*/ 768477 w 2784100"/>
                  <a:gd name="connsiteY11" fmla="*/ 2748086 h 4371146"/>
                  <a:gd name="connsiteX12" fmla="*/ 762762 w 2784100"/>
                  <a:gd name="connsiteY12" fmla="*/ 1513646 h 4371146"/>
                  <a:gd name="connsiteX13" fmla="*/ 613172 w 2784100"/>
                  <a:gd name="connsiteY13" fmla="*/ 1473253 h 4371146"/>
                  <a:gd name="connsiteX14" fmla="*/ 0 w 2784100"/>
                  <a:gd name="connsiteY14" fmla="*/ 380516 h 4371146"/>
                  <a:gd name="connsiteX15" fmla="*/ 176447 w 2784100"/>
                  <a:gd name="connsiteY15" fmla="*/ 171449 h 4371146"/>
                  <a:gd name="connsiteX16" fmla="*/ 932274 w 2784100"/>
                  <a:gd name="connsiteY16" fmla="*/ 1114097 h 4371146"/>
                  <a:gd name="connsiteX0" fmla="*/ 932274 w 2784100"/>
                  <a:gd name="connsiteY0" fmla="*/ 1114097 h 4371146"/>
                  <a:gd name="connsiteX1" fmla="*/ 1934337 w 2784100"/>
                  <a:gd name="connsiteY1" fmla="*/ 1096451 h 4371146"/>
                  <a:gd name="connsiteX2" fmla="*/ 2784100 w 2784100"/>
                  <a:gd name="connsiteY2" fmla="*/ 2015233 h 4371146"/>
                  <a:gd name="connsiteX3" fmla="*/ 2635400 w 2784100"/>
                  <a:gd name="connsiteY3" fmla="*/ 2229575 h 4371146"/>
                  <a:gd name="connsiteX4" fmla="*/ 1905762 w 2784100"/>
                  <a:gd name="connsiteY4" fmla="*/ 1576511 h 4371146"/>
                  <a:gd name="connsiteX5" fmla="*/ 1785747 w 2784100"/>
                  <a:gd name="connsiteY5" fmla="*/ 1513646 h 4371146"/>
                  <a:gd name="connsiteX6" fmla="*/ 1780032 w 2784100"/>
                  <a:gd name="connsiteY6" fmla="*/ 2799521 h 4371146"/>
                  <a:gd name="connsiteX7" fmla="*/ 1614297 w 2784100"/>
                  <a:gd name="connsiteY7" fmla="*/ 4285421 h 4371146"/>
                  <a:gd name="connsiteX8" fmla="*/ 1517142 w 2784100"/>
                  <a:gd name="connsiteY8" fmla="*/ 4371146 h 4371146"/>
                  <a:gd name="connsiteX9" fmla="*/ 1014222 w 2784100"/>
                  <a:gd name="connsiteY9" fmla="*/ 4371146 h 4371146"/>
                  <a:gd name="connsiteX10" fmla="*/ 917067 w 2784100"/>
                  <a:gd name="connsiteY10" fmla="*/ 4239701 h 4371146"/>
                  <a:gd name="connsiteX11" fmla="*/ 768477 w 2784100"/>
                  <a:gd name="connsiteY11" fmla="*/ 2748086 h 4371146"/>
                  <a:gd name="connsiteX12" fmla="*/ 762762 w 2784100"/>
                  <a:gd name="connsiteY12" fmla="*/ 1513646 h 4371146"/>
                  <a:gd name="connsiteX13" fmla="*/ 613172 w 2784100"/>
                  <a:gd name="connsiteY13" fmla="*/ 1473253 h 4371146"/>
                  <a:gd name="connsiteX14" fmla="*/ 0 w 2784100"/>
                  <a:gd name="connsiteY14" fmla="*/ 380516 h 4371146"/>
                  <a:gd name="connsiteX15" fmla="*/ 176447 w 2784100"/>
                  <a:gd name="connsiteY15" fmla="*/ 171449 h 4371146"/>
                  <a:gd name="connsiteX16" fmla="*/ 932274 w 2784100"/>
                  <a:gd name="connsiteY16" fmla="*/ 1114097 h 4371146"/>
                  <a:gd name="connsiteX0" fmla="*/ 932274 w 2784100"/>
                  <a:gd name="connsiteY0" fmla="*/ 1114097 h 4371146"/>
                  <a:gd name="connsiteX1" fmla="*/ 1934337 w 2784100"/>
                  <a:gd name="connsiteY1" fmla="*/ 1096451 h 4371146"/>
                  <a:gd name="connsiteX2" fmla="*/ 2784100 w 2784100"/>
                  <a:gd name="connsiteY2" fmla="*/ 2015233 h 4371146"/>
                  <a:gd name="connsiteX3" fmla="*/ 2635400 w 2784100"/>
                  <a:gd name="connsiteY3" fmla="*/ 2229575 h 4371146"/>
                  <a:gd name="connsiteX4" fmla="*/ 1905762 w 2784100"/>
                  <a:gd name="connsiteY4" fmla="*/ 1576511 h 4371146"/>
                  <a:gd name="connsiteX5" fmla="*/ 1785747 w 2784100"/>
                  <a:gd name="connsiteY5" fmla="*/ 1513646 h 4371146"/>
                  <a:gd name="connsiteX6" fmla="*/ 1780032 w 2784100"/>
                  <a:gd name="connsiteY6" fmla="*/ 2799521 h 4371146"/>
                  <a:gd name="connsiteX7" fmla="*/ 1614297 w 2784100"/>
                  <a:gd name="connsiteY7" fmla="*/ 4285421 h 4371146"/>
                  <a:gd name="connsiteX8" fmla="*/ 1517142 w 2784100"/>
                  <a:gd name="connsiteY8" fmla="*/ 4371146 h 4371146"/>
                  <a:gd name="connsiteX9" fmla="*/ 1014222 w 2784100"/>
                  <a:gd name="connsiteY9" fmla="*/ 4371146 h 4371146"/>
                  <a:gd name="connsiteX10" fmla="*/ 917067 w 2784100"/>
                  <a:gd name="connsiteY10" fmla="*/ 4239701 h 4371146"/>
                  <a:gd name="connsiteX11" fmla="*/ 768477 w 2784100"/>
                  <a:gd name="connsiteY11" fmla="*/ 2748086 h 4371146"/>
                  <a:gd name="connsiteX12" fmla="*/ 762762 w 2784100"/>
                  <a:gd name="connsiteY12" fmla="*/ 1513646 h 4371146"/>
                  <a:gd name="connsiteX13" fmla="*/ 604351 w 2784100"/>
                  <a:gd name="connsiteY13" fmla="*/ 1464431 h 4371146"/>
                  <a:gd name="connsiteX14" fmla="*/ 0 w 2784100"/>
                  <a:gd name="connsiteY14" fmla="*/ 380516 h 4371146"/>
                  <a:gd name="connsiteX15" fmla="*/ 176447 w 2784100"/>
                  <a:gd name="connsiteY15" fmla="*/ 171449 h 4371146"/>
                  <a:gd name="connsiteX16" fmla="*/ 932274 w 2784100"/>
                  <a:gd name="connsiteY16" fmla="*/ 1114097 h 4371146"/>
                  <a:gd name="connsiteX0" fmla="*/ 932274 w 2784100"/>
                  <a:gd name="connsiteY0" fmla="*/ 1114097 h 4371146"/>
                  <a:gd name="connsiteX1" fmla="*/ 1934337 w 2784100"/>
                  <a:gd name="connsiteY1" fmla="*/ 1096451 h 4371146"/>
                  <a:gd name="connsiteX2" fmla="*/ 2784100 w 2784100"/>
                  <a:gd name="connsiteY2" fmla="*/ 2015233 h 4371146"/>
                  <a:gd name="connsiteX3" fmla="*/ 2635400 w 2784100"/>
                  <a:gd name="connsiteY3" fmla="*/ 2229575 h 4371146"/>
                  <a:gd name="connsiteX4" fmla="*/ 1905762 w 2784100"/>
                  <a:gd name="connsiteY4" fmla="*/ 1576511 h 4371146"/>
                  <a:gd name="connsiteX5" fmla="*/ 1785747 w 2784100"/>
                  <a:gd name="connsiteY5" fmla="*/ 1513646 h 4371146"/>
                  <a:gd name="connsiteX6" fmla="*/ 1780032 w 2784100"/>
                  <a:gd name="connsiteY6" fmla="*/ 2799521 h 4371146"/>
                  <a:gd name="connsiteX7" fmla="*/ 1614297 w 2784100"/>
                  <a:gd name="connsiteY7" fmla="*/ 4285421 h 4371146"/>
                  <a:gd name="connsiteX8" fmla="*/ 1517142 w 2784100"/>
                  <a:gd name="connsiteY8" fmla="*/ 4371146 h 4371146"/>
                  <a:gd name="connsiteX9" fmla="*/ 1014222 w 2784100"/>
                  <a:gd name="connsiteY9" fmla="*/ 4371146 h 4371146"/>
                  <a:gd name="connsiteX10" fmla="*/ 917067 w 2784100"/>
                  <a:gd name="connsiteY10" fmla="*/ 4239701 h 4371146"/>
                  <a:gd name="connsiteX11" fmla="*/ 768477 w 2784100"/>
                  <a:gd name="connsiteY11" fmla="*/ 2748086 h 4371146"/>
                  <a:gd name="connsiteX12" fmla="*/ 762762 w 2784100"/>
                  <a:gd name="connsiteY12" fmla="*/ 1513646 h 4371146"/>
                  <a:gd name="connsiteX13" fmla="*/ 604351 w 2784100"/>
                  <a:gd name="connsiteY13" fmla="*/ 1464431 h 4371146"/>
                  <a:gd name="connsiteX14" fmla="*/ 0 w 2784100"/>
                  <a:gd name="connsiteY14" fmla="*/ 380516 h 4371146"/>
                  <a:gd name="connsiteX15" fmla="*/ 176447 w 2784100"/>
                  <a:gd name="connsiteY15" fmla="*/ 171449 h 4371146"/>
                  <a:gd name="connsiteX16" fmla="*/ 932274 w 2784100"/>
                  <a:gd name="connsiteY16" fmla="*/ 1114097 h 4371146"/>
                  <a:gd name="connsiteX0" fmla="*/ 932274 w 2784100"/>
                  <a:gd name="connsiteY0" fmla="*/ 987646 h 4244695"/>
                  <a:gd name="connsiteX1" fmla="*/ 1934337 w 2784100"/>
                  <a:gd name="connsiteY1" fmla="*/ 970000 h 4244695"/>
                  <a:gd name="connsiteX2" fmla="*/ 2784100 w 2784100"/>
                  <a:gd name="connsiteY2" fmla="*/ 1888782 h 4244695"/>
                  <a:gd name="connsiteX3" fmla="*/ 2635400 w 2784100"/>
                  <a:gd name="connsiteY3" fmla="*/ 2103124 h 4244695"/>
                  <a:gd name="connsiteX4" fmla="*/ 1905762 w 2784100"/>
                  <a:gd name="connsiteY4" fmla="*/ 1450060 h 4244695"/>
                  <a:gd name="connsiteX5" fmla="*/ 1785747 w 2784100"/>
                  <a:gd name="connsiteY5" fmla="*/ 1387195 h 4244695"/>
                  <a:gd name="connsiteX6" fmla="*/ 1780032 w 2784100"/>
                  <a:gd name="connsiteY6" fmla="*/ 2673070 h 4244695"/>
                  <a:gd name="connsiteX7" fmla="*/ 1614297 w 2784100"/>
                  <a:gd name="connsiteY7" fmla="*/ 4158970 h 4244695"/>
                  <a:gd name="connsiteX8" fmla="*/ 1517142 w 2784100"/>
                  <a:gd name="connsiteY8" fmla="*/ 4244695 h 4244695"/>
                  <a:gd name="connsiteX9" fmla="*/ 1014222 w 2784100"/>
                  <a:gd name="connsiteY9" fmla="*/ 4244695 h 4244695"/>
                  <a:gd name="connsiteX10" fmla="*/ 917067 w 2784100"/>
                  <a:gd name="connsiteY10" fmla="*/ 4113250 h 4244695"/>
                  <a:gd name="connsiteX11" fmla="*/ 768477 w 2784100"/>
                  <a:gd name="connsiteY11" fmla="*/ 2621635 h 4244695"/>
                  <a:gd name="connsiteX12" fmla="*/ 762762 w 2784100"/>
                  <a:gd name="connsiteY12" fmla="*/ 1387195 h 4244695"/>
                  <a:gd name="connsiteX13" fmla="*/ 604351 w 2784100"/>
                  <a:gd name="connsiteY13" fmla="*/ 1337980 h 4244695"/>
                  <a:gd name="connsiteX14" fmla="*/ 0 w 2784100"/>
                  <a:gd name="connsiteY14" fmla="*/ 254065 h 4244695"/>
                  <a:gd name="connsiteX15" fmla="*/ 176447 w 2784100"/>
                  <a:gd name="connsiteY15" fmla="*/ 44998 h 4244695"/>
                  <a:gd name="connsiteX16" fmla="*/ 932274 w 2784100"/>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58695 w 2837033"/>
                  <a:gd name="connsiteY4" fmla="*/ 1450060 h 4244695"/>
                  <a:gd name="connsiteX5" fmla="*/ 1838680 w 2837033"/>
                  <a:gd name="connsiteY5" fmla="*/ 1387195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57284 w 2837033"/>
                  <a:gd name="connsiteY13" fmla="*/ 1337980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58695 w 2837033"/>
                  <a:gd name="connsiteY4" fmla="*/ 1450060 h 4244695"/>
                  <a:gd name="connsiteX5" fmla="*/ 1838680 w 2837033"/>
                  <a:gd name="connsiteY5" fmla="*/ 1387195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58695 w 2837033"/>
                  <a:gd name="connsiteY4" fmla="*/ 1450060 h 4244695"/>
                  <a:gd name="connsiteX5" fmla="*/ 1838680 w 2837033"/>
                  <a:gd name="connsiteY5" fmla="*/ 1387195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58695 w 2837033"/>
                  <a:gd name="connsiteY4" fmla="*/ 1450060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87270 w 2837033"/>
                  <a:gd name="connsiteY1" fmla="*/ 970000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07870 w 2837033"/>
                  <a:gd name="connsiteY1" fmla="*/ 1022935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2837033"/>
                  <a:gd name="connsiteY0" fmla="*/ 987646 h 4244695"/>
                  <a:gd name="connsiteX1" fmla="*/ 1951981 w 2837033"/>
                  <a:gd name="connsiteY1" fmla="*/ 996468 h 4244695"/>
                  <a:gd name="connsiteX2" fmla="*/ 2837033 w 2837033"/>
                  <a:gd name="connsiteY2" fmla="*/ 1888782 h 4244695"/>
                  <a:gd name="connsiteX3" fmla="*/ 2688333 w 2837033"/>
                  <a:gd name="connsiteY3" fmla="*/ 2103124 h 4244695"/>
                  <a:gd name="connsiteX4" fmla="*/ 1932227 w 2837033"/>
                  <a:gd name="connsiteY4" fmla="*/ 1423592 h 4244695"/>
                  <a:gd name="connsiteX5" fmla="*/ 1821038 w 2837033"/>
                  <a:gd name="connsiteY5" fmla="*/ 1457774 h 4244695"/>
                  <a:gd name="connsiteX6" fmla="*/ 1832965 w 2837033"/>
                  <a:gd name="connsiteY6" fmla="*/ 2673070 h 4244695"/>
                  <a:gd name="connsiteX7" fmla="*/ 1667230 w 2837033"/>
                  <a:gd name="connsiteY7" fmla="*/ 4158970 h 4244695"/>
                  <a:gd name="connsiteX8" fmla="*/ 1570075 w 2837033"/>
                  <a:gd name="connsiteY8" fmla="*/ 4244695 h 4244695"/>
                  <a:gd name="connsiteX9" fmla="*/ 1067155 w 2837033"/>
                  <a:gd name="connsiteY9" fmla="*/ 4244695 h 4244695"/>
                  <a:gd name="connsiteX10" fmla="*/ 970000 w 2837033"/>
                  <a:gd name="connsiteY10" fmla="*/ 4113250 h 4244695"/>
                  <a:gd name="connsiteX11" fmla="*/ 821410 w 2837033"/>
                  <a:gd name="connsiteY11" fmla="*/ 2621635 h 4244695"/>
                  <a:gd name="connsiteX12" fmla="*/ 815695 w 2837033"/>
                  <a:gd name="connsiteY12" fmla="*/ 1387195 h 4244695"/>
                  <a:gd name="connsiteX13" fmla="*/ 604351 w 2837033"/>
                  <a:gd name="connsiteY13" fmla="*/ 1285047 h 4244695"/>
                  <a:gd name="connsiteX14" fmla="*/ 0 w 2837033"/>
                  <a:gd name="connsiteY14" fmla="*/ 254066 h 4244695"/>
                  <a:gd name="connsiteX15" fmla="*/ 229380 w 2837033"/>
                  <a:gd name="connsiteY15" fmla="*/ 44998 h 4244695"/>
                  <a:gd name="connsiteX16" fmla="*/ 985207 w 2837033"/>
                  <a:gd name="connsiteY16" fmla="*/ 987646 h 4244695"/>
                  <a:gd name="connsiteX0" fmla="*/ 985207 w 3101700"/>
                  <a:gd name="connsiteY0" fmla="*/ 987646 h 4244695"/>
                  <a:gd name="connsiteX1" fmla="*/ 1951981 w 3101700"/>
                  <a:gd name="connsiteY1" fmla="*/ 996468 h 4244695"/>
                  <a:gd name="connsiteX2" fmla="*/ 3101700 w 3101700"/>
                  <a:gd name="connsiteY2" fmla="*/ 1571181 h 4244695"/>
                  <a:gd name="connsiteX3" fmla="*/ 2688333 w 3101700"/>
                  <a:gd name="connsiteY3" fmla="*/ 2103124 h 4244695"/>
                  <a:gd name="connsiteX4" fmla="*/ 1932227 w 3101700"/>
                  <a:gd name="connsiteY4" fmla="*/ 1423592 h 4244695"/>
                  <a:gd name="connsiteX5" fmla="*/ 1821038 w 3101700"/>
                  <a:gd name="connsiteY5" fmla="*/ 1457774 h 4244695"/>
                  <a:gd name="connsiteX6" fmla="*/ 1832965 w 3101700"/>
                  <a:gd name="connsiteY6" fmla="*/ 2673070 h 4244695"/>
                  <a:gd name="connsiteX7" fmla="*/ 1667230 w 3101700"/>
                  <a:gd name="connsiteY7" fmla="*/ 4158970 h 4244695"/>
                  <a:gd name="connsiteX8" fmla="*/ 1570075 w 3101700"/>
                  <a:gd name="connsiteY8" fmla="*/ 4244695 h 4244695"/>
                  <a:gd name="connsiteX9" fmla="*/ 1067155 w 3101700"/>
                  <a:gd name="connsiteY9" fmla="*/ 4244695 h 4244695"/>
                  <a:gd name="connsiteX10" fmla="*/ 970000 w 3101700"/>
                  <a:gd name="connsiteY10" fmla="*/ 4113250 h 4244695"/>
                  <a:gd name="connsiteX11" fmla="*/ 821410 w 3101700"/>
                  <a:gd name="connsiteY11" fmla="*/ 2621635 h 4244695"/>
                  <a:gd name="connsiteX12" fmla="*/ 815695 w 3101700"/>
                  <a:gd name="connsiteY12" fmla="*/ 1387195 h 4244695"/>
                  <a:gd name="connsiteX13" fmla="*/ 604351 w 3101700"/>
                  <a:gd name="connsiteY13" fmla="*/ 1285047 h 4244695"/>
                  <a:gd name="connsiteX14" fmla="*/ 0 w 3101700"/>
                  <a:gd name="connsiteY14" fmla="*/ 254066 h 4244695"/>
                  <a:gd name="connsiteX15" fmla="*/ 229380 w 3101700"/>
                  <a:gd name="connsiteY15" fmla="*/ 44998 h 4244695"/>
                  <a:gd name="connsiteX16" fmla="*/ 985207 w 3101700"/>
                  <a:gd name="connsiteY16" fmla="*/ 987646 h 4244695"/>
                  <a:gd name="connsiteX0" fmla="*/ 985207 w 3101700"/>
                  <a:gd name="connsiteY0" fmla="*/ 987646 h 4244695"/>
                  <a:gd name="connsiteX1" fmla="*/ 1951981 w 3101700"/>
                  <a:gd name="connsiteY1" fmla="*/ 996468 h 4244695"/>
                  <a:gd name="connsiteX2" fmla="*/ 3101700 w 3101700"/>
                  <a:gd name="connsiteY2" fmla="*/ 1571181 h 4244695"/>
                  <a:gd name="connsiteX3" fmla="*/ 2926535 w 3101700"/>
                  <a:gd name="connsiteY3" fmla="*/ 1706126 h 4244695"/>
                  <a:gd name="connsiteX4" fmla="*/ 1932227 w 3101700"/>
                  <a:gd name="connsiteY4" fmla="*/ 1423592 h 4244695"/>
                  <a:gd name="connsiteX5" fmla="*/ 1821038 w 3101700"/>
                  <a:gd name="connsiteY5" fmla="*/ 1457774 h 4244695"/>
                  <a:gd name="connsiteX6" fmla="*/ 1832965 w 3101700"/>
                  <a:gd name="connsiteY6" fmla="*/ 2673070 h 4244695"/>
                  <a:gd name="connsiteX7" fmla="*/ 1667230 w 3101700"/>
                  <a:gd name="connsiteY7" fmla="*/ 4158970 h 4244695"/>
                  <a:gd name="connsiteX8" fmla="*/ 1570075 w 3101700"/>
                  <a:gd name="connsiteY8" fmla="*/ 4244695 h 4244695"/>
                  <a:gd name="connsiteX9" fmla="*/ 1067155 w 3101700"/>
                  <a:gd name="connsiteY9" fmla="*/ 4244695 h 4244695"/>
                  <a:gd name="connsiteX10" fmla="*/ 970000 w 3101700"/>
                  <a:gd name="connsiteY10" fmla="*/ 4113250 h 4244695"/>
                  <a:gd name="connsiteX11" fmla="*/ 821410 w 3101700"/>
                  <a:gd name="connsiteY11" fmla="*/ 2621635 h 4244695"/>
                  <a:gd name="connsiteX12" fmla="*/ 815695 w 3101700"/>
                  <a:gd name="connsiteY12" fmla="*/ 1387195 h 4244695"/>
                  <a:gd name="connsiteX13" fmla="*/ 604351 w 3101700"/>
                  <a:gd name="connsiteY13" fmla="*/ 1285047 h 4244695"/>
                  <a:gd name="connsiteX14" fmla="*/ 0 w 3101700"/>
                  <a:gd name="connsiteY14" fmla="*/ 254066 h 4244695"/>
                  <a:gd name="connsiteX15" fmla="*/ 229380 w 3101700"/>
                  <a:gd name="connsiteY15" fmla="*/ 44998 h 4244695"/>
                  <a:gd name="connsiteX16" fmla="*/ 985207 w 3101700"/>
                  <a:gd name="connsiteY16" fmla="*/ 987646 h 4244695"/>
                  <a:gd name="connsiteX0" fmla="*/ 985207 w 3101700"/>
                  <a:gd name="connsiteY0" fmla="*/ 987646 h 4244695"/>
                  <a:gd name="connsiteX1" fmla="*/ 1951981 w 3101700"/>
                  <a:gd name="connsiteY1" fmla="*/ 996468 h 4244695"/>
                  <a:gd name="connsiteX2" fmla="*/ 3101700 w 3101700"/>
                  <a:gd name="connsiteY2" fmla="*/ 1571181 h 4244695"/>
                  <a:gd name="connsiteX3" fmla="*/ 2917713 w 3101700"/>
                  <a:gd name="connsiteY3" fmla="*/ 1732594 h 4244695"/>
                  <a:gd name="connsiteX4" fmla="*/ 1932227 w 3101700"/>
                  <a:gd name="connsiteY4" fmla="*/ 1423592 h 4244695"/>
                  <a:gd name="connsiteX5" fmla="*/ 1821038 w 3101700"/>
                  <a:gd name="connsiteY5" fmla="*/ 1457774 h 4244695"/>
                  <a:gd name="connsiteX6" fmla="*/ 1832965 w 3101700"/>
                  <a:gd name="connsiteY6" fmla="*/ 2673070 h 4244695"/>
                  <a:gd name="connsiteX7" fmla="*/ 1667230 w 3101700"/>
                  <a:gd name="connsiteY7" fmla="*/ 4158970 h 4244695"/>
                  <a:gd name="connsiteX8" fmla="*/ 1570075 w 3101700"/>
                  <a:gd name="connsiteY8" fmla="*/ 4244695 h 4244695"/>
                  <a:gd name="connsiteX9" fmla="*/ 1067155 w 3101700"/>
                  <a:gd name="connsiteY9" fmla="*/ 4244695 h 4244695"/>
                  <a:gd name="connsiteX10" fmla="*/ 970000 w 3101700"/>
                  <a:gd name="connsiteY10" fmla="*/ 4113250 h 4244695"/>
                  <a:gd name="connsiteX11" fmla="*/ 821410 w 3101700"/>
                  <a:gd name="connsiteY11" fmla="*/ 2621635 h 4244695"/>
                  <a:gd name="connsiteX12" fmla="*/ 815695 w 3101700"/>
                  <a:gd name="connsiteY12" fmla="*/ 1387195 h 4244695"/>
                  <a:gd name="connsiteX13" fmla="*/ 604351 w 3101700"/>
                  <a:gd name="connsiteY13" fmla="*/ 1285047 h 4244695"/>
                  <a:gd name="connsiteX14" fmla="*/ 0 w 3101700"/>
                  <a:gd name="connsiteY14" fmla="*/ 254066 h 4244695"/>
                  <a:gd name="connsiteX15" fmla="*/ 229380 w 3101700"/>
                  <a:gd name="connsiteY15" fmla="*/ 44998 h 4244695"/>
                  <a:gd name="connsiteX16" fmla="*/ 985207 w 3101700"/>
                  <a:gd name="connsiteY16" fmla="*/ 987646 h 4244695"/>
                  <a:gd name="connsiteX0" fmla="*/ 985207 w 3101700"/>
                  <a:gd name="connsiteY0" fmla="*/ 899421 h 4156470"/>
                  <a:gd name="connsiteX1" fmla="*/ 1951981 w 3101700"/>
                  <a:gd name="connsiteY1" fmla="*/ 908243 h 4156470"/>
                  <a:gd name="connsiteX2" fmla="*/ 3101700 w 3101700"/>
                  <a:gd name="connsiteY2" fmla="*/ 1482956 h 4156470"/>
                  <a:gd name="connsiteX3" fmla="*/ 2917713 w 3101700"/>
                  <a:gd name="connsiteY3" fmla="*/ 1644369 h 4156470"/>
                  <a:gd name="connsiteX4" fmla="*/ 1932227 w 3101700"/>
                  <a:gd name="connsiteY4" fmla="*/ 1335367 h 4156470"/>
                  <a:gd name="connsiteX5" fmla="*/ 1821038 w 3101700"/>
                  <a:gd name="connsiteY5" fmla="*/ 1369549 h 4156470"/>
                  <a:gd name="connsiteX6" fmla="*/ 1832965 w 3101700"/>
                  <a:gd name="connsiteY6" fmla="*/ 2584845 h 4156470"/>
                  <a:gd name="connsiteX7" fmla="*/ 1667230 w 3101700"/>
                  <a:gd name="connsiteY7" fmla="*/ 4070745 h 4156470"/>
                  <a:gd name="connsiteX8" fmla="*/ 1570075 w 3101700"/>
                  <a:gd name="connsiteY8" fmla="*/ 4156470 h 4156470"/>
                  <a:gd name="connsiteX9" fmla="*/ 1067155 w 3101700"/>
                  <a:gd name="connsiteY9" fmla="*/ 4156470 h 4156470"/>
                  <a:gd name="connsiteX10" fmla="*/ 970000 w 3101700"/>
                  <a:gd name="connsiteY10" fmla="*/ 4025025 h 4156470"/>
                  <a:gd name="connsiteX11" fmla="*/ 821410 w 3101700"/>
                  <a:gd name="connsiteY11" fmla="*/ 2533410 h 4156470"/>
                  <a:gd name="connsiteX12" fmla="*/ 815695 w 3101700"/>
                  <a:gd name="connsiteY12" fmla="*/ 1298970 h 4156470"/>
                  <a:gd name="connsiteX13" fmla="*/ 604351 w 3101700"/>
                  <a:gd name="connsiteY13" fmla="*/ 1196822 h 4156470"/>
                  <a:gd name="connsiteX14" fmla="*/ 0 w 3101700"/>
                  <a:gd name="connsiteY14" fmla="*/ 165841 h 4156470"/>
                  <a:gd name="connsiteX15" fmla="*/ 114690 w 3101700"/>
                  <a:gd name="connsiteY15" fmla="*/ 44998 h 4156470"/>
                  <a:gd name="connsiteX16" fmla="*/ 985207 w 3101700"/>
                  <a:gd name="connsiteY16" fmla="*/ 899421 h 4156470"/>
                  <a:gd name="connsiteX0" fmla="*/ 1064608 w 3181101"/>
                  <a:gd name="connsiteY0" fmla="*/ 899421 h 4156470"/>
                  <a:gd name="connsiteX1" fmla="*/ 2031382 w 3181101"/>
                  <a:gd name="connsiteY1" fmla="*/ 908243 h 4156470"/>
                  <a:gd name="connsiteX2" fmla="*/ 3181101 w 3181101"/>
                  <a:gd name="connsiteY2" fmla="*/ 1482956 h 4156470"/>
                  <a:gd name="connsiteX3" fmla="*/ 2997114 w 3181101"/>
                  <a:gd name="connsiteY3" fmla="*/ 1644369 h 4156470"/>
                  <a:gd name="connsiteX4" fmla="*/ 2011628 w 3181101"/>
                  <a:gd name="connsiteY4" fmla="*/ 1335367 h 4156470"/>
                  <a:gd name="connsiteX5" fmla="*/ 1900439 w 3181101"/>
                  <a:gd name="connsiteY5" fmla="*/ 1369549 h 4156470"/>
                  <a:gd name="connsiteX6" fmla="*/ 1912366 w 3181101"/>
                  <a:gd name="connsiteY6" fmla="*/ 2584845 h 4156470"/>
                  <a:gd name="connsiteX7" fmla="*/ 1746631 w 3181101"/>
                  <a:gd name="connsiteY7" fmla="*/ 4070745 h 4156470"/>
                  <a:gd name="connsiteX8" fmla="*/ 1649476 w 3181101"/>
                  <a:gd name="connsiteY8" fmla="*/ 4156470 h 4156470"/>
                  <a:gd name="connsiteX9" fmla="*/ 1146556 w 3181101"/>
                  <a:gd name="connsiteY9" fmla="*/ 4156470 h 4156470"/>
                  <a:gd name="connsiteX10" fmla="*/ 1049401 w 3181101"/>
                  <a:gd name="connsiteY10" fmla="*/ 4025025 h 4156470"/>
                  <a:gd name="connsiteX11" fmla="*/ 900811 w 3181101"/>
                  <a:gd name="connsiteY11" fmla="*/ 2533410 h 4156470"/>
                  <a:gd name="connsiteX12" fmla="*/ 895096 w 3181101"/>
                  <a:gd name="connsiteY12" fmla="*/ 1298970 h 4156470"/>
                  <a:gd name="connsiteX13" fmla="*/ 683752 w 3181101"/>
                  <a:gd name="connsiteY13" fmla="*/ 1196822 h 4156470"/>
                  <a:gd name="connsiteX14" fmla="*/ 0 w 3181101"/>
                  <a:gd name="connsiteY14" fmla="*/ 289352 h 4156470"/>
                  <a:gd name="connsiteX15" fmla="*/ 194091 w 3181101"/>
                  <a:gd name="connsiteY15" fmla="*/ 44998 h 4156470"/>
                  <a:gd name="connsiteX16" fmla="*/ 1064608 w 3181101"/>
                  <a:gd name="connsiteY16" fmla="*/ 899421 h 4156470"/>
                  <a:gd name="connsiteX0" fmla="*/ 1202823 w 3319316"/>
                  <a:gd name="connsiteY0" fmla="*/ 1075865 h 4332914"/>
                  <a:gd name="connsiteX1" fmla="*/ 2169597 w 3319316"/>
                  <a:gd name="connsiteY1" fmla="*/ 1084687 h 4332914"/>
                  <a:gd name="connsiteX2" fmla="*/ 3319316 w 3319316"/>
                  <a:gd name="connsiteY2" fmla="*/ 1659400 h 4332914"/>
                  <a:gd name="connsiteX3" fmla="*/ 3135329 w 3319316"/>
                  <a:gd name="connsiteY3" fmla="*/ 1820813 h 4332914"/>
                  <a:gd name="connsiteX4" fmla="*/ 2149843 w 3319316"/>
                  <a:gd name="connsiteY4" fmla="*/ 1511811 h 4332914"/>
                  <a:gd name="connsiteX5" fmla="*/ 2038654 w 3319316"/>
                  <a:gd name="connsiteY5" fmla="*/ 1545993 h 4332914"/>
                  <a:gd name="connsiteX6" fmla="*/ 2050581 w 3319316"/>
                  <a:gd name="connsiteY6" fmla="*/ 2761289 h 4332914"/>
                  <a:gd name="connsiteX7" fmla="*/ 1884846 w 3319316"/>
                  <a:gd name="connsiteY7" fmla="*/ 4247189 h 4332914"/>
                  <a:gd name="connsiteX8" fmla="*/ 1787691 w 3319316"/>
                  <a:gd name="connsiteY8" fmla="*/ 4332914 h 4332914"/>
                  <a:gd name="connsiteX9" fmla="*/ 1284771 w 3319316"/>
                  <a:gd name="connsiteY9" fmla="*/ 4332914 h 4332914"/>
                  <a:gd name="connsiteX10" fmla="*/ 1187616 w 3319316"/>
                  <a:gd name="connsiteY10" fmla="*/ 4201469 h 4332914"/>
                  <a:gd name="connsiteX11" fmla="*/ 1039026 w 3319316"/>
                  <a:gd name="connsiteY11" fmla="*/ 2709854 h 4332914"/>
                  <a:gd name="connsiteX12" fmla="*/ 1033311 w 3319316"/>
                  <a:gd name="connsiteY12" fmla="*/ 1475414 h 4332914"/>
                  <a:gd name="connsiteX13" fmla="*/ 821967 w 3319316"/>
                  <a:gd name="connsiteY13" fmla="*/ 1373266 h 4332914"/>
                  <a:gd name="connsiteX14" fmla="*/ 138215 w 3319316"/>
                  <a:gd name="connsiteY14" fmla="*/ 465796 h 4332914"/>
                  <a:gd name="connsiteX15" fmla="*/ 102926 w 3319316"/>
                  <a:gd name="connsiteY15" fmla="*/ 44999 h 4332914"/>
                  <a:gd name="connsiteX16" fmla="*/ 1202823 w 3319316"/>
                  <a:gd name="connsiteY16" fmla="*/ 1075865 h 4332914"/>
                  <a:gd name="connsiteX0" fmla="*/ 1320453 w 3436946"/>
                  <a:gd name="connsiteY0" fmla="*/ 1075865 h 4332914"/>
                  <a:gd name="connsiteX1" fmla="*/ 2287227 w 3436946"/>
                  <a:gd name="connsiteY1" fmla="*/ 1084687 h 4332914"/>
                  <a:gd name="connsiteX2" fmla="*/ 3436946 w 3436946"/>
                  <a:gd name="connsiteY2" fmla="*/ 1659400 h 4332914"/>
                  <a:gd name="connsiteX3" fmla="*/ 3252959 w 3436946"/>
                  <a:gd name="connsiteY3" fmla="*/ 1820813 h 4332914"/>
                  <a:gd name="connsiteX4" fmla="*/ 2267473 w 3436946"/>
                  <a:gd name="connsiteY4" fmla="*/ 1511811 h 4332914"/>
                  <a:gd name="connsiteX5" fmla="*/ 2156284 w 3436946"/>
                  <a:gd name="connsiteY5" fmla="*/ 1545993 h 4332914"/>
                  <a:gd name="connsiteX6" fmla="*/ 2168211 w 3436946"/>
                  <a:gd name="connsiteY6" fmla="*/ 2761289 h 4332914"/>
                  <a:gd name="connsiteX7" fmla="*/ 2002476 w 3436946"/>
                  <a:gd name="connsiteY7" fmla="*/ 4247189 h 4332914"/>
                  <a:gd name="connsiteX8" fmla="*/ 1905321 w 3436946"/>
                  <a:gd name="connsiteY8" fmla="*/ 4332914 h 4332914"/>
                  <a:gd name="connsiteX9" fmla="*/ 1402401 w 3436946"/>
                  <a:gd name="connsiteY9" fmla="*/ 4332914 h 4332914"/>
                  <a:gd name="connsiteX10" fmla="*/ 1305246 w 3436946"/>
                  <a:gd name="connsiteY10" fmla="*/ 4201469 h 4332914"/>
                  <a:gd name="connsiteX11" fmla="*/ 1156656 w 3436946"/>
                  <a:gd name="connsiteY11" fmla="*/ 2709854 h 4332914"/>
                  <a:gd name="connsiteX12" fmla="*/ 1150941 w 3436946"/>
                  <a:gd name="connsiteY12" fmla="*/ 1475414 h 4332914"/>
                  <a:gd name="connsiteX13" fmla="*/ 939597 w 3436946"/>
                  <a:gd name="connsiteY13" fmla="*/ 1373266 h 4332914"/>
                  <a:gd name="connsiteX14" fmla="*/ 0 w 3436946"/>
                  <a:gd name="connsiteY14" fmla="*/ 201128 h 4332914"/>
                  <a:gd name="connsiteX15" fmla="*/ 220556 w 3436946"/>
                  <a:gd name="connsiteY15" fmla="*/ 44999 h 4332914"/>
                  <a:gd name="connsiteX16" fmla="*/ 1320453 w 3436946"/>
                  <a:gd name="connsiteY16" fmla="*/ 1075865 h 4332914"/>
                  <a:gd name="connsiteX0" fmla="*/ 1320453 w 3436946"/>
                  <a:gd name="connsiteY0" fmla="*/ 1075865 h 4332914"/>
                  <a:gd name="connsiteX1" fmla="*/ 2287227 w 3436946"/>
                  <a:gd name="connsiteY1" fmla="*/ 1084687 h 4332914"/>
                  <a:gd name="connsiteX2" fmla="*/ 3436946 w 3436946"/>
                  <a:gd name="connsiteY2" fmla="*/ 1659400 h 4332914"/>
                  <a:gd name="connsiteX3" fmla="*/ 3252959 w 3436946"/>
                  <a:gd name="connsiteY3" fmla="*/ 1989309 h 4332914"/>
                  <a:gd name="connsiteX4" fmla="*/ 2267473 w 3436946"/>
                  <a:gd name="connsiteY4" fmla="*/ 1511811 h 4332914"/>
                  <a:gd name="connsiteX5" fmla="*/ 2156284 w 3436946"/>
                  <a:gd name="connsiteY5" fmla="*/ 1545993 h 4332914"/>
                  <a:gd name="connsiteX6" fmla="*/ 2168211 w 3436946"/>
                  <a:gd name="connsiteY6" fmla="*/ 2761289 h 4332914"/>
                  <a:gd name="connsiteX7" fmla="*/ 2002476 w 3436946"/>
                  <a:gd name="connsiteY7" fmla="*/ 4247189 h 4332914"/>
                  <a:gd name="connsiteX8" fmla="*/ 1905321 w 3436946"/>
                  <a:gd name="connsiteY8" fmla="*/ 4332914 h 4332914"/>
                  <a:gd name="connsiteX9" fmla="*/ 1402401 w 3436946"/>
                  <a:gd name="connsiteY9" fmla="*/ 4332914 h 4332914"/>
                  <a:gd name="connsiteX10" fmla="*/ 1305246 w 3436946"/>
                  <a:gd name="connsiteY10" fmla="*/ 4201469 h 4332914"/>
                  <a:gd name="connsiteX11" fmla="*/ 1156656 w 3436946"/>
                  <a:gd name="connsiteY11" fmla="*/ 2709854 h 4332914"/>
                  <a:gd name="connsiteX12" fmla="*/ 1150941 w 3436946"/>
                  <a:gd name="connsiteY12" fmla="*/ 1475414 h 4332914"/>
                  <a:gd name="connsiteX13" fmla="*/ 939597 w 3436946"/>
                  <a:gd name="connsiteY13" fmla="*/ 1373266 h 4332914"/>
                  <a:gd name="connsiteX14" fmla="*/ 0 w 3436946"/>
                  <a:gd name="connsiteY14" fmla="*/ 201128 h 4332914"/>
                  <a:gd name="connsiteX15" fmla="*/ 220556 w 3436946"/>
                  <a:gd name="connsiteY15" fmla="*/ 44999 h 4332914"/>
                  <a:gd name="connsiteX16" fmla="*/ 1320453 w 3436946"/>
                  <a:gd name="connsiteY16" fmla="*/ 1075865 h 4332914"/>
                  <a:gd name="connsiteX0" fmla="*/ 1320453 w 3418224"/>
                  <a:gd name="connsiteY0" fmla="*/ 1075865 h 4332914"/>
                  <a:gd name="connsiteX1" fmla="*/ 2287227 w 3418224"/>
                  <a:gd name="connsiteY1" fmla="*/ 1084687 h 4332914"/>
                  <a:gd name="connsiteX2" fmla="*/ 3418224 w 3418224"/>
                  <a:gd name="connsiteY2" fmla="*/ 1734289 h 4332914"/>
                  <a:gd name="connsiteX3" fmla="*/ 3252959 w 3418224"/>
                  <a:gd name="connsiteY3" fmla="*/ 1989309 h 4332914"/>
                  <a:gd name="connsiteX4" fmla="*/ 2267473 w 3418224"/>
                  <a:gd name="connsiteY4" fmla="*/ 1511811 h 4332914"/>
                  <a:gd name="connsiteX5" fmla="*/ 2156284 w 3418224"/>
                  <a:gd name="connsiteY5" fmla="*/ 1545993 h 4332914"/>
                  <a:gd name="connsiteX6" fmla="*/ 2168211 w 3418224"/>
                  <a:gd name="connsiteY6" fmla="*/ 2761289 h 4332914"/>
                  <a:gd name="connsiteX7" fmla="*/ 2002476 w 3418224"/>
                  <a:gd name="connsiteY7" fmla="*/ 4247189 h 4332914"/>
                  <a:gd name="connsiteX8" fmla="*/ 1905321 w 3418224"/>
                  <a:gd name="connsiteY8" fmla="*/ 4332914 h 4332914"/>
                  <a:gd name="connsiteX9" fmla="*/ 1402401 w 3418224"/>
                  <a:gd name="connsiteY9" fmla="*/ 4332914 h 4332914"/>
                  <a:gd name="connsiteX10" fmla="*/ 1305246 w 3418224"/>
                  <a:gd name="connsiteY10" fmla="*/ 4201469 h 4332914"/>
                  <a:gd name="connsiteX11" fmla="*/ 1156656 w 3418224"/>
                  <a:gd name="connsiteY11" fmla="*/ 2709854 h 4332914"/>
                  <a:gd name="connsiteX12" fmla="*/ 1150941 w 3418224"/>
                  <a:gd name="connsiteY12" fmla="*/ 1475414 h 4332914"/>
                  <a:gd name="connsiteX13" fmla="*/ 939597 w 3418224"/>
                  <a:gd name="connsiteY13" fmla="*/ 1373266 h 4332914"/>
                  <a:gd name="connsiteX14" fmla="*/ 0 w 3418224"/>
                  <a:gd name="connsiteY14" fmla="*/ 201128 h 4332914"/>
                  <a:gd name="connsiteX15" fmla="*/ 220556 w 3418224"/>
                  <a:gd name="connsiteY15" fmla="*/ 44999 h 4332914"/>
                  <a:gd name="connsiteX16" fmla="*/ 1320453 w 3418224"/>
                  <a:gd name="connsiteY16" fmla="*/ 1075865 h 4332914"/>
                  <a:gd name="connsiteX0" fmla="*/ 1320453 w 3418224"/>
                  <a:gd name="connsiteY0" fmla="*/ 1075864 h 4332913"/>
                  <a:gd name="connsiteX1" fmla="*/ 2287227 w 3418224"/>
                  <a:gd name="connsiteY1" fmla="*/ 1084686 h 4332913"/>
                  <a:gd name="connsiteX2" fmla="*/ 3418224 w 3418224"/>
                  <a:gd name="connsiteY2" fmla="*/ 1734288 h 4332913"/>
                  <a:gd name="connsiteX3" fmla="*/ 3252959 w 3418224"/>
                  <a:gd name="connsiteY3" fmla="*/ 1989308 h 4332913"/>
                  <a:gd name="connsiteX4" fmla="*/ 2267473 w 3418224"/>
                  <a:gd name="connsiteY4" fmla="*/ 1511810 h 4332913"/>
                  <a:gd name="connsiteX5" fmla="*/ 2156284 w 3418224"/>
                  <a:gd name="connsiteY5" fmla="*/ 1545992 h 4332913"/>
                  <a:gd name="connsiteX6" fmla="*/ 2168211 w 3418224"/>
                  <a:gd name="connsiteY6" fmla="*/ 2761288 h 4332913"/>
                  <a:gd name="connsiteX7" fmla="*/ 2002476 w 3418224"/>
                  <a:gd name="connsiteY7" fmla="*/ 4247188 h 4332913"/>
                  <a:gd name="connsiteX8" fmla="*/ 1905321 w 3418224"/>
                  <a:gd name="connsiteY8" fmla="*/ 4332913 h 4332913"/>
                  <a:gd name="connsiteX9" fmla="*/ 1402401 w 3418224"/>
                  <a:gd name="connsiteY9" fmla="*/ 4332913 h 4332913"/>
                  <a:gd name="connsiteX10" fmla="*/ 1305246 w 3418224"/>
                  <a:gd name="connsiteY10" fmla="*/ 4201468 h 4332913"/>
                  <a:gd name="connsiteX11" fmla="*/ 1156656 w 3418224"/>
                  <a:gd name="connsiteY11" fmla="*/ 2709853 h 4332913"/>
                  <a:gd name="connsiteX12" fmla="*/ 1150941 w 3418224"/>
                  <a:gd name="connsiteY12" fmla="*/ 1475413 h 4332913"/>
                  <a:gd name="connsiteX13" fmla="*/ 939597 w 3418224"/>
                  <a:gd name="connsiteY13" fmla="*/ 1373265 h 4332913"/>
                  <a:gd name="connsiteX14" fmla="*/ 0 w 3418224"/>
                  <a:gd name="connsiteY14" fmla="*/ 201127 h 4332913"/>
                  <a:gd name="connsiteX15" fmla="*/ 220556 w 3418224"/>
                  <a:gd name="connsiteY15" fmla="*/ 44998 h 4332913"/>
                  <a:gd name="connsiteX16" fmla="*/ 1320453 w 3418224"/>
                  <a:gd name="connsiteY16" fmla="*/ 1075864 h 4332913"/>
                  <a:gd name="connsiteX0" fmla="*/ 1320453 w 3418224"/>
                  <a:gd name="connsiteY0" fmla="*/ 1075864 h 4332913"/>
                  <a:gd name="connsiteX1" fmla="*/ 2287227 w 3418224"/>
                  <a:gd name="connsiteY1" fmla="*/ 1084686 h 4332913"/>
                  <a:gd name="connsiteX2" fmla="*/ 3418224 w 3418224"/>
                  <a:gd name="connsiteY2" fmla="*/ 1734288 h 4332913"/>
                  <a:gd name="connsiteX3" fmla="*/ 3252959 w 3418224"/>
                  <a:gd name="connsiteY3" fmla="*/ 1989308 h 4332913"/>
                  <a:gd name="connsiteX4" fmla="*/ 2267473 w 3418224"/>
                  <a:gd name="connsiteY4" fmla="*/ 1511810 h 4332913"/>
                  <a:gd name="connsiteX5" fmla="*/ 2156284 w 3418224"/>
                  <a:gd name="connsiteY5" fmla="*/ 1545992 h 4332913"/>
                  <a:gd name="connsiteX6" fmla="*/ 2168211 w 3418224"/>
                  <a:gd name="connsiteY6" fmla="*/ 2761288 h 4332913"/>
                  <a:gd name="connsiteX7" fmla="*/ 2002476 w 3418224"/>
                  <a:gd name="connsiteY7" fmla="*/ 4247188 h 4332913"/>
                  <a:gd name="connsiteX8" fmla="*/ 1905321 w 3418224"/>
                  <a:gd name="connsiteY8" fmla="*/ 4332913 h 4332913"/>
                  <a:gd name="connsiteX9" fmla="*/ 1402401 w 3418224"/>
                  <a:gd name="connsiteY9" fmla="*/ 4332913 h 4332913"/>
                  <a:gd name="connsiteX10" fmla="*/ 1305246 w 3418224"/>
                  <a:gd name="connsiteY10" fmla="*/ 4201468 h 4332913"/>
                  <a:gd name="connsiteX11" fmla="*/ 1156656 w 3418224"/>
                  <a:gd name="connsiteY11" fmla="*/ 2709853 h 4332913"/>
                  <a:gd name="connsiteX12" fmla="*/ 1150941 w 3418224"/>
                  <a:gd name="connsiteY12" fmla="*/ 1475413 h 4332913"/>
                  <a:gd name="connsiteX13" fmla="*/ 939597 w 3418224"/>
                  <a:gd name="connsiteY13" fmla="*/ 1373265 h 4332913"/>
                  <a:gd name="connsiteX14" fmla="*/ 0 w 3418224"/>
                  <a:gd name="connsiteY14" fmla="*/ 201127 h 4332913"/>
                  <a:gd name="connsiteX15" fmla="*/ 220556 w 3418224"/>
                  <a:gd name="connsiteY15" fmla="*/ 44998 h 4332913"/>
                  <a:gd name="connsiteX16" fmla="*/ 1320453 w 3418224"/>
                  <a:gd name="connsiteY16" fmla="*/ 1075864 h 4332913"/>
                  <a:gd name="connsiteX0" fmla="*/ 1320453 w 3418224"/>
                  <a:gd name="connsiteY0" fmla="*/ 1075864 h 4332913"/>
                  <a:gd name="connsiteX1" fmla="*/ 2287227 w 3418224"/>
                  <a:gd name="connsiteY1" fmla="*/ 1084686 h 4332913"/>
                  <a:gd name="connsiteX2" fmla="*/ 3418224 w 3418224"/>
                  <a:gd name="connsiteY2" fmla="*/ 1734288 h 4332913"/>
                  <a:gd name="connsiteX3" fmla="*/ 3252959 w 3418224"/>
                  <a:gd name="connsiteY3" fmla="*/ 1989308 h 4332913"/>
                  <a:gd name="connsiteX4" fmla="*/ 2267473 w 3418224"/>
                  <a:gd name="connsiteY4" fmla="*/ 1511810 h 4332913"/>
                  <a:gd name="connsiteX5" fmla="*/ 2156284 w 3418224"/>
                  <a:gd name="connsiteY5" fmla="*/ 1545992 h 4332913"/>
                  <a:gd name="connsiteX6" fmla="*/ 2168211 w 3418224"/>
                  <a:gd name="connsiteY6" fmla="*/ 2761288 h 4332913"/>
                  <a:gd name="connsiteX7" fmla="*/ 2002476 w 3418224"/>
                  <a:gd name="connsiteY7" fmla="*/ 4247188 h 4332913"/>
                  <a:gd name="connsiteX8" fmla="*/ 1905321 w 3418224"/>
                  <a:gd name="connsiteY8" fmla="*/ 4332913 h 4332913"/>
                  <a:gd name="connsiteX9" fmla="*/ 1402401 w 3418224"/>
                  <a:gd name="connsiteY9" fmla="*/ 4332913 h 4332913"/>
                  <a:gd name="connsiteX10" fmla="*/ 1305246 w 3418224"/>
                  <a:gd name="connsiteY10" fmla="*/ 4201468 h 4332913"/>
                  <a:gd name="connsiteX11" fmla="*/ 1156656 w 3418224"/>
                  <a:gd name="connsiteY11" fmla="*/ 2709853 h 4332913"/>
                  <a:gd name="connsiteX12" fmla="*/ 1150941 w 3418224"/>
                  <a:gd name="connsiteY12" fmla="*/ 1475413 h 4332913"/>
                  <a:gd name="connsiteX13" fmla="*/ 939597 w 3418224"/>
                  <a:gd name="connsiteY13" fmla="*/ 1373265 h 4332913"/>
                  <a:gd name="connsiteX14" fmla="*/ 0 w 3418224"/>
                  <a:gd name="connsiteY14" fmla="*/ 201127 h 4332913"/>
                  <a:gd name="connsiteX15" fmla="*/ 220556 w 3418224"/>
                  <a:gd name="connsiteY15" fmla="*/ 44998 h 4332913"/>
                  <a:gd name="connsiteX16" fmla="*/ 1320453 w 3418224"/>
                  <a:gd name="connsiteY16" fmla="*/ 1075864 h 4332913"/>
                  <a:gd name="connsiteX0" fmla="*/ 1320453 w 3349089"/>
                  <a:gd name="connsiteY0" fmla="*/ 1089250 h 4346299"/>
                  <a:gd name="connsiteX1" fmla="*/ 2287227 w 3349089"/>
                  <a:gd name="connsiteY1" fmla="*/ 1098072 h 4346299"/>
                  <a:gd name="connsiteX2" fmla="*/ 3173654 w 3349089"/>
                  <a:gd name="connsiteY2" fmla="*/ 157977 h 4346299"/>
                  <a:gd name="connsiteX3" fmla="*/ 3252959 w 3349089"/>
                  <a:gd name="connsiteY3" fmla="*/ 2002694 h 4346299"/>
                  <a:gd name="connsiteX4" fmla="*/ 2267473 w 3349089"/>
                  <a:gd name="connsiteY4" fmla="*/ 1525196 h 4346299"/>
                  <a:gd name="connsiteX5" fmla="*/ 2156284 w 3349089"/>
                  <a:gd name="connsiteY5" fmla="*/ 1559378 h 4346299"/>
                  <a:gd name="connsiteX6" fmla="*/ 2168211 w 3349089"/>
                  <a:gd name="connsiteY6" fmla="*/ 2774674 h 4346299"/>
                  <a:gd name="connsiteX7" fmla="*/ 2002476 w 3349089"/>
                  <a:gd name="connsiteY7" fmla="*/ 4260574 h 4346299"/>
                  <a:gd name="connsiteX8" fmla="*/ 1905321 w 3349089"/>
                  <a:gd name="connsiteY8" fmla="*/ 4346299 h 4346299"/>
                  <a:gd name="connsiteX9" fmla="*/ 1402401 w 3349089"/>
                  <a:gd name="connsiteY9" fmla="*/ 4346299 h 4346299"/>
                  <a:gd name="connsiteX10" fmla="*/ 1305246 w 3349089"/>
                  <a:gd name="connsiteY10" fmla="*/ 4214854 h 4346299"/>
                  <a:gd name="connsiteX11" fmla="*/ 1156656 w 3349089"/>
                  <a:gd name="connsiteY11" fmla="*/ 2723239 h 4346299"/>
                  <a:gd name="connsiteX12" fmla="*/ 1150941 w 3349089"/>
                  <a:gd name="connsiteY12" fmla="*/ 1488799 h 4346299"/>
                  <a:gd name="connsiteX13" fmla="*/ 939597 w 3349089"/>
                  <a:gd name="connsiteY13" fmla="*/ 1386651 h 4346299"/>
                  <a:gd name="connsiteX14" fmla="*/ 0 w 3349089"/>
                  <a:gd name="connsiteY14" fmla="*/ 214513 h 4346299"/>
                  <a:gd name="connsiteX15" fmla="*/ 220556 w 3349089"/>
                  <a:gd name="connsiteY15" fmla="*/ 58384 h 4346299"/>
                  <a:gd name="connsiteX16" fmla="*/ 1320453 w 3349089"/>
                  <a:gd name="connsiteY16" fmla="*/ 1089250 h 4346299"/>
                  <a:gd name="connsiteX0" fmla="*/ 1320453 w 3401497"/>
                  <a:gd name="connsiteY0" fmla="*/ 1089250 h 4346299"/>
                  <a:gd name="connsiteX1" fmla="*/ 2287227 w 3401497"/>
                  <a:gd name="connsiteY1" fmla="*/ 1098072 h 4346299"/>
                  <a:gd name="connsiteX2" fmla="*/ 3173654 w 3401497"/>
                  <a:gd name="connsiteY2" fmla="*/ 157977 h 4346299"/>
                  <a:gd name="connsiteX3" fmla="*/ 3305367 w 3401497"/>
                  <a:gd name="connsiteY3" fmla="*/ 325650 h 4346299"/>
                  <a:gd name="connsiteX4" fmla="*/ 2267473 w 3401497"/>
                  <a:gd name="connsiteY4" fmla="*/ 1525196 h 4346299"/>
                  <a:gd name="connsiteX5" fmla="*/ 2156284 w 3401497"/>
                  <a:gd name="connsiteY5" fmla="*/ 1559378 h 4346299"/>
                  <a:gd name="connsiteX6" fmla="*/ 2168211 w 3401497"/>
                  <a:gd name="connsiteY6" fmla="*/ 2774674 h 4346299"/>
                  <a:gd name="connsiteX7" fmla="*/ 2002476 w 3401497"/>
                  <a:gd name="connsiteY7" fmla="*/ 4260574 h 4346299"/>
                  <a:gd name="connsiteX8" fmla="*/ 1905321 w 3401497"/>
                  <a:gd name="connsiteY8" fmla="*/ 4346299 h 4346299"/>
                  <a:gd name="connsiteX9" fmla="*/ 1402401 w 3401497"/>
                  <a:gd name="connsiteY9" fmla="*/ 4346299 h 4346299"/>
                  <a:gd name="connsiteX10" fmla="*/ 1305246 w 3401497"/>
                  <a:gd name="connsiteY10" fmla="*/ 4214854 h 4346299"/>
                  <a:gd name="connsiteX11" fmla="*/ 1156656 w 3401497"/>
                  <a:gd name="connsiteY11" fmla="*/ 2723239 h 4346299"/>
                  <a:gd name="connsiteX12" fmla="*/ 1150941 w 3401497"/>
                  <a:gd name="connsiteY12" fmla="*/ 1488799 h 4346299"/>
                  <a:gd name="connsiteX13" fmla="*/ 939597 w 3401497"/>
                  <a:gd name="connsiteY13" fmla="*/ 1386651 h 4346299"/>
                  <a:gd name="connsiteX14" fmla="*/ 0 w 3401497"/>
                  <a:gd name="connsiteY14" fmla="*/ 214513 h 4346299"/>
                  <a:gd name="connsiteX15" fmla="*/ 220556 w 3401497"/>
                  <a:gd name="connsiteY15" fmla="*/ 58384 h 4346299"/>
                  <a:gd name="connsiteX16" fmla="*/ 1320453 w 3401497"/>
                  <a:gd name="connsiteY16" fmla="*/ 1089250 h 4346299"/>
                  <a:gd name="connsiteX0" fmla="*/ 1320453 w 3394509"/>
                  <a:gd name="connsiteY0" fmla="*/ 1089250 h 4346299"/>
                  <a:gd name="connsiteX1" fmla="*/ 2287227 w 3394509"/>
                  <a:gd name="connsiteY1" fmla="*/ 1098072 h 4346299"/>
                  <a:gd name="connsiteX2" fmla="*/ 3173654 w 3394509"/>
                  <a:gd name="connsiteY2" fmla="*/ 157977 h 4346299"/>
                  <a:gd name="connsiteX3" fmla="*/ 3305367 w 3394509"/>
                  <a:gd name="connsiteY3" fmla="*/ 325650 h 4346299"/>
                  <a:gd name="connsiteX4" fmla="*/ 2267473 w 3394509"/>
                  <a:gd name="connsiteY4" fmla="*/ 1525196 h 4346299"/>
                  <a:gd name="connsiteX5" fmla="*/ 2156284 w 3394509"/>
                  <a:gd name="connsiteY5" fmla="*/ 1559378 h 4346299"/>
                  <a:gd name="connsiteX6" fmla="*/ 2168211 w 3394509"/>
                  <a:gd name="connsiteY6" fmla="*/ 2774674 h 4346299"/>
                  <a:gd name="connsiteX7" fmla="*/ 2002476 w 3394509"/>
                  <a:gd name="connsiteY7" fmla="*/ 4260574 h 4346299"/>
                  <a:gd name="connsiteX8" fmla="*/ 1905321 w 3394509"/>
                  <a:gd name="connsiteY8" fmla="*/ 4346299 h 4346299"/>
                  <a:gd name="connsiteX9" fmla="*/ 1402401 w 3394509"/>
                  <a:gd name="connsiteY9" fmla="*/ 4346299 h 4346299"/>
                  <a:gd name="connsiteX10" fmla="*/ 1305246 w 3394509"/>
                  <a:gd name="connsiteY10" fmla="*/ 4214854 h 4346299"/>
                  <a:gd name="connsiteX11" fmla="*/ 1156656 w 3394509"/>
                  <a:gd name="connsiteY11" fmla="*/ 2723239 h 4346299"/>
                  <a:gd name="connsiteX12" fmla="*/ 1150941 w 3394509"/>
                  <a:gd name="connsiteY12" fmla="*/ 1488799 h 4346299"/>
                  <a:gd name="connsiteX13" fmla="*/ 939597 w 3394509"/>
                  <a:gd name="connsiteY13" fmla="*/ 1386651 h 4346299"/>
                  <a:gd name="connsiteX14" fmla="*/ 0 w 3394509"/>
                  <a:gd name="connsiteY14" fmla="*/ 214513 h 4346299"/>
                  <a:gd name="connsiteX15" fmla="*/ 220556 w 3394509"/>
                  <a:gd name="connsiteY15" fmla="*/ 58384 h 4346299"/>
                  <a:gd name="connsiteX16" fmla="*/ 1320453 w 3394509"/>
                  <a:gd name="connsiteY16" fmla="*/ 1089250 h 4346299"/>
                  <a:gd name="connsiteX0" fmla="*/ 1320453 w 3394509"/>
                  <a:gd name="connsiteY0" fmla="*/ 1089250 h 4346299"/>
                  <a:gd name="connsiteX1" fmla="*/ 2143979 w 3394509"/>
                  <a:gd name="connsiteY1" fmla="*/ 1087590 h 4346299"/>
                  <a:gd name="connsiteX2" fmla="*/ 3173654 w 3394509"/>
                  <a:gd name="connsiteY2" fmla="*/ 157977 h 4346299"/>
                  <a:gd name="connsiteX3" fmla="*/ 3305367 w 3394509"/>
                  <a:gd name="connsiteY3" fmla="*/ 325650 h 4346299"/>
                  <a:gd name="connsiteX4" fmla="*/ 2267473 w 3394509"/>
                  <a:gd name="connsiteY4" fmla="*/ 1525196 h 4346299"/>
                  <a:gd name="connsiteX5" fmla="*/ 2156284 w 3394509"/>
                  <a:gd name="connsiteY5" fmla="*/ 1559378 h 4346299"/>
                  <a:gd name="connsiteX6" fmla="*/ 2168211 w 3394509"/>
                  <a:gd name="connsiteY6" fmla="*/ 2774674 h 4346299"/>
                  <a:gd name="connsiteX7" fmla="*/ 2002476 w 3394509"/>
                  <a:gd name="connsiteY7" fmla="*/ 4260574 h 4346299"/>
                  <a:gd name="connsiteX8" fmla="*/ 1905321 w 3394509"/>
                  <a:gd name="connsiteY8" fmla="*/ 4346299 h 4346299"/>
                  <a:gd name="connsiteX9" fmla="*/ 1402401 w 3394509"/>
                  <a:gd name="connsiteY9" fmla="*/ 4346299 h 4346299"/>
                  <a:gd name="connsiteX10" fmla="*/ 1305246 w 3394509"/>
                  <a:gd name="connsiteY10" fmla="*/ 4214854 h 4346299"/>
                  <a:gd name="connsiteX11" fmla="*/ 1156656 w 3394509"/>
                  <a:gd name="connsiteY11" fmla="*/ 2723239 h 4346299"/>
                  <a:gd name="connsiteX12" fmla="*/ 1150941 w 3394509"/>
                  <a:gd name="connsiteY12" fmla="*/ 1488799 h 4346299"/>
                  <a:gd name="connsiteX13" fmla="*/ 939597 w 3394509"/>
                  <a:gd name="connsiteY13" fmla="*/ 1386651 h 4346299"/>
                  <a:gd name="connsiteX14" fmla="*/ 0 w 3394509"/>
                  <a:gd name="connsiteY14" fmla="*/ 214513 h 4346299"/>
                  <a:gd name="connsiteX15" fmla="*/ 220556 w 3394509"/>
                  <a:gd name="connsiteY15" fmla="*/ 58384 h 4346299"/>
                  <a:gd name="connsiteX16" fmla="*/ 1320453 w 3394509"/>
                  <a:gd name="connsiteY16" fmla="*/ 1089250 h 4346299"/>
                  <a:gd name="connsiteX0" fmla="*/ 1320453 w 3394509"/>
                  <a:gd name="connsiteY0" fmla="*/ 1089250 h 4346299"/>
                  <a:gd name="connsiteX1" fmla="*/ 2143979 w 3394509"/>
                  <a:gd name="connsiteY1" fmla="*/ 1087590 h 4346299"/>
                  <a:gd name="connsiteX2" fmla="*/ 3173654 w 3394509"/>
                  <a:gd name="connsiteY2" fmla="*/ 157977 h 4346299"/>
                  <a:gd name="connsiteX3" fmla="*/ 3305367 w 3394509"/>
                  <a:gd name="connsiteY3" fmla="*/ 325650 h 4346299"/>
                  <a:gd name="connsiteX4" fmla="*/ 2267473 w 3394509"/>
                  <a:gd name="connsiteY4" fmla="*/ 1525196 h 4346299"/>
                  <a:gd name="connsiteX5" fmla="*/ 2156284 w 3394509"/>
                  <a:gd name="connsiteY5" fmla="*/ 1559378 h 4346299"/>
                  <a:gd name="connsiteX6" fmla="*/ 2168211 w 3394509"/>
                  <a:gd name="connsiteY6" fmla="*/ 2774674 h 4346299"/>
                  <a:gd name="connsiteX7" fmla="*/ 2002476 w 3394509"/>
                  <a:gd name="connsiteY7" fmla="*/ 4260574 h 4346299"/>
                  <a:gd name="connsiteX8" fmla="*/ 1905321 w 3394509"/>
                  <a:gd name="connsiteY8" fmla="*/ 4346299 h 4346299"/>
                  <a:gd name="connsiteX9" fmla="*/ 1402401 w 3394509"/>
                  <a:gd name="connsiteY9" fmla="*/ 4346299 h 4346299"/>
                  <a:gd name="connsiteX10" fmla="*/ 1305246 w 3394509"/>
                  <a:gd name="connsiteY10" fmla="*/ 4214854 h 4346299"/>
                  <a:gd name="connsiteX11" fmla="*/ 1156656 w 3394509"/>
                  <a:gd name="connsiteY11" fmla="*/ 2723239 h 4346299"/>
                  <a:gd name="connsiteX12" fmla="*/ 1150941 w 3394509"/>
                  <a:gd name="connsiteY12" fmla="*/ 1488799 h 4346299"/>
                  <a:gd name="connsiteX13" fmla="*/ 939597 w 3394509"/>
                  <a:gd name="connsiteY13" fmla="*/ 1386651 h 4346299"/>
                  <a:gd name="connsiteX14" fmla="*/ 0 w 3394509"/>
                  <a:gd name="connsiteY14" fmla="*/ 214513 h 4346299"/>
                  <a:gd name="connsiteX15" fmla="*/ 220556 w 3394509"/>
                  <a:gd name="connsiteY15" fmla="*/ 58384 h 4346299"/>
                  <a:gd name="connsiteX16" fmla="*/ 1320453 w 3394509"/>
                  <a:gd name="connsiteY16" fmla="*/ 1089250 h 4346299"/>
                  <a:gd name="connsiteX0" fmla="*/ 1320453 w 3394509"/>
                  <a:gd name="connsiteY0" fmla="*/ 1075864 h 4332913"/>
                  <a:gd name="connsiteX1" fmla="*/ 2143979 w 3394509"/>
                  <a:gd name="connsiteY1" fmla="*/ 1074204 h 4332913"/>
                  <a:gd name="connsiteX2" fmla="*/ 3173654 w 3394509"/>
                  <a:gd name="connsiteY2" fmla="*/ 144591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94509"/>
                  <a:gd name="connsiteY0" fmla="*/ 1075864 h 4332913"/>
                  <a:gd name="connsiteX1" fmla="*/ 2143979 w 3394509"/>
                  <a:gd name="connsiteY1" fmla="*/ 1074204 h 4332913"/>
                  <a:gd name="connsiteX2" fmla="*/ 3117752 w 3394509"/>
                  <a:gd name="connsiteY2" fmla="*/ 137604 h 4332913"/>
                  <a:gd name="connsiteX3" fmla="*/ 3305367 w 3394509"/>
                  <a:gd name="connsiteY3" fmla="*/ 312264 h 4332913"/>
                  <a:gd name="connsiteX4" fmla="*/ 2267473 w 3394509"/>
                  <a:gd name="connsiteY4" fmla="*/ 1511810 h 4332913"/>
                  <a:gd name="connsiteX5" fmla="*/ 2156284 w 3394509"/>
                  <a:gd name="connsiteY5" fmla="*/ 1545992 h 4332913"/>
                  <a:gd name="connsiteX6" fmla="*/ 2168211 w 3394509"/>
                  <a:gd name="connsiteY6" fmla="*/ 2761288 h 4332913"/>
                  <a:gd name="connsiteX7" fmla="*/ 2002476 w 3394509"/>
                  <a:gd name="connsiteY7" fmla="*/ 4247188 h 4332913"/>
                  <a:gd name="connsiteX8" fmla="*/ 1905321 w 3394509"/>
                  <a:gd name="connsiteY8" fmla="*/ 4332913 h 4332913"/>
                  <a:gd name="connsiteX9" fmla="*/ 1402401 w 3394509"/>
                  <a:gd name="connsiteY9" fmla="*/ 4332913 h 4332913"/>
                  <a:gd name="connsiteX10" fmla="*/ 1305246 w 3394509"/>
                  <a:gd name="connsiteY10" fmla="*/ 4201468 h 4332913"/>
                  <a:gd name="connsiteX11" fmla="*/ 1156656 w 3394509"/>
                  <a:gd name="connsiteY11" fmla="*/ 2709853 h 4332913"/>
                  <a:gd name="connsiteX12" fmla="*/ 1150941 w 3394509"/>
                  <a:gd name="connsiteY12" fmla="*/ 1475413 h 4332913"/>
                  <a:gd name="connsiteX13" fmla="*/ 939597 w 3394509"/>
                  <a:gd name="connsiteY13" fmla="*/ 1373265 h 4332913"/>
                  <a:gd name="connsiteX14" fmla="*/ 0 w 3394509"/>
                  <a:gd name="connsiteY14" fmla="*/ 201127 h 4332913"/>
                  <a:gd name="connsiteX15" fmla="*/ 220556 w 3394509"/>
                  <a:gd name="connsiteY15" fmla="*/ 44998 h 4332913"/>
                  <a:gd name="connsiteX16" fmla="*/ 1320453 w 3394509"/>
                  <a:gd name="connsiteY16" fmla="*/ 1075864 h 4332913"/>
                  <a:gd name="connsiteX0" fmla="*/ 1320453 w 3305367"/>
                  <a:gd name="connsiteY0" fmla="*/ 1075864 h 4332913"/>
                  <a:gd name="connsiteX1" fmla="*/ 2143979 w 3305367"/>
                  <a:gd name="connsiteY1" fmla="*/ 1074204 h 4332913"/>
                  <a:gd name="connsiteX2" fmla="*/ 3117752 w 3305367"/>
                  <a:gd name="connsiteY2" fmla="*/ 137604 h 4332913"/>
                  <a:gd name="connsiteX3" fmla="*/ 3305367 w 3305367"/>
                  <a:gd name="connsiteY3" fmla="*/ 312264 h 4332913"/>
                  <a:gd name="connsiteX4" fmla="*/ 2267473 w 3305367"/>
                  <a:gd name="connsiteY4" fmla="*/ 1511810 h 4332913"/>
                  <a:gd name="connsiteX5" fmla="*/ 2156284 w 3305367"/>
                  <a:gd name="connsiteY5" fmla="*/ 1545992 h 4332913"/>
                  <a:gd name="connsiteX6" fmla="*/ 2168211 w 3305367"/>
                  <a:gd name="connsiteY6" fmla="*/ 2761288 h 4332913"/>
                  <a:gd name="connsiteX7" fmla="*/ 2002476 w 3305367"/>
                  <a:gd name="connsiteY7" fmla="*/ 4247188 h 4332913"/>
                  <a:gd name="connsiteX8" fmla="*/ 1905321 w 3305367"/>
                  <a:gd name="connsiteY8" fmla="*/ 4332913 h 4332913"/>
                  <a:gd name="connsiteX9" fmla="*/ 1402401 w 3305367"/>
                  <a:gd name="connsiteY9" fmla="*/ 4332913 h 4332913"/>
                  <a:gd name="connsiteX10" fmla="*/ 1305246 w 3305367"/>
                  <a:gd name="connsiteY10" fmla="*/ 4201468 h 4332913"/>
                  <a:gd name="connsiteX11" fmla="*/ 1156656 w 3305367"/>
                  <a:gd name="connsiteY11" fmla="*/ 2709853 h 4332913"/>
                  <a:gd name="connsiteX12" fmla="*/ 1150941 w 3305367"/>
                  <a:gd name="connsiteY12" fmla="*/ 1475413 h 4332913"/>
                  <a:gd name="connsiteX13" fmla="*/ 939597 w 3305367"/>
                  <a:gd name="connsiteY13" fmla="*/ 1373265 h 4332913"/>
                  <a:gd name="connsiteX14" fmla="*/ 0 w 3305367"/>
                  <a:gd name="connsiteY14" fmla="*/ 201127 h 4332913"/>
                  <a:gd name="connsiteX15" fmla="*/ 220556 w 3305367"/>
                  <a:gd name="connsiteY15" fmla="*/ 44998 h 4332913"/>
                  <a:gd name="connsiteX16" fmla="*/ 1320453 w 3305367"/>
                  <a:gd name="connsiteY16" fmla="*/ 1075864 h 4332913"/>
                  <a:gd name="connsiteX0" fmla="*/ 1320453 w 3305367"/>
                  <a:gd name="connsiteY0" fmla="*/ 1075864 h 4332913"/>
                  <a:gd name="connsiteX1" fmla="*/ 2143979 w 3305367"/>
                  <a:gd name="connsiteY1" fmla="*/ 1074204 h 4332913"/>
                  <a:gd name="connsiteX2" fmla="*/ 3117752 w 3305367"/>
                  <a:gd name="connsiteY2" fmla="*/ 137604 h 4332913"/>
                  <a:gd name="connsiteX3" fmla="*/ 3305367 w 3305367"/>
                  <a:gd name="connsiteY3" fmla="*/ 312264 h 4332913"/>
                  <a:gd name="connsiteX4" fmla="*/ 2267473 w 3305367"/>
                  <a:gd name="connsiteY4" fmla="*/ 1511810 h 4332913"/>
                  <a:gd name="connsiteX5" fmla="*/ 2156284 w 3305367"/>
                  <a:gd name="connsiteY5" fmla="*/ 1545992 h 4332913"/>
                  <a:gd name="connsiteX6" fmla="*/ 2168211 w 3305367"/>
                  <a:gd name="connsiteY6" fmla="*/ 2761288 h 4332913"/>
                  <a:gd name="connsiteX7" fmla="*/ 2002476 w 3305367"/>
                  <a:gd name="connsiteY7" fmla="*/ 4247188 h 4332913"/>
                  <a:gd name="connsiteX8" fmla="*/ 1905321 w 3305367"/>
                  <a:gd name="connsiteY8" fmla="*/ 4332913 h 4332913"/>
                  <a:gd name="connsiteX9" fmla="*/ 1402401 w 3305367"/>
                  <a:gd name="connsiteY9" fmla="*/ 4332913 h 4332913"/>
                  <a:gd name="connsiteX10" fmla="*/ 1305246 w 3305367"/>
                  <a:gd name="connsiteY10" fmla="*/ 4201468 h 4332913"/>
                  <a:gd name="connsiteX11" fmla="*/ 1156656 w 3305367"/>
                  <a:gd name="connsiteY11" fmla="*/ 2709853 h 4332913"/>
                  <a:gd name="connsiteX12" fmla="*/ 1150941 w 3305367"/>
                  <a:gd name="connsiteY12" fmla="*/ 1475413 h 4332913"/>
                  <a:gd name="connsiteX13" fmla="*/ 939597 w 3305367"/>
                  <a:gd name="connsiteY13" fmla="*/ 1373265 h 4332913"/>
                  <a:gd name="connsiteX14" fmla="*/ 0 w 3305367"/>
                  <a:gd name="connsiteY14" fmla="*/ 201127 h 4332913"/>
                  <a:gd name="connsiteX15" fmla="*/ 220556 w 3305367"/>
                  <a:gd name="connsiteY15" fmla="*/ 44998 h 4332913"/>
                  <a:gd name="connsiteX16" fmla="*/ 1320453 w 3305367"/>
                  <a:gd name="connsiteY16" fmla="*/ 1075864 h 4332913"/>
                  <a:gd name="connsiteX0" fmla="*/ 1320453 w 3287897"/>
                  <a:gd name="connsiteY0" fmla="*/ 1075864 h 4332913"/>
                  <a:gd name="connsiteX1" fmla="*/ 2143979 w 3287897"/>
                  <a:gd name="connsiteY1" fmla="*/ 1074204 h 4332913"/>
                  <a:gd name="connsiteX2" fmla="*/ 3117752 w 3287897"/>
                  <a:gd name="connsiteY2" fmla="*/ 137604 h 4332913"/>
                  <a:gd name="connsiteX3" fmla="*/ 3287897 w 3287897"/>
                  <a:gd name="connsiteY3" fmla="*/ 280819 h 4332913"/>
                  <a:gd name="connsiteX4" fmla="*/ 2267473 w 3287897"/>
                  <a:gd name="connsiteY4" fmla="*/ 1511810 h 4332913"/>
                  <a:gd name="connsiteX5" fmla="*/ 2156284 w 3287897"/>
                  <a:gd name="connsiteY5" fmla="*/ 1545992 h 4332913"/>
                  <a:gd name="connsiteX6" fmla="*/ 2168211 w 3287897"/>
                  <a:gd name="connsiteY6" fmla="*/ 2761288 h 4332913"/>
                  <a:gd name="connsiteX7" fmla="*/ 2002476 w 3287897"/>
                  <a:gd name="connsiteY7" fmla="*/ 4247188 h 4332913"/>
                  <a:gd name="connsiteX8" fmla="*/ 1905321 w 3287897"/>
                  <a:gd name="connsiteY8" fmla="*/ 4332913 h 4332913"/>
                  <a:gd name="connsiteX9" fmla="*/ 1402401 w 3287897"/>
                  <a:gd name="connsiteY9" fmla="*/ 4332913 h 4332913"/>
                  <a:gd name="connsiteX10" fmla="*/ 1305246 w 3287897"/>
                  <a:gd name="connsiteY10" fmla="*/ 4201468 h 4332913"/>
                  <a:gd name="connsiteX11" fmla="*/ 1156656 w 3287897"/>
                  <a:gd name="connsiteY11" fmla="*/ 2709853 h 4332913"/>
                  <a:gd name="connsiteX12" fmla="*/ 1150941 w 3287897"/>
                  <a:gd name="connsiteY12" fmla="*/ 1475413 h 4332913"/>
                  <a:gd name="connsiteX13" fmla="*/ 939597 w 3287897"/>
                  <a:gd name="connsiteY13" fmla="*/ 1373265 h 4332913"/>
                  <a:gd name="connsiteX14" fmla="*/ 0 w 3287897"/>
                  <a:gd name="connsiteY14" fmla="*/ 201127 h 4332913"/>
                  <a:gd name="connsiteX15" fmla="*/ 220556 w 3287897"/>
                  <a:gd name="connsiteY15" fmla="*/ 44998 h 4332913"/>
                  <a:gd name="connsiteX16" fmla="*/ 1320453 w 3287897"/>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267473 w 3301872"/>
                  <a:gd name="connsiteY4" fmla="*/ 151181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267473 w 3301872"/>
                  <a:gd name="connsiteY4" fmla="*/ 151181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37352 w 3301872"/>
                  <a:gd name="connsiteY4" fmla="*/ 1497835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37352 w 3301872"/>
                  <a:gd name="connsiteY4" fmla="*/ 1497835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37352 w 3301872"/>
                  <a:gd name="connsiteY4" fmla="*/ 1497835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37352 w 3301872"/>
                  <a:gd name="connsiteY4" fmla="*/ 1497835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18448 w 3301872"/>
                  <a:gd name="connsiteY4" fmla="*/ 143167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18448 w 3301872"/>
                  <a:gd name="connsiteY4" fmla="*/ 143167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18448 w 3301872"/>
                  <a:gd name="connsiteY4" fmla="*/ 1431670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08480 w 3301872"/>
                  <a:gd name="connsiteY4" fmla="*/ 1428347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01872"/>
                  <a:gd name="connsiteY0" fmla="*/ 1075864 h 4332913"/>
                  <a:gd name="connsiteX1" fmla="*/ 2143979 w 3301872"/>
                  <a:gd name="connsiteY1" fmla="*/ 1074204 h 4332913"/>
                  <a:gd name="connsiteX2" fmla="*/ 3117752 w 3301872"/>
                  <a:gd name="connsiteY2" fmla="*/ 137604 h 4332913"/>
                  <a:gd name="connsiteX3" fmla="*/ 3301872 w 3301872"/>
                  <a:gd name="connsiteY3" fmla="*/ 301781 h 4332913"/>
                  <a:gd name="connsiteX4" fmla="*/ 2308480 w 3301872"/>
                  <a:gd name="connsiteY4" fmla="*/ 1428347 h 4332913"/>
                  <a:gd name="connsiteX5" fmla="*/ 2156284 w 3301872"/>
                  <a:gd name="connsiteY5" fmla="*/ 1545992 h 4332913"/>
                  <a:gd name="connsiteX6" fmla="*/ 2168211 w 3301872"/>
                  <a:gd name="connsiteY6" fmla="*/ 2761288 h 4332913"/>
                  <a:gd name="connsiteX7" fmla="*/ 2002476 w 3301872"/>
                  <a:gd name="connsiteY7" fmla="*/ 4247188 h 4332913"/>
                  <a:gd name="connsiteX8" fmla="*/ 1905321 w 3301872"/>
                  <a:gd name="connsiteY8" fmla="*/ 4332913 h 4332913"/>
                  <a:gd name="connsiteX9" fmla="*/ 1402401 w 3301872"/>
                  <a:gd name="connsiteY9" fmla="*/ 4332913 h 4332913"/>
                  <a:gd name="connsiteX10" fmla="*/ 1305246 w 3301872"/>
                  <a:gd name="connsiteY10" fmla="*/ 4201468 h 4332913"/>
                  <a:gd name="connsiteX11" fmla="*/ 1156656 w 3301872"/>
                  <a:gd name="connsiteY11" fmla="*/ 2709853 h 4332913"/>
                  <a:gd name="connsiteX12" fmla="*/ 1150941 w 3301872"/>
                  <a:gd name="connsiteY12" fmla="*/ 1475413 h 4332913"/>
                  <a:gd name="connsiteX13" fmla="*/ 939597 w 3301872"/>
                  <a:gd name="connsiteY13" fmla="*/ 1373265 h 4332913"/>
                  <a:gd name="connsiteX14" fmla="*/ 0 w 3301872"/>
                  <a:gd name="connsiteY14" fmla="*/ 201127 h 4332913"/>
                  <a:gd name="connsiteX15" fmla="*/ 220556 w 3301872"/>
                  <a:gd name="connsiteY15" fmla="*/ 44998 h 4332913"/>
                  <a:gd name="connsiteX16" fmla="*/ 1320453 w 3301872"/>
                  <a:gd name="connsiteY16" fmla="*/ 1075864 h 4332913"/>
                  <a:gd name="connsiteX0" fmla="*/ 1320453 w 3358204"/>
                  <a:gd name="connsiteY0" fmla="*/ 1075864 h 4332913"/>
                  <a:gd name="connsiteX1" fmla="*/ 2143979 w 3358204"/>
                  <a:gd name="connsiteY1" fmla="*/ 1074204 h 4332913"/>
                  <a:gd name="connsiteX2" fmla="*/ 3117752 w 3358204"/>
                  <a:gd name="connsiteY2" fmla="*/ 137604 h 4332913"/>
                  <a:gd name="connsiteX3" fmla="*/ 3358204 w 3358204"/>
                  <a:gd name="connsiteY3" fmla="*/ 200384 h 4332913"/>
                  <a:gd name="connsiteX4" fmla="*/ 2308480 w 3358204"/>
                  <a:gd name="connsiteY4" fmla="*/ 1428347 h 4332913"/>
                  <a:gd name="connsiteX5" fmla="*/ 2156284 w 3358204"/>
                  <a:gd name="connsiteY5" fmla="*/ 1545992 h 4332913"/>
                  <a:gd name="connsiteX6" fmla="*/ 2168211 w 3358204"/>
                  <a:gd name="connsiteY6" fmla="*/ 2761288 h 4332913"/>
                  <a:gd name="connsiteX7" fmla="*/ 2002476 w 3358204"/>
                  <a:gd name="connsiteY7" fmla="*/ 4247188 h 4332913"/>
                  <a:gd name="connsiteX8" fmla="*/ 1905321 w 3358204"/>
                  <a:gd name="connsiteY8" fmla="*/ 4332913 h 4332913"/>
                  <a:gd name="connsiteX9" fmla="*/ 1402401 w 3358204"/>
                  <a:gd name="connsiteY9" fmla="*/ 4332913 h 4332913"/>
                  <a:gd name="connsiteX10" fmla="*/ 1305246 w 3358204"/>
                  <a:gd name="connsiteY10" fmla="*/ 4201468 h 4332913"/>
                  <a:gd name="connsiteX11" fmla="*/ 1156656 w 3358204"/>
                  <a:gd name="connsiteY11" fmla="*/ 2709853 h 4332913"/>
                  <a:gd name="connsiteX12" fmla="*/ 1150941 w 3358204"/>
                  <a:gd name="connsiteY12" fmla="*/ 1475413 h 4332913"/>
                  <a:gd name="connsiteX13" fmla="*/ 939597 w 3358204"/>
                  <a:gd name="connsiteY13" fmla="*/ 1373265 h 4332913"/>
                  <a:gd name="connsiteX14" fmla="*/ 0 w 3358204"/>
                  <a:gd name="connsiteY14" fmla="*/ 201127 h 4332913"/>
                  <a:gd name="connsiteX15" fmla="*/ 220556 w 3358204"/>
                  <a:gd name="connsiteY15" fmla="*/ 44998 h 4332913"/>
                  <a:gd name="connsiteX16" fmla="*/ 1320453 w 3358204"/>
                  <a:gd name="connsiteY16" fmla="*/ 1075864 h 4332913"/>
                  <a:gd name="connsiteX0" fmla="*/ 1320453 w 3358204"/>
                  <a:gd name="connsiteY0" fmla="*/ 1075864 h 4332913"/>
                  <a:gd name="connsiteX1" fmla="*/ 2143979 w 3358204"/>
                  <a:gd name="connsiteY1" fmla="*/ 1074204 h 4332913"/>
                  <a:gd name="connsiteX2" fmla="*/ 3159063 w 3358204"/>
                  <a:gd name="connsiteY2" fmla="*/ 73761 h 4332913"/>
                  <a:gd name="connsiteX3" fmla="*/ 3358204 w 3358204"/>
                  <a:gd name="connsiteY3" fmla="*/ 200384 h 4332913"/>
                  <a:gd name="connsiteX4" fmla="*/ 2308480 w 3358204"/>
                  <a:gd name="connsiteY4" fmla="*/ 1428347 h 4332913"/>
                  <a:gd name="connsiteX5" fmla="*/ 2156284 w 3358204"/>
                  <a:gd name="connsiteY5" fmla="*/ 1545992 h 4332913"/>
                  <a:gd name="connsiteX6" fmla="*/ 2168211 w 3358204"/>
                  <a:gd name="connsiteY6" fmla="*/ 2761288 h 4332913"/>
                  <a:gd name="connsiteX7" fmla="*/ 2002476 w 3358204"/>
                  <a:gd name="connsiteY7" fmla="*/ 4247188 h 4332913"/>
                  <a:gd name="connsiteX8" fmla="*/ 1905321 w 3358204"/>
                  <a:gd name="connsiteY8" fmla="*/ 4332913 h 4332913"/>
                  <a:gd name="connsiteX9" fmla="*/ 1402401 w 3358204"/>
                  <a:gd name="connsiteY9" fmla="*/ 4332913 h 4332913"/>
                  <a:gd name="connsiteX10" fmla="*/ 1305246 w 3358204"/>
                  <a:gd name="connsiteY10" fmla="*/ 4201468 h 4332913"/>
                  <a:gd name="connsiteX11" fmla="*/ 1156656 w 3358204"/>
                  <a:gd name="connsiteY11" fmla="*/ 2709853 h 4332913"/>
                  <a:gd name="connsiteX12" fmla="*/ 1150941 w 3358204"/>
                  <a:gd name="connsiteY12" fmla="*/ 1475413 h 4332913"/>
                  <a:gd name="connsiteX13" fmla="*/ 939597 w 3358204"/>
                  <a:gd name="connsiteY13" fmla="*/ 1373265 h 4332913"/>
                  <a:gd name="connsiteX14" fmla="*/ 0 w 3358204"/>
                  <a:gd name="connsiteY14" fmla="*/ 201127 h 4332913"/>
                  <a:gd name="connsiteX15" fmla="*/ 220556 w 3358204"/>
                  <a:gd name="connsiteY15" fmla="*/ 44998 h 4332913"/>
                  <a:gd name="connsiteX16" fmla="*/ 1320453 w 3358204"/>
                  <a:gd name="connsiteY16" fmla="*/ 1075864 h 4332913"/>
                  <a:gd name="connsiteX0" fmla="*/ 1320453 w 3290606"/>
                  <a:gd name="connsiteY0" fmla="*/ 1075864 h 4332913"/>
                  <a:gd name="connsiteX1" fmla="*/ 2143979 w 3290606"/>
                  <a:gd name="connsiteY1" fmla="*/ 1074204 h 4332913"/>
                  <a:gd name="connsiteX2" fmla="*/ 3159063 w 3290606"/>
                  <a:gd name="connsiteY2" fmla="*/ 73761 h 4332913"/>
                  <a:gd name="connsiteX3" fmla="*/ 3290606 w 3290606"/>
                  <a:gd name="connsiteY3" fmla="*/ 125275 h 4332913"/>
                  <a:gd name="connsiteX4" fmla="*/ 2308480 w 3290606"/>
                  <a:gd name="connsiteY4" fmla="*/ 1428347 h 4332913"/>
                  <a:gd name="connsiteX5" fmla="*/ 2156284 w 3290606"/>
                  <a:gd name="connsiteY5" fmla="*/ 1545992 h 4332913"/>
                  <a:gd name="connsiteX6" fmla="*/ 2168211 w 3290606"/>
                  <a:gd name="connsiteY6" fmla="*/ 2761288 h 4332913"/>
                  <a:gd name="connsiteX7" fmla="*/ 2002476 w 3290606"/>
                  <a:gd name="connsiteY7" fmla="*/ 4247188 h 4332913"/>
                  <a:gd name="connsiteX8" fmla="*/ 1905321 w 3290606"/>
                  <a:gd name="connsiteY8" fmla="*/ 4332913 h 4332913"/>
                  <a:gd name="connsiteX9" fmla="*/ 1402401 w 3290606"/>
                  <a:gd name="connsiteY9" fmla="*/ 4332913 h 4332913"/>
                  <a:gd name="connsiteX10" fmla="*/ 1305246 w 3290606"/>
                  <a:gd name="connsiteY10" fmla="*/ 4201468 h 4332913"/>
                  <a:gd name="connsiteX11" fmla="*/ 1156656 w 3290606"/>
                  <a:gd name="connsiteY11" fmla="*/ 2709853 h 4332913"/>
                  <a:gd name="connsiteX12" fmla="*/ 1150941 w 3290606"/>
                  <a:gd name="connsiteY12" fmla="*/ 1475413 h 4332913"/>
                  <a:gd name="connsiteX13" fmla="*/ 939597 w 3290606"/>
                  <a:gd name="connsiteY13" fmla="*/ 1373265 h 4332913"/>
                  <a:gd name="connsiteX14" fmla="*/ 0 w 3290606"/>
                  <a:gd name="connsiteY14" fmla="*/ 201127 h 4332913"/>
                  <a:gd name="connsiteX15" fmla="*/ 220556 w 3290606"/>
                  <a:gd name="connsiteY15" fmla="*/ 44998 h 4332913"/>
                  <a:gd name="connsiteX16" fmla="*/ 1320453 w 3290606"/>
                  <a:gd name="connsiteY16" fmla="*/ 1075864 h 4332913"/>
                  <a:gd name="connsiteX0" fmla="*/ 1320453 w 3290606"/>
                  <a:gd name="connsiteY0" fmla="*/ 1075864 h 4332913"/>
                  <a:gd name="connsiteX1" fmla="*/ 2143979 w 3290606"/>
                  <a:gd name="connsiteY1" fmla="*/ 1074204 h 4332913"/>
                  <a:gd name="connsiteX2" fmla="*/ 3091465 w 3290606"/>
                  <a:gd name="connsiteY2" fmla="*/ 28695 h 4332913"/>
                  <a:gd name="connsiteX3" fmla="*/ 3290606 w 3290606"/>
                  <a:gd name="connsiteY3" fmla="*/ 125275 h 4332913"/>
                  <a:gd name="connsiteX4" fmla="*/ 2308480 w 3290606"/>
                  <a:gd name="connsiteY4" fmla="*/ 1428347 h 4332913"/>
                  <a:gd name="connsiteX5" fmla="*/ 2156284 w 3290606"/>
                  <a:gd name="connsiteY5" fmla="*/ 1545992 h 4332913"/>
                  <a:gd name="connsiteX6" fmla="*/ 2168211 w 3290606"/>
                  <a:gd name="connsiteY6" fmla="*/ 2761288 h 4332913"/>
                  <a:gd name="connsiteX7" fmla="*/ 2002476 w 3290606"/>
                  <a:gd name="connsiteY7" fmla="*/ 4247188 h 4332913"/>
                  <a:gd name="connsiteX8" fmla="*/ 1905321 w 3290606"/>
                  <a:gd name="connsiteY8" fmla="*/ 4332913 h 4332913"/>
                  <a:gd name="connsiteX9" fmla="*/ 1402401 w 3290606"/>
                  <a:gd name="connsiteY9" fmla="*/ 4332913 h 4332913"/>
                  <a:gd name="connsiteX10" fmla="*/ 1305246 w 3290606"/>
                  <a:gd name="connsiteY10" fmla="*/ 4201468 h 4332913"/>
                  <a:gd name="connsiteX11" fmla="*/ 1156656 w 3290606"/>
                  <a:gd name="connsiteY11" fmla="*/ 2709853 h 4332913"/>
                  <a:gd name="connsiteX12" fmla="*/ 1150941 w 3290606"/>
                  <a:gd name="connsiteY12" fmla="*/ 1475413 h 4332913"/>
                  <a:gd name="connsiteX13" fmla="*/ 939597 w 3290606"/>
                  <a:gd name="connsiteY13" fmla="*/ 1373265 h 4332913"/>
                  <a:gd name="connsiteX14" fmla="*/ 0 w 3290606"/>
                  <a:gd name="connsiteY14" fmla="*/ 201127 h 4332913"/>
                  <a:gd name="connsiteX15" fmla="*/ 220556 w 3290606"/>
                  <a:gd name="connsiteY15" fmla="*/ 44998 h 4332913"/>
                  <a:gd name="connsiteX16" fmla="*/ 1320453 w 3290606"/>
                  <a:gd name="connsiteY16" fmla="*/ 1075864 h 4332913"/>
                  <a:gd name="connsiteX0" fmla="*/ 1320453 w 3290606"/>
                  <a:gd name="connsiteY0" fmla="*/ 1188528 h 4445577"/>
                  <a:gd name="connsiteX1" fmla="*/ 2143979 w 3290606"/>
                  <a:gd name="connsiteY1" fmla="*/ 1186868 h 4445577"/>
                  <a:gd name="connsiteX2" fmla="*/ 3091465 w 3290606"/>
                  <a:gd name="connsiteY2" fmla="*/ 141359 h 4445577"/>
                  <a:gd name="connsiteX3" fmla="*/ 3290606 w 3290606"/>
                  <a:gd name="connsiteY3" fmla="*/ 237939 h 4445577"/>
                  <a:gd name="connsiteX4" fmla="*/ 2308480 w 3290606"/>
                  <a:gd name="connsiteY4" fmla="*/ 1541011 h 4445577"/>
                  <a:gd name="connsiteX5" fmla="*/ 2156284 w 3290606"/>
                  <a:gd name="connsiteY5" fmla="*/ 1658656 h 4445577"/>
                  <a:gd name="connsiteX6" fmla="*/ 2168211 w 3290606"/>
                  <a:gd name="connsiteY6" fmla="*/ 2873952 h 4445577"/>
                  <a:gd name="connsiteX7" fmla="*/ 2002476 w 3290606"/>
                  <a:gd name="connsiteY7" fmla="*/ 4359852 h 4445577"/>
                  <a:gd name="connsiteX8" fmla="*/ 1905321 w 3290606"/>
                  <a:gd name="connsiteY8" fmla="*/ 4445577 h 4445577"/>
                  <a:gd name="connsiteX9" fmla="*/ 1402401 w 3290606"/>
                  <a:gd name="connsiteY9" fmla="*/ 4445577 h 4445577"/>
                  <a:gd name="connsiteX10" fmla="*/ 1305246 w 3290606"/>
                  <a:gd name="connsiteY10" fmla="*/ 4314132 h 4445577"/>
                  <a:gd name="connsiteX11" fmla="*/ 1156656 w 3290606"/>
                  <a:gd name="connsiteY11" fmla="*/ 2822517 h 4445577"/>
                  <a:gd name="connsiteX12" fmla="*/ 1150941 w 3290606"/>
                  <a:gd name="connsiteY12" fmla="*/ 1588077 h 4445577"/>
                  <a:gd name="connsiteX13" fmla="*/ 939597 w 3290606"/>
                  <a:gd name="connsiteY13" fmla="*/ 1485929 h 4445577"/>
                  <a:gd name="connsiteX14" fmla="*/ 0 w 3290606"/>
                  <a:gd name="connsiteY14" fmla="*/ 313791 h 4445577"/>
                  <a:gd name="connsiteX15" fmla="*/ 382042 w 3290606"/>
                  <a:gd name="connsiteY15" fmla="*/ 44998 h 4445577"/>
                  <a:gd name="connsiteX16" fmla="*/ 1320453 w 3290606"/>
                  <a:gd name="connsiteY16" fmla="*/ 1188528 h 4445577"/>
                  <a:gd name="connsiteX0" fmla="*/ 1158967 w 3129120"/>
                  <a:gd name="connsiteY0" fmla="*/ 1188528 h 4445577"/>
                  <a:gd name="connsiteX1" fmla="*/ 1982493 w 3129120"/>
                  <a:gd name="connsiteY1" fmla="*/ 1186868 h 4445577"/>
                  <a:gd name="connsiteX2" fmla="*/ 2929979 w 3129120"/>
                  <a:gd name="connsiteY2" fmla="*/ 141359 h 4445577"/>
                  <a:gd name="connsiteX3" fmla="*/ 3129120 w 3129120"/>
                  <a:gd name="connsiteY3" fmla="*/ 237939 h 4445577"/>
                  <a:gd name="connsiteX4" fmla="*/ 2146994 w 3129120"/>
                  <a:gd name="connsiteY4" fmla="*/ 1541011 h 4445577"/>
                  <a:gd name="connsiteX5" fmla="*/ 1994798 w 3129120"/>
                  <a:gd name="connsiteY5" fmla="*/ 1658656 h 4445577"/>
                  <a:gd name="connsiteX6" fmla="*/ 2006725 w 3129120"/>
                  <a:gd name="connsiteY6" fmla="*/ 2873952 h 4445577"/>
                  <a:gd name="connsiteX7" fmla="*/ 1840990 w 3129120"/>
                  <a:gd name="connsiteY7" fmla="*/ 4359852 h 4445577"/>
                  <a:gd name="connsiteX8" fmla="*/ 1743835 w 3129120"/>
                  <a:gd name="connsiteY8" fmla="*/ 4445577 h 4445577"/>
                  <a:gd name="connsiteX9" fmla="*/ 1240915 w 3129120"/>
                  <a:gd name="connsiteY9" fmla="*/ 4445577 h 4445577"/>
                  <a:gd name="connsiteX10" fmla="*/ 1143760 w 3129120"/>
                  <a:gd name="connsiteY10" fmla="*/ 4314132 h 4445577"/>
                  <a:gd name="connsiteX11" fmla="*/ 995170 w 3129120"/>
                  <a:gd name="connsiteY11" fmla="*/ 2822517 h 4445577"/>
                  <a:gd name="connsiteX12" fmla="*/ 989455 w 3129120"/>
                  <a:gd name="connsiteY12" fmla="*/ 1588077 h 4445577"/>
                  <a:gd name="connsiteX13" fmla="*/ 778111 w 3129120"/>
                  <a:gd name="connsiteY13" fmla="*/ 1485929 h 4445577"/>
                  <a:gd name="connsiteX14" fmla="*/ 0 w 3129120"/>
                  <a:gd name="connsiteY14" fmla="*/ 193616 h 4445577"/>
                  <a:gd name="connsiteX15" fmla="*/ 220556 w 3129120"/>
                  <a:gd name="connsiteY15" fmla="*/ 44998 h 4445577"/>
                  <a:gd name="connsiteX16" fmla="*/ 1158967 w 3129120"/>
                  <a:gd name="connsiteY16" fmla="*/ 1188528 h 4445577"/>
                  <a:gd name="connsiteX0" fmla="*/ 1158967 w 3129120"/>
                  <a:gd name="connsiteY0" fmla="*/ 1188528 h 4445577"/>
                  <a:gd name="connsiteX1" fmla="*/ 1982493 w 3129120"/>
                  <a:gd name="connsiteY1" fmla="*/ 1186868 h 4445577"/>
                  <a:gd name="connsiteX2" fmla="*/ 2929979 w 3129120"/>
                  <a:gd name="connsiteY2" fmla="*/ 141359 h 4445577"/>
                  <a:gd name="connsiteX3" fmla="*/ 3129120 w 3129120"/>
                  <a:gd name="connsiteY3" fmla="*/ 237939 h 4445577"/>
                  <a:gd name="connsiteX4" fmla="*/ 2146994 w 3129120"/>
                  <a:gd name="connsiteY4" fmla="*/ 1541011 h 4445577"/>
                  <a:gd name="connsiteX5" fmla="*/ 1994798 w 3129120"/>
                  <a:gd name="connsiteY5" fmla="*/ 1658656 h 4445577"/>
                  <a:gd name="connsiteX6" fmla="*/ 2006725 w 3129120"/>
                  <a:gd name="connsiteY6" fmla="*/ 2873952 h 4445577"/>
                  <a:gd name="connsiteX7" fmla="*/ 1840990 w 3129120"/>
                  <a:gd name="connsiteY7" fmla="*/ 4359852 h 4445577"/>
                  <a:gd name="connsiteX8" fmla="*/ 1743835 w 3129120"/>
                  <a:gd name="connsiteY8" fmla="*/ 4445577 h 4445577"/>
                  <a:gd name="connsiteX9" fmla="*/ 1240915 w 3129120"/>
                  <a:gd name="connsiteY9" fmla="*/ 4445577 h 4445577"/>
                  <a:gd name="connsiteX10" fmla="*/ 1143760 w 3129120"/>
                  <a:gd name="connsiteY10" fmla="*/ 4314132 h 4445577"/>
                  <a:gd name="connsiteX11" fmla="*/ 995170 w 3129120"/>
                  <a:gd name="connsiteY11" fmla="*/ 2822517 h 4445577"/>
                  <a:gd name="connsiteX12" fmla="*/ 989455 w 3129120"/>
                  <a:gd name="connsiteY12" fmla="*/ 1588077 h 4445577"/>
                  <a:gd name="connsiteX13" fmla="*/ 819422 w 3129120"/>
                  <a:gd name="connsiteY13" fmla="*/ 1463396 h 4445577"/>
                  <a:gd name="connsiteX14" fmla="*/ 0 w 3129120"/>
                  <a:gd name="connsiteY14" fmla="*/ 193616 h 4445577"/>
                  <a:gd name="connsiteX15" fmla="*/ 220556 w 3129120"/>
                  <a:gd name="connsiteY15" fmla="*/ 44998 h 4445577"/>
                  <a:gd name="connsiteX16" fmla="*/ 1158967 w 3129120"/>
                  <a:gd name="connsiteY16" fmla="*/ 1188528 h 4445577"/>
                  <a:gd name="connsiteX0" fmla="*/ 1158967 w 3129120"/>
                  <a:gd name="connsiteY0" fmla="*/ 1188528 h 4445577"/>
                  <a:gd name="connsiteX1" fmla="*/ 1982493 w 3129120"/>
                  <a:gd name="connsiteY1" fmla="*/ 1186868 h 4445577"/>
                  <a:gd name="connsiteX2" fmla="*/ 2866135 w 3129120"/>
                  <a:gd name="connsiteY2" fmla="*/ 118827 h 4445577"/>
                  <a:gd name="connsiteX3" fmla="*/ 3129120 w 3129120"/>
                  <a:gd name="connsiteY3" fmla="*/ 237939 h 4445577"/>
                  <a:gd name="connsiteX4" fmla="*/ 2146994 w 3129120"/>
                  <a:gd name="connsiteY4" fmla="*/ 1541011 h 4445577"/>
                  <a:gd name="connsiteX5" fmla="*/ 1994798 w 3129120"/>
                  <a:gd name="connsiteY5" fmla="*/ 1658656 h 4445577"/>
                  <a:gd name="connsiteX6" fmla="*/ 2006725 w 3129120"/>
                  <a:gd name="connsiteY6" fmla="*/ 2873952 h 4445577"/>
                  <a:gd name="connsiteX7" fmla="*/ 1840990 w 3129120"/>
                  <a:gd name="connsiteY7" fmla="*/ 4359852 h 4445577"/>
                  <a:gd name="connsiteX8" fmla="*/ 1743835 w 3129120"/>
                  <a:gd name="connsiteY8" fmla="*/ 4445577 h 4445577"/>
                  <a:gd name="connsiteX9" fmla="*/ 1240915 w 3129120"/>
                  <a:gd name="connsiteY9" fmla="*/ 4445577 h 4445577"/>
                  <a:gd name="connsiteX10" fmla="*/ 1143760 w 3129120"/>
                  <a:gd name="connsiteY10" fmla="*/ 4314132 h 4445577"/>
                  <a:gd name="connsiteX11" fmla="*/ 995170 w 3129120"/>
                  <a:gd name="connsiteY11" fmla="*/ 2822517 h 4445577"/>
                  <a:gd name="connsiteX12" fmla="*/ 989455 w 3129120"/>
                  <a:gd name="connsiteY12" fmla="*/ 1588077 h 4445577"/>
                  <a:gd name="connsiteX13" fmla="*/ 819422 w 3129120"/>
                  <a:gd name="connsiteY13" fmla="*/ 1463396 h 4445577"/>
                  <a:gd name="connsiteX14" fmla="*/ 0 w 3129120"/>
                  <a:gd name="connsiteY14" fmla="*/ 193616 h 4445577"/>
                  <a:gd name="connsiteX15" fmla="*/ 220556 w 3129120"/>
                  <a:gd name="connsiteY15" fmla="*/ 44998 h 4445577"/>
                  <a:gd name="connsiteX16" fmla="*/ 1158967 w 3129120"/>
                  <a:gd name="connsiteY16" fmla="*/ 1188528 h 4445577"/>
                  <a:gd name="connsiteX0" fmla="*/ 1158967 w 3129120"/>
                  <a:gd name="connsiteY0" fmla="*/ 1233594 h 4490643"/>
                  <a:gd name="connsiteX1" fmla="*/ 1982493 w 3129120"/>
                  <a:gd name="connsiteY1" fmla="*/ 1231934 h 4490643"/>
                  <a:gd name="connsiteX2" fmla="*/ 2866135 w 3129120"/>
                  <a:gd name="connsiteY2" fmla="*/ 163893 h 4490643"/>
                  <a:gd name="connsiteX3" fmla="*/ 3129120 w 3129120"/>
                  <a:gd name="connsiteY3" fmla="*/ 283005 h 4490643"/>
                  <a:gd name="connsiteX4" fmla="*/ 2146994 w 3129120"/>
                  <a:gd name="connsiteY4" fmla="*/ 1586077 h 4490643"/>
                  <a:gd name="connsiteX5" fmla="*/ 1994798 w 3129120"/>
                  <a:gd name="connsiteY5" fmla="*/ 1703722 h 4490643"/>
                  <a:gd name="connsiteX6" fmla="*/ 2006725 w 3129120"/>
                  <a:gd name="connsiteY6" fmla="*/ 2919018 h 4490643"/>
                  <a:gd name="connsiteX7" fmla="*/ 1840990 w 3129120"/>
                  <a:gd name="connsiteY7" fmla="*/ 4404918 h 4490643"/>
                  <a:gd name="connsiteX8" fmla="*/ 1743835 w 3129120"/>
                  <a:gd name="connsiteY8" fmla="*/ 4490643 h 4490643"/>
                  <a:gd name="connsiteX9" fmla="*/ 1240915 w 3129120"/>
                  <a:gd name="connsiteY9" fmla="*/ 4490643 h 4490643"/>
                  <a:gd name="connsiteX10" fmla="*/ 1143760 w 3129120"/>
                  <a:gd name="connsiteY10" fmla="*/ 4359198 h 4490643"/>
                  <a:gd name="connsiteX11" fmla="*/ 995170 w 3129120"/>
                  <a:gd name="connsiteY11" fmla="*/ 2867583 h 4490643"/>
                  <a:gd name="connsiteX12" fmla="*/ 989455 w 3129120"/>
                  <a:gd name="connsiteY12" fmla="*/ 1633143 h 4490643"/>
                  <a:gd name="connsiteX13" fmla="*/ 819422 w 3129120"/>
                  <a:gd name="connsiteY13" fmla="*/ 1508462 h 4490643"/>
                  <a:gd name="connsiteX14" fmla="*/ 0 w 3129120"/>
                  <a:gd name="connsiteY14" fmla="*/ 238682 h 4490643"/>
                  <a:gd name="connsiteX15" fmla="*/ 318199 w 3129120"/>
                  <a:gd name="connsiteY15" fmla="*/ 44998 h 4490643"/>
                  <a:gd name="connsiteX16" fmla="*/ 1158967 w 3129120"/>
                  <a:gd name="connsiteY16" fmla="*/ 1233594 h 4490643"/>
                  <a:gd name="connsiteX0" fmla="*/ 1121412 w 3091565"/>
                  <a:gd name="connsiteY0" fmla="*/ 1233594 h 4490643"/>
                  <a:gd name="connsiteX1" fmla="*/ 1944938 w 3091565"/>
                  <a:gd name="connsiteY1" fmla="*/ 1231934 h 4490643"/>
                  <a:gd name="connsiteX2" fmla="*/ 2828580 w 3091565"/>
                  <a:gd name="connsiteY2" fmla="*/ 163893 h 4490643"/>
                  <a:gd name="connsiteX3" fmla="*/ 3091565 w 3091565"/>
                  <a:gd name="connsiteY3" fmla="*/ 283005 h 4490643"/>
                  <a:gd name="connsiteX4" fmla="*/ 2109439 w 3091565"/>
                  <a:gd name="connsiteY4" fmla="*/ 1586077 h 4490643"/>
                  <a:gd name="connsiteX5" fmla="*/ 1957243 w 3091565"/>
                  <a:gd name="connsiteY5" fmla="*/ 1703722 h 4490643"/>
                  <a:gd name="connsiteX6" fmla="*/ 1969170 w 3091565"/>
                  <a:gd name="connsiteY6" fmla="*/ 2919018 h 4490643"/>
                  <a:gd name="connsiteX7" fmla="*/ 1803435 w 3091565"/>
                  <a:gd name="connsiteY7" fmla="*/ 4404918 h 4490643"/>
                  <a:gd name="connsiteX8" fmla="*/ 1706280 w 3091565"/>
                  <a:gd name="connsiteY8" fmla="*/ 4490643 h 4490643"/>
                  <a:gd name="connsiteX9" fmla="*/ 1203360 w 3091565"/>
                  <a:gd name="connsiteY9" fmla="*/ 4490643 h 4490643"/>
                  <a:gd name="connsiteX10" fmla="*/ 1106205 w 3091565"/>
                  <a:gd name="connsiteY10" fmla="*/ 4359198 h 4490643"/>
                  <a:gd name="connsiteX11" fmla="*/ 957615 w 3091565"/>
                  <a:gd name="connsiteY11" fmla="*/ 2867583 h 4490643"/>
                  <a:gd name="connsiteX12" fmla="*/ 951900 w 3091565"/>
                  <a:gd name="connsiteY12" fmla="*/ 1633143 h 4490643"/>
                  <a:gd name="connsiteX13" fmla="*/ 781867 w 3091565"/>
                  <a:gd name="connsiteY13" fmla="*/ 1508462 h 4490643"/>
                  <a:gd name="connsiteX14" fmla="*/ 0 w 3091565"/>
                  <a:gd name="connsiteY14" fmla="*/ 167328 h 4490643"/>
                  <a:gd name="connsiteX15" fmla="*/ 280644 w 3091565"/>
                  <a:gd name="connsiteY15" fmla="*/ 44998 h 4490643"/>
                  <a:gd name="connsiteX16" fmla="*/ 1121412 w 3091565"/>
                  <a:gd name="connsiteY16" fmla="*/ 1233594 h 4490643"/>
                  <a:gd name="connsiteX0" fmla="*/ 1121412 w 3091565"/>
                  <a:gd name="connsiteY0" fmla="*/ 1203551 h 4460600"/>
                  <a:gd name="connsiteX1" fmla="*/ 1944938 w 3091565"/>
                  <a:gd name="connsiteY1" fmla="*/ 1201891 h 4460600"/>
                  <a:gd name="connsiteX2" fmla="*/ 2828580 w 3091565"/>
                  <a:gd name="connsiteY2" fmla="*/ 133850 h 4460600"/>
                  <a:gd name="connsiteX3" fmla="*/ 3091565 w 3091565"/>
                  <a:gd name="connsiteY3" fmla="*/ 252962 h 4460600"/>
                  <a:gd name="connsiteX4" fmla="*/ 2109439 w 3091565"/>
                  <a:gd name="connsiteY4" fmla="*/ 1556034 h 4460600"/>
                  <a:gd name="connsiteX5" fmla="*/ 1957243 w 3091565"/>
                  <a:gd name="connsiteY5" fmla="*/ 1673679 h 4460600"/>
                  <a:gd name="connsiteX6" fmla="*/ 1969170 w 3091565"/>
                  <a:gd name="connsiteY6" fmla="*/ 2888975 h 4460600"/>
                  <a:gd name="connsiteX7" fmla="*/ 1803435 w 3091565"/>
                  <a:gd name="connsiteY7" fmla="*/ 4374875 h 4460600"/>
                  <a:gd name="connsiteX8" fmla="*/ 1706280 w 3091565"/>
                  <a:gd name="connsiteY8" fmla="*/ 4460600 h 4460600"/>
                  <a:gd name="connsiteX9" fmla="*/ 1203360 w 3091565"/>
                  <a:gd name="connsiteY9" fmla="*/ 4460600 h 4460600"/>
                  <a:gd name="connsiteX10" fmla="*/ 1106205 w 3091565"/>
                  <a:gd name="connsiteY10" fmla="*/ 4329155 h 4460600"/>
                  <a:gd name="connsiteX11" fmla="*/ 957615 w 3091565"/>
                  <a:gd name="connsiteY11" fmla="*/ 2837540 h 4460600"/>
                  <a:gd name="connsiteX12" fmla="*/ 951900 w 3091565"/>
                  <a:gd name="connsiteY12" fmla="*/ 1603100 h 4460600"/>
                  <a:gd name="connsiteX13" fmla="*/ 781867 w 3091565"/>
                  <a:gd name="connsiteY13" fmla="*/ 1478419 h 4460600"/>
                  <a:gd name="connsiteX14" fmla="*/ 0 w 3091565"/>
                  <a:gd name="connsiteY14" fmla="*/ 137285 h 4460600"/>
                  <a:gd name="connsiteX15" fmla="*/ 295667 w 3091565"/>
                  <a:gd name="connsiteY15" fmla="*/ 44998 h 4460600"/>
                  <a:gd name="connsiteX16" fmla="*/ 1121412 w 3091565"/>
                  <a:gd name="connsiteY16" fmla="*/ 1203551 h 4460600"/>
                  <a:gd name="connsiteX0" fmla="*/ 1132679 w 3102832"/>
                  <a:gd name="connsiteY0" fmla="*/ 1206353 h 4463402"/>
                  <a:gd name="connsiteX1" fmla="*/ 1956205 w 3102832"/>
                  <a:gd name="connsiteY1" fmla="*/ 1204693 h 4463402"/>
                  <a:gd name="connsiteX2" fmla="*/ 2839847 w 3102832"/>
                  <a:gd name="connsiteY2" fmla="*/ 136652 h 4463402"/>
                  <a:gd name="connsiteX3" fmla="*/ 3102832 w 3102832"/>
                  <a:gd name="connsiteY3" fmla="*/ 255764 h 4463402"/>
                  <a:gd name="connsiteX4" fmla="*/ 2120706 w 3102832"/>
                  <a:gd name="connsiteY4" fmla="*/ 1558836 h 4463402"/>
                  <a:gd name="connsiteX5" fmla="*/ 1968510 w 3102832"/>
                  <a:gd name="connsiteY5" fmla="*/ 1676481 h 4463402"/>
                  <a:gd name="connsiteX6" fmla="*/ 1980437 w 3102832"/>
                  <a:gd name="connsiteY6" fmla="*/ 2891777 h 4463402"/>
                  <a:gd name="connsiteX7" fmla="*/ 1814702 w 3102832"/>
                  <a:gd name="connsiteY7" fmla="*/ 4377677 h 4463402"/>
                  <a:gd name="connsiteX8" fmla="*/ 1717547 w 3102832"/>
                  <a:gd name="connsiteY8" fmla="*/ 4463402 h 4463402"/>
                  <a:gd name="connsiteX9" fmla="*/ 1214627 w 3102832"/>
                  <a:gd name="connsiteY9" fmla="*/ 4463402 h 4463402"/>
                  <a:gd name="connsiteX10" fmla="*/ 1117472 w 3102832"/>
                  <a:gd name="connsiteY10" fmla="*/ 4331957 h 4463402"/>
                  <a:gd name="connsiteX11" fmla="*/ 968882 w 3102832"/>
                  <a:gd name="connsiteY11" fmla="*/ 2840342 h 4463402"/>
                  <a:gd name="connsiteX12" fmla="*/ 963167 w 3102832"/>
                  <a:gd name="connsiteY12" fmla="*/ 1605902 h 4463402"/>
                  <a:gd name="connsiteX13" fmla="*/ 793134 w 3102832"/>
                  <a:gd name="connsiteY13" fmla="*/ 1481221 h 4463402"/>
                  <a:gd name="connsiteX14" fmla="*/ 0 w 3102832"/>
                  <a:gd name="connsiteY14" fmla="*/ 113799 h 4463402"/>
                  <a:gd name="connsiteX15" fmla="*/ 306934 w 3102832"/>
                  <a:gd name="connsiteY15" fmla="*/ 47800 h 4463402"/>
                  <a:gd name="connsiteX16" fmla="*/ 1132679 w 3102832"/>
                  <a:gd name="connsiteY16" fmla="*/ 1206353 h 4463402"/>
                  <a:gd name="connsiteX0" fmla="*/ 1132679 w 3102832"/>
                  <a:gd name="connsiteY0" fmla="*/ 1206353 h 4463402"/>
                  <a:gd name="connsiteX1" fmla="*/ 1956205 w 3102832"/>
                  <a:gd name="connsiteY1" fmla="*/ 1204693 h 4463402"/>
                  <a:gd name="connsiteX2" fmla="*/ 2727182 w 3102832"/>
                  <a:gd name="connsiteY2" fmla="*/ 23988 h 4463402"/>
                  <a:gd name="connsiteX3" fmla="*/ 3102832 w 3102832"/>
                  <a:gd name="connsiteY3" fmla="*/ 255764 h 4463402"/>
                  <a:gd name="connsiteX4" fmla="*/ 2120706 w 3102832"/>
                  <a:gd name="connsiteY4" fmla="*/ 1558836 h 4463402"/>
                  <a:gd name="connsiteX5" fmla="*/ 1968510 w 3102832"/>
                  <a:gd name="connsiteY5" fmla="*/ 1676481 h 4463402"/>
                  <a:gd name="connsiteX6" fmla="*/ 1980437 w 3102832"/>
                  <a:gd name="connsiteY6" fmla="*/ 2891777 h 4463402"/>
                  <a:gd name="connsiteX7" fmla="*/ 1814702 w 3102832"/>
                  <a:gd name="connsiteY7" fmla="*/ 4377677 h 4463402"/>
                  <a:gd name="connsiteX8" fmla="*/ 1717547 w 3102832"/>
                  <a:gd name="connsiteY8" fmla="*/ 4463402 h 4463402"/>
                  <a:gd name="connsiteX9" fmla="*/ 1214627 w 3102832"/>
                  <a:gd name="connsiteY9" fmla="*/ 4463402 h 4463402"/>
                  <a:gd name="connsiteX10" fmla="*/ 1117472 w 3102832"/>
                  <a:gd name="connsiteY10" fmla="*/ 4331957 h 4463402"/>
                  <a:gd name="connsiteX11" fmla="*/ 968882 w 3102832"/>
                  <a:gd name="connsiteY11" fmla="*/ 2840342 h 4463402"/>
                  <a:gd name="connsiteX12" fmla="*/ 963167 w 3102832"/>
                  <a:gd name="connsiteY12" fmla="*/ 1605902 h 4463402"/>
                  <a:gd name="connsiteX13" fmla="*/ 793134 w 3102832"/>
                  <a:gd name="connsiteY13" fmla="*/ 1481221 h 4463402"/>
                  <a:gd name="connsiteX14" fmla="*/ 0 w 3102832"/>
                  <a:gd name="connsiteY14" fmla="*/ 113799 h 4463402"/>
                  <a:gd name="connsiteX15" fmla="*/ 306934 w 3102832"/>
                  <a:gd name="connsiteY15" fmla="*/ 47800 h 4463402"/>
                  <a:gd name="connsiteX16" fmla="*/ 1132679 w 3102832"/>
                  <a:gd name="connsiteY16" fmla="*/ 1206353 h 4463402"/>
                  <a:gd name="connsiteX0" fmla="*/ 1132679 w 2982656"/>
                  <a:gd name="connsiteY0" fmla="*/ 1209868 h 4466917"/>
                  <a:gd name="connsiteX1" fmla="*/ 1956205 w 2982656"/>
                  <a:gd name="connsiteY1" fmla="*/ 1208208 h 4466917"/>
                  <a:gd name="connsiteX2" fmla="*/ 2727182 w 2982656"/>
                  <a:gd name="connsiteY2" fmla="*/ 27503 h 4466917"/>
                  <a:gd name="connsiteX3" fmla="*/ 2982656 w 2982656"/>
                  <a:gd name="connsiteY3" fmla="*/ 79015 h 4466917"/>
                  <a:gd name="connsiteX4" fmla="*/ 2120706 w 2982656"/>
                  <a:gd name="connsiteY4" fmla="*/ 1562351 h 4466917"/>
                  <a:gd name="connsiteX5" fmla="*/ 1968510 w 2982656"/>
                  <a:gd name="connsiteY5" fmla="*/ 1679996 h 4466917"/>
                  <a:gd name="connsiteX6" fmla="*/ 1980437 w 2982656"/>
                  <a:gd name="connsiteY6" fmla="*/ 2895292 h 4466917"/>
                  <a:gd name="connsiteX7" fmla="*/ 1814702 w 2982656"/>
                  <a:gd name="connsiteY7" fmla="*/ 4381192 h 4466917"/>
                  <a:gd name="connsiteX8" fmla="*/ 1717547 w 2982656"/>
                  <a:gd name="connsiteY8" fmla="*/ 4466917 h 4466917"/>
                  <a:gd name="connsiteX9" fmla="*/ 1214627 w 2982656"/>
                  <a:gd name="connsiteY9" fmla="*/ 4466917 h 4466917"/>
                  <a:gd name="connsiteX10" fmla="*/ 1117472 w 2982656"/>
                  <a:gd name="connsiteY10" fmla="*/ 4335472 h 4466917"/>
                  <a:gd name="connsiteX11" fmla="*/ 968882 w 2982656"/>
                  <a:gd name="connsiteY11" fmla="*/ 2843857 h 4466917"/>
                  <a:gd name="connsiteX12" fmla="*/ 963167 w 2982656"/>
                  <a:gd name="connsiteY12" fmla="*/ 1609417 h 4466917"/>
                  <a:gd name="connsiteX13" fmla="*/ 793134 w 2982656"/>
                  <a:gd name="connsiteY13" fmla="*/ 1484736 h 4466917"/>
                  <a:gd name="connsiteX14" fmla="*/ 0 w 2982656"/>
                  <a:gd name="connsiteY14" fmla="*/ 117314 h 4466917"/>
                  <a:gd name="connsiteX15" fmla="*/ 306934 w 2982656"/>
                  <a:gd name="connsiteY15" fmla="*/ 51315 h 4466917"/>
                  <a:gd name="connsiteX16" fmla="*/ 1132679 w 2982656"/>
                  <a:gd name="connsiteY16" fmla="*/ 1209868 h 4466917"/>
                  <a:gd name="connsiteX0" fmla="*/ 1132679 w 2982656"/>
                  <a:gd name="connsiteY0" fmla="*/ 1209868 h 4466917"/>
                  <a:gd name="connsiteX1" fmla="*/ 1956205 w 2982656"/>
                  <a:gd name="connsiteY1" fmla="*/ 1208208 h 4466917"/>
                  <a:gd name="connsiteX2" fmla="*/ 2727182 w 2982656"/>
                  <a:gd name="connsiteY2" fmla="*/ 27503 h 4466917"/>
                  <a:gd name="connsiteX3" fmla="*/ 2982656 w 2982656"/>
                  <a:gd name="connsiteY3" fmla="*/ 79015 h 4466917"/>
                  <a:gd name="connsiteX4" fmla="*/ 2120706 w 2982656"/>
                  <a:gd name="connsiteY4" fmla="*/ 1562351 h 4466917"/>
                  <a:gd name="connsiteX5" fmla="*/ 1968510 w 2982656"/>
                  <a:gd name="connsiteY5" fmla="*/ 1679996 h 4466917"/>
                  <a:gd name="connsiteX6" fmla="*/ 1980437 w 2982656"/>
                  <a:gd name="connsiteY6" fmla="*/ 2895292 h 4466917"/>
                  <a:gd name="connsiteX7" fmla="*/ 1814702 w 2982656"/>
                  <a:gd name="connsiteY7" fmla="*/ 4381192 h 4466917"/>
                  <a:gd name="connsiteX8" fmla="*/ 1717547 w 2982656"/>
                  <a:gd name="connsiteY8" fmla="*/ 4466917 h 4466917"/>
                  <a:gd name="connsiteX9" fmla="*/ 1214627 w 2982656"/>
                  <a:gd name="connsiteY9" fmla="*/ 4466917 h 4466917"/>
                  <a:gd name="connsiteX10" fmla="*/ 1117472 w 2982656"/>
                  <a:gd name="connsiteY10" fmla="*/ 4335472 h 4466917"/>
                  <a:gd name="connsiteX11" fmla="*/ 968882 w 2982656"/>
                  <a:gd name="connsiteY11" fmla="*/ 2843857 h 4466917"/>
                  <a:gd name="connsiteX12" fmla="*/ 963167 w 2982656"/>
                  <a:gd name="connsiteY12" fmla="*/ 1609417 h 4466917"/>
                  <a:gd name="connsiteX13" fmla="*/ 793134 w 2982656"/>
                  <a:gd name="connsiteY13" fmla="*/ 1484736 h 4466917"/>
                  <a:gd name="connsiteX14" fmla="*/ 0 w 2982656"/>
                  <a:gd name="connsiteY14" fmla="*/ 117314 h 4466917"/>
                  <a:gd name="connsiteX15" fmla="*/ 306934 w 2982656"/>
                  <a:gd name="connsiteY15" fmla="*/ 51315 h 4466917"/>
                  <a:gd name="connsiteX16" fmla="*/ 1132679 w 2982656"/>
                  <a:gd name="connsiteY16" fmla="*/ 1209868 h 4466917"/>
                  <a:gd name="connsiteX0" fmla="*/ 1132679 w 2982656"/>
                  <a:gd name="connsiteY0" fmla="*/ 1209868 h 4466917"/>
                  <a:gd name="connsiteX1" fmla="*/ 1956205 w 2982656"/>
                  <a:gd name="connsiteY1" fmla="*/ 1208208 h 4466917"/>
                  <a:gd name="connsiteX2" fmla="*/ 2689627 w 2982656"/>
                  <a:gd name="connsiteY2" fmla="*/ 46282 h 4466917"/>
                  <a:gd name="connsiteX3" fmla="*/ 2982656 w 2982656"/>
                  <a:gd name="connsiteY3" fmla="*/ 79015 h 4466917"/>
                  <a:gd name="connsiteX4" fmla="*/ 2120706 w 2982656"/>
                  <a:gd name="connsiteY4" fmla="*/ 1562351 h 4466917"/>
                  <a:gd name="connsiteX5" fmla="*/ 1968510 w 2982656"/>
                  <a:gd name="connsiteY5" fmla="*/ 1679996 h 4466917"/>
                  <a:gd name="connsiteX6" fmla="*/ 1980437 w 2982656"/>
                  <a:gd name="connsiteY6" fmla="*/ 2895292 h 4466917"/>
                  <a:gd name="connsiteX7" fmla="*/ 1814702 w 2982656"/>
                  <a:gd name="connsiteY7" fmla="*/ 4381192 h 4466917"/>
                  <a:gd name="connsiteX8" fmla="*/ 1717547 w 2982656"/>
                  <a:gd name="connsiteY8" fmla="*/ 4466917 h 4466917"/>
                  <a:gd name="connsiteX9" fmla="*/ 1214627 w 2982656"/>
                  <a:gd name="connsiteY9" fmla="*/ 4466917 h 4466917"/>
                  <a:gd name="connsiteX10" fmla="*/ 1117472 w 2982656"/>
                  <a:gd name="connsiteY10" fmla="*/ 4335472 h 4466917"/>
                  <a:gd name="connsiteX11" fmla="*/ 968882 w 2982656"/>
                  <a:gd name="connsiteY11" fmla="*/ 2843857 h 4466917"/>
                  <a:gd name="connsiteX12" fmla="*/ 963167 w 2982656"/>
                  <a:gd name="connsiteY12" fmla="*/ 1609417 h 4466917"/>
                  <a:gd name="connsiteX13" fmla="*/ 793134 w 2982656"/>
                  <a:gd name="connsiteY13" fmla="*/ 1484736 h 4466917"/>
                  <a:gd name="connsiteX14" fmla="*/ 0 w 2982656"/>
                  <a:gd name="connsiteY14" fmla="*/ 117314 h 4466917"/>
                  <a:gd name="connsiteX15" fmla="*/ 306934 w 2982656"/>
                  <a:gd name="connsiteY15" fmla="*/ 51315 h 4466917"/>
                  <a:gd name="connsiteX16" fmla="*/ 1132679 w 2982656"/>
                  <a:gd name="connsiteY16" fmla="*/ 1209868 h 4466917"/>
                  <a:gd name="connsiteX0" fmla="*/ 1132679 w 2915058"/>
                  <a:gd name="connsiteY0" fmla="*/ 1206353 h 4463402"/>
                  <a:gd name="connsiteX1" fmla="*/ 1956205 w 2915058"/>
                  <a:gd name="connsiteY1" fmla="*/ 1204693 h 4463402"/>
                  <a:gd name="connsiteX2" fmla="*/ 2689627 w 2915058"/>
                  <a:gd name="connsiteY2" fmla="*/ 42767 h 4463402"/>
                  <a:gd name="connsiteX3" fmla="*/ 2915058 w 2915058"/>
                  <a:gd name="connsiteY3" fmla="*/ 86767 h 4463402"/>
                  <a:gd name="connsiteX4" fmla="*/ 2120706 w 2915058"/>
                  <a:gd name="connsiteY4" fmla="*/ 1558836 h 4463402"/>
                  <a:gd name="connsiteX5" fmla="*/ 1968510 w 2915058"/>
                  <a:gd name="connsiteY5" fmla="*/ 1676481 h 4463402"/>
                  <a:gd name="connsiteX6" fmla="*/ 1980437 w 2915058"/>
                  <a:gd name="connsiteY6" fmla="*/ 2891777 h 4463402"/>
                  <a:gd name="connsiteX7" fmla="*/ 1814702 w 2915058"/>
                  <a:gd name="connsiteY7" fmla="*/ 4377677 h 4463402"/>
                  <a:gd name="connsiteX8" fmla="*/ 1717547 w 2915058"/>
                  <a:gd name="connsiteY8" fmla="*/ 4463402 h 4463402"/>
                  <a:gd name="connsiteX9" fmla="*/ 1214627 w 2915058"/>
                  <a:gd name="connsiteY9" fmla="*/ 4463402 h 4463402"/>
                  <a:gd name="connsiteX10" fmla="*/ 1117472 w 2915058"/>
                  <a:gd name="connsiteY10" fmla="*/ 4331957 h 4463402"/>
                  <a:gd name="connsiteX11" fmla="*/ 968882 w 2915058"/>
                  <a:gd name="connsiteY11" fmla="*/ 2840342 h 4463402"/>
                  <a:gd name="connsiteX12" fmla="*/ 963167 w 2915058"/>
                  <a:gd name="connsiteY12" fmla="*/ 1605902 h 4463402"/>
                  <a:gd name="connsiteX13" fmla="*/ 793134 w 2915058"/>
                  <a:gd name="connsiteY13" fmla="*/ 1481221 h 4463402"/>
                  <a:gd name="connsiteX14" fmla="*/ 0 w 2915058"/>
                  <a:gd name="connsiteY14" fmla="*/ 113799 h 4463402"/>
                  <a:gd name="connsiteX15" fmla="*/ 306934 w 2915058"/>
                  <a:gd name="connsiteY15" fmla="*/ 47800 h 4463402"/>
                  <a:gd name="connsiteX16" fmla="*/ 1132679 w 2915058"/>
                  <a:gd name="connsiteY16" fmla="*/ 1206353 h 4463402"/>
                  <a:gd name="connsiteX0" fmla="*/ 1132679 w 2915058"/>
                  <a:gd name="connsiteY0" fmla="*/ 1206353 h 4463402"/>
                  <a:gd name="connsiteX1" fmla="*/ 1956205 w 2915058"/>
                  <a:gd name="connsiteY1" fmla="*/ 1204693 h 4463402"/>
                  <a:gd name="connsiteX2" fmla="*/ 2689627 w 2915058"/>
                  <a:gd name="connsiteY2" fmla="*/ 42767 h 4463402"/>
                  <a:gd name="connsiteX3" fmla="*/ 2915058 w 2915058"/>
                  <a:gd name="connsiteY3" fmla="*/ 86767 h 4463402"/>
                  <a:gd name="connsiteX4" fmla="*/ 2120706 w 2915058"/>
                  <a:gd name="connsiteY4" fmla="*/ 1558836 h 4463402"/>
                  <a:gd name="connsiteX5" fmla="*/ 1968510 w 2915058"/>
                  <a:gd name="connsiteY5" fmla="*/ 1676481 h 4463402"/>
                  <a:gd name="connsiteX6" fmla="*/ 1980437 w 2915058"/>
                  <a:gd name="connsiteY6" fmla="*/ 2891777 h 4463402"/>
                  <a:gd name="connsiteX7" fmla="*/ 1814702 w 2915058"/>
                  <a:gd name="connsiteY7" fmla="*/ 4377677 h 4463402"/>
                  <a:gd name="connsiteX8" fmla="*/ 1717547 w 2915058"/>
                  <a:gd name="connsiteY8" fmla="*/ 4463402 h 4463402"/>
                  <a:gd name="connsiteX9" fmla="*/ 1214627 w 2915058"/>
                  <a:gd name="connsiteY9" fmla="*/ 4463402 h 4463402"/>
                  <a:gd name="connsiteX10" fmla="*/ 1117472 w 2915058"/>
                  <a:gd name="connsiteY10" fmla="*/ 4331957 h 4463402"/>
                  <a:gd name="connsiteX11" fmla="*/ 968882 w 2915058"/>
                  <a:gd name="connsiteY11" fmla="*/ 2840342 h 4463402"/>
                  <a:gd name="connsiteX12" fmla="*/ 963167 w 2915058"/>
                  <a:gd name="connsiteY12" fmla="*/ 1605902 h 4463402"/>
                  <a:gd name="connsiteX13" fmla="*/ 793134 w 2915058"/>
                  <a:gd name="connsiteY13" fmla="*/ 1481221 h 4463402"/>
                  <a:gd name="connsiteX14" fmla="*/ 0 w 2915058"/>
                  <a:gd name="connsiteY14" fmla="*/ 113799 h 4463402"/>
                  <a:gd name="connsiteX15" fmla="*/ 306934 w 2915058"/>
                  <a:gd name="connsiteY15" fmla="*/ 47800 h 4463402"/>
                  <a:gd name="connsiteX16" fmla="*/ 1132679 w 2915058"/>
                  <a:gd name="connsiteY16" fmla="*/ 1206353 h 4463402"/>
                  <a:gd name="connsiteX0" fmla="*/ 1132679 w 2915058"/>
                  <a:gd name="connsiteY0" fmla="*/ 1206814 h 4463863"/>
                  <a:gd name="connsiteX1" fmla="*/ 1956205 w 2915058"/>
                  <a:gd name="connsiteY1" fmla="*/ 1205154 h 4463863"/>
                  <a:gd name="connsiteX2" fmla="*/ 2689627 w 2915058"/>
                  <a:gd name="connsiteY2" fmla="*/ 43228 h 4463863"/>
                  <a:gd name="connsiteX3" fmla="*/ 2915058 w 2915058"/>
                  <a:gd name="connsiteY3" fmla="*/ 87228 h 4463863"/>
                  <a:gd name="connsiteX4" fmla="*/ 2120706 w 2915058"/>
                  <a:gd name="connsiteY4" fmla="*/ 1559297 h 4463863"/>
                  <a:gd name="connsiteX5" fmla="*/ 1968510 w 2915058"/>
                  <a:gd name="connsiteY5" fmla="*/ 1676942 h 4463863"/>
                  <a:gd name="connsiteX6" fmla="*/ 1980437 w 2915058"/>
                  <a:gd name="connsiteY6" fmla="*/ 2892238 h 4463863"/>
                  <a:gd name="connsiteX7" fmla="*/ 1814702 w 2915058"/>
                  <a:gd name="connsiteY7" fmla="*/ 4378138 h 4463863"/>
                  <a:gd name="connsiteX8" fmla="*/ 1717547 w 2915058"/>
                  <a:gd name="connsiteY8" fmla="*/ 4463863 h 4463863"/>
                  <a:gd name="connsiteX9" fmla="*/ 1214627 w 2915058"/>
                  <a:gd name="connsiteY9" fmla="*/ 4463863 h 4463863"/>
                  <a:gd name="connsiteX10" fmla="*/ 1117472 w 2915058"/>
                  <a:gd name="connsiteY10" fmla="*/ 4332418 h 4463863"/>
                  <a:gd name="connsiteX11" fmla="*/ 968882 w 2915058"/>
                  <a:gd name="connsiteY11" fmla="*/ 2840803 h 4463863"/>
                  <a:gd name="connsiteX12" fmla="*/ 963167 w 2915058"/>
                  <a:gd name="connsiteY12" fmla="*/ 1606363 h 4463863"/>
                  <a:gd name="connsiteX13" fmla="*/ 793134 w 2915058"/>
                  <a:gd name="connsiteY13" fmla="*/ 1481682 h 4463863"/>
                  <a:gd name="connsiteX14" fmla="*/ 0 w 2915058"/>
                  <a:gd name="connsiteY14" fmla="*/ 114260 h 4463863"/>
                  <a:gd name="connsiteX15" fmla="*/ 306934 w 2915058"/>
                  <a:gd name="connsiteY15" fmla="*/ 48261 h 4463863"/>
                  <a:gd name="connsiteX16" fmla="*/ 1132679 w 2915058"/>
                  <a:gd name="connsiteY16" fmla="*/ 1206814 h 4463863"/>
                  <a:gd name="connsiteX0" fmla="*/ 1132679 w 2915058"/>
                  <a:gd name="connsiteY0" fmla="*/ 1189543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63166 w 2915058"/>
                  <a:gd name="connsiteY12" fmla="*/ 1614874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132679 w 2915058"/>
                  <a:gd name="connsiteY16" fmla="*/ 1189543 h 4446592"/>
                  <a:gd name="connsiteX0" fmla="*/ 1132679 w 2915058"/>
                  <a:gd name="connsiteY0" fmla="*/ 1189543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63166 w 2915058"/>
                  <a:gd name="connsiteY12" fmla="*/ 1614874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132679 w 2915058"/>
                  <a:gd name="connsiteY16" fmla="*/ 1189543 h 4446592"/>
                  <a:gd name="connsiteX0" fmla="*/ 1132679 w 2915058"/>
                  <a:gd name="connsiteY0" fmla="*/ 1189543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63166 w 2915058"/>
                  <a:gd name="connsiteY12" fmla="*/ 1614874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132679 w 2915058"/>
                  <a:gd name="connsiteY16" fmla="*/ 1189543 h 4446592"/>
                  <a:gd name="connsiteX0" fmla="*/ 1132679 w 2915058"/>
                  <a:gd name="connsiteY0" fmla="*/ 1189543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30290 w 2915058"/>
                  <a:gd name="connsiteY12" fmla="*/ 1631310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132679 w 2915058"/>
                  <a:gd name="connsiteY16" fmla="*/ 1189543 h 4446592"/>
                  <a:gd name="connsiteX0" fmla="*/ 1083368 w 2915058"/>
                  <a:gd name="connsiteY0" fmla="*/ 1197761 h 4446592"/>
                  <a:gd name="connsiteX1" fmla="*/ 1956205 w 2915058"/>
                  <a:gd name="connsiteY1" fmla="*/ 1187883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30290 w 2915058"/>
                  <a:gd name="connsiteY12" fmla="*/ 1631310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083368 w 2915058"/>
                  <a:gd name="connsiteY16" fmla="*/ 1197761 h 4446592"/>
                  <a:gd name="connsiteX0" fmla="*/ 1083368 w 2915058"/>
                  <a:gd name="connsiteY0" fmla="*/ 1197761 h 4446592"/>
                  <a:gd name="connsiteX1" fmla="*/ 1906609 w 2915058"/>
                  <a:gd name="connsiteY1" fmla="*/ 1196148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68510 w 2915058"/>
                  <a:gd name="connsiteY5" fmla="*/ 1659671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30290 w 2915058"/>
                  <a:gd name="connsiteY12" fmla="*/ 1631310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083368 w 2915058"/>
                  <a:gd name="connsiteY16" fmla="*/ 1197761 h 4446592"/>
                  <a:gd name="connsiteX0" fmla="*/ 1083368 w 2915058"/>
                  <a:gd name="connsiteY0" fmla="*/ 1197761 h 4446592"/>
                  <a:gd name="connsiteX1" fmla="*/ 1906609 w 2915058"/>
                  <a:gd name="connsiteY1" fmla="*/ 1196148 h 4446592"/>
                  <a:gd name="connsiteX2" fmla="*/ 2689627 w 2915058"/>
                  <a:gd name="connsiteY2" fmla="*/ 25957 h 4446592"/>
                  <a:gd name="connsiteX3" fmla="*/ 2915058 w 2915058"/>
                  <a:gd name="connsiteY3" fmla="*/ 69957 h 4446592"/>
                  <a:gd name="connsiteX4" fmla="*/ 2120706 w 2915058"/>
                  <a:gd name="connsiteY4" fmla="*/ 1542026 h 4446592"/>
                  <a:gd name="connsiteX5" fmla="*/ 1985044 w 2915058"/>
                  <a:gd name="connsiteY5" fmla="*/ 1651403 h 4446592"/>
                  <a:gd name="connsiteX6" fmla="*/ 1980437 w 2915058"/>
                  <a:gd name="connsiteY6" fmla="*/ 2874967 h 4446592"/>
                  <a:gd name="connsiteX7" fmla="*/ 1814702 w 2915058"/>
                  <a:gd name="connsiteY7" fmla="*/ 4360867 h 4446592"/>
                  <a:gd name="connsiteX8" fmla="*/ 1717547 w 2915058"/>
                  <a:gd name="connsiteY8" fmla="*/ 4446592 h 4446592"/>
                  <a:gd name="connsiteX9" fmla="*/ 1214627 w 2915058"/>
                  <a:gd name="connsiteY9" fmla="*/ 4446592 h 4446592"/>
                  <a:gd name="connsiteX10" fmla="*/ 1117472 w 2915058"/>
                  <a:gd name="connsiteY10" fmla="*/ 4315147 h 4446592"/>
                  <a:gd name="connsiteX11" fmla="*/ 968882 w 2915058"/>
                  <a:gd name="connsiteY11" fmla="*/ 2823532 h 4446592"/>
                  <a:gd name="connsiteX12" fmla="*/ 930290 w 2915058"/>
                  <a:gd name="connsiteY12" fmla="*/ 1631310 h 4446592"/>
                  <a:gd name="connsiteX13" fmla="*/ 793134 w 2915058"/>
                  <a:gd name="connsiteY13" fmla="*/ 1464411 h 4446592"/>
                  <a:gd name="connsiteX14" fmla="*/ 0 w 2915058"/>
                  <a:gd name="connsiteY14" fmla="*/ 96989 h 4446592"/>
                  <a:gd name="connsiteX15" fmla="*/ 306934 w 2915058"/>
                  <a:gd name="connsiteY15" fmla="*/ 30990 h 4446592"/>
                  <a:gd name="connsiteX16" fmla="*/ 1083368 w 2915058"/>
                  <a:gd name="connsiteY16" fmla="*/ 1197761 h 444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15058" h="4446592">
                    <a:moveTo>
                      <a:pt x="1083368" y="1197761"/>
                    </a:moveTo>
                    <a:cubicBezTo>
                      <a:pt x="1417389" y="1191879"/>
                      <a:pt x="1678456" y="1157919"/>
                      <a:pt x="1906609" y="1196148"/>
                    </a:cubicBezTo>
                    <a:cubicBezTo>
                      <a:pt x="2016195" y="1139720"/>
                      <a:pt x="2572084" y="95080"/>
                      <a:pt x="2689627" y="25957"/>
                    </a:cubicBezTo>
                    <a:cubicBezTo>
                      <a:pt x="2692709" y="-17271"/>
                      <a:pt x="2895890" y="-9058"/>
                      <a:pt x="2915058" y="69957"/>
                    </a:cubicBezTo>
                    <a:cubicBezTo>
                      <a:pt x="2688864" y="554611"/>
                      <a:pt x="2476394" y="1141150"/>
                      <a:pt x="2120706" y="1542026"/>
                    </a:cubicBezTo>
                    <a:cubicBezTo>
                      <a:pt x="2059970" y="1591567"/>
                      <a:pt x="2082200" y="1588830"/>
                      <a:pt x="1985044" y="1651403"/>
                    </a:cubicBezTo>
                    <a:cubicBezTo>
                      <a:pt x="1983508" y="2059258"/>
                      <a:pt x="1981973" y="2467112"/>
                      <a:pt x="1980437" y="2874967"/>
                    </a:cubicBezTo>
                    <a:lnTo>
                      <a:pt x="1814702" y="4360867"/>
                    </a:lnTo>
                    <a:cubicBezTo>
                      <a:pt x="1810892" y="4395157"/>
                      <a:pt x="1755647" y="4446592"/>
                      <a:pt x="1717547" y="4446592"/>
                    </a:cubicBezTo>
                    <a:lnTo>
                      <a:pt x="1214627" y="4446592"/>
                    </a:lnTo>
                    <a:cubicBezTo>
                      <a:pt x="1159382" y="4442782"/>
                      <a:pt x="1121282" y="4370392"/>
                      <a:pt x="1117472" y="4315147"/>
                    </a:cubicBezTo>
                    <a:lnTo>
                      <a:pt x="968882" y="2823532"/>
                    </a:lnTo>
                    <a:cubicBezTo>
                      <a:pt x="966977" y="2412052"/>
                      <a:pt x="932195" y="2042790"/>
                      <a:pt x="930290" y="1631310"/>
                    </a:cubicBezTo>
                    <a:cubicBezTo>
                      <a:pt x="827906" y="1534429"/>
                      <a:pt x="844162" y="1516437"/>
                      <a:pt x="793134" y="1464411"/>
                    </a:cubicBezTo>
                    <a:lnTo>
                      <a:pt x="0" y="96989"/>
                    </a:lnTo>
                    <a:cubicBezTo>
                      <a:pt x="14706" y="-16810"/>
                      <a:pt x="204008" y="-14008"/>
                      <a:pt x="306934" y="30990"/>
                    </a:cubicBezTo>
                    <a:cubicBezTo>
                      <a:pt x="487190" y="194785"/>
                      <a:pt x="953828" y="1203476"/>
                      <a:pt x="1083368" y="1197761"/>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prstClr val="black"/>
                  </a:solidFill>
                </a:endParaRPr>
              </a:p>
            </p:txBody>
          </p:sp>
          <p:sp>
            <p:nvSpPr>
              <p:cNvPr id="24" name="Freeform 217"/>
              <p:cNvSpPr>
                <a:spLocks/>
              </p:cNvSpPr>
              <p:nvPr/>
            </p:nvSpPr>
            <p:spPr bwMode="auto">
              <a:xfrm rot="10800000">
                <a:off x="5275662" y="419791"/>
                <a:ext cx="258323" cy="271403"/>
              </a:xfrm>
              <a:custGeom>
                <a:avLst/>
                <a:gdLst/>
                <a:ahLst/>
                <a:cxnLst>
                  <a:cxn ang="0">
                    <a:pos x="0" y="84"/>
                  </a:cxn>
                  <a:cxn ang="0">
                    <a:pos x="0" y="84"/>
                  </a:cxn>
                  <a:cxn ang="0">
                    <a:pos x="2" y="104"/>
                  </a:cxn>
                  <a:cxn ang="0">
                    <a:pos x="4" y="122"/>
                  </a:cxn>
                  <a:cxn ang="0">
                    <a:pos x="10" y="136"/>
                  </a:cxn>
                  <a:cxn ang="0">
                    <a:pos x="18" y="148"/>
                  </a:cxn>
                  <a:cxn ang="0">
                    <a:pos x="30" y="156"/>
                  </a:cxn>
                  <a:cxn ang="0">
                    <a:pos x="42" y="162"/>
                  </a:cxn>
                  <a:cxn ang="0">
                    <a:pos x="60" y="166"/>
                  </a:cxn>
                  <a:cxn ang="0">
                    <a:pos x="78" y="166"/>
                  </a:cxn>
                  <a:cxn ang="0">
                    <a:pos x="78" y="166"/>
                  </a:cxn>
                  <a:cxn ang="0">
                    <a:pos x="98" y="166"/>
                  </a:cxn>
                  <a:cxn ang="0">
                    <a:pos x="116" y="162"/>
                  </a:cxn>
                  <a:cxn ang="0">
                    <a:pos x="128" y="156"/>
                  </a:cxn>
                  <a:cxn ang="0">
                    <a:pos x="140" y="148"/>
                  </a:cxn>
                  <a:cxn ang="0">
                    <a:pos x="148" y="136"/>
                  </a:cxn>
                  <a:cxn ang="0">
                    <a:pos x="154" y="122"/>
                  </a:cxn>
                  <a:cxn ang="0">
                    <a:pos x="156" y="104"/>
                  </a:cxn>
                  <a:cxn ang="0">
                    <a:pos x="158" y="84"/>
                  </a:cxn>
                  <a:cxn ang="0">
                    <a:pos x="158" y="84"/>
                  </a:cxn>
                  <a:cxn ang="0">
                    <a:pos x="156" y="62"/>
                  </a:cxn>
                  <a:cxn ang="0">
                    <a:pos x="154" y="46"/>
                  </a:cxn>
                  <a:cxn ang="0">
                    <a:pos x="148" y="30"/>
                  </a:cxn>
                  <a:cxn ang="0">
                    <a:pos x="140" y="20"/>
                  </a:cxn>
                  <a:cxn ang="0">
                    <a:pos x="128" y="10"/>
                  </a:cxn>
                  <a:cxn ang="0">
                    <a:pos x="116" y="4"/>
                  </a:cxn>
                  <a:cxn ang="0">
                    <a:pos x="98" y="2"/>
                  </a:cxn>
                  <a:cxn ang="0">
                    <a:pos x="78" y="0"/>
                  </a:cxn>
                  <a:cxn ang="0">
                    <a:pos x="78" y="0"/>
                  </a:cxn>
                  <a:cxn ang="0">
                    <a:pos x="60" y="2"/>
                  </a:cxn>
                  <a:cxn ang="0">
                    <a:pos x="42" y="4"/>
                  </a:cxn>
                  <a:cxn ang="0">
                    <a:pos x="30" y="10"/>
                  </a:cxn>
                  <a:cxn ang="0">
                    <a:pos x="18" y="20"/>
                  </a:cxn>
                  <a:cxn ang="0">
                    <a:pos x="10" y="30"/>
                  </a:cxn>
                  <a:cxn ang="0">
                    <a:pos x="4" y="46"/>
                  </a:cxn>
                  <a:cxn ang="0">
                    <a:pos x="2" y="62"/>
                  </a:cxn>
                  <a:cxn ang="0">
                    <a:pos x="0" y="84"/>
                  </a:cxn>
                </a:cxnLst>
                <a:rect l="0" t="0" r="r" b="b"/>
                <a:pathLst>
                  <a:path w="158" h="166">
                    <a:moveTo>
                      <a:pt x="0" y="84"/>
                    </a:moveTo>
                    <a:lnTo>
                      <a:pt x="0" y="84"/>
                    </a:lnTo>
                    <a:lnTo>
                      <a:pt x="2" y="104"/>
                    </a:lnTo>
                    <a:lnTo>
                      <a:pt x="4" y="122"/>
                    </a:lnTo>
                    <a:lnTo>
                      <a:pt x="10" y="136"/>
                    </a:lnTo>
                    <a:lnTo>
                      <a:pt x="18" y="148"/>
                    </a:lnTo>
                    <a:lnTo>
                      <a:pt x="30" y="156"/>
                    </a:lnTo>
                    <a:lnTo>
                      <a:pt x="42" y="162"/>
                    </a:lnTo>
                    <a:lnTo>
                      <a:pt x="60" y="166"/>
                    </a:lnTo>
                    <a:lnTo>
                      <a:pt x="78" y="166"/>
                    </a:lnTo>
                    <a:lnTo>
                      <a:pt x="78" y="166"/>
                    </a:lnTo>
                    <a:lnTo>
                      <a:pt x="98" y="166"/>
                    </a:lnTo>
                    <a:lnTo>
                      <a:pt x="116" y="162"/>
                    </a:lnTo>
                    <a:lnTo>
                      <a:pt x="128" y="156"/>
                    </a:lnTo>
                    <a:lnTo>
                      <a:pt x="140" y="148"/>
                    </a:lnTo>
                    <a:lnTo>
                      <a:pt x="148" y="136"/>
                    </a:lnTo>
                    <a:lnTo>
                      <a:pt x="154" y="122"/>
                    </a:lnTo>
                    <a:lnTo>
                      <a:pt x="156" y="104"/>
                    </a:lnTo>
                    <a:lnTo>
                      <a:pt x="158" y="84"/>
                    </a:lnTo>
                    <a:lnTo>
                      <a:pt x="158" y="84"/>
                    </a:lnTo>
                    <a:lnTo>
                      <a:pt x="156" y="62"/>
                    </a:lnTo>
                    <a:lnTo>
                      <a:pt x="154" y="46"/>
                    </a:lnTo>
                    <a:lnTo>
                      <a:pt x="148" y="30"/>
                    </a:lnTo>
                    <a:lnTo>
                      <a:pt x="140" y="20"/>
                    </a:lnTo>
                    <a:lnTo>
                      <a:pt x="128" y="10"/>
                    </a:lnTo>
                    <a:lnTo>
                      <a:pt x="116" y="4"/>
                    </a:lnTo>
                    <a:lnTo>
                      <a:pt x="98" y="2"/>
                    </a:lnTo>
                    <a:lnTo>
                      <a:pt x="78" y="0"/>
                    </a:lnTo>
                    <a:lnTo>
                      <a:pt x="78" y="0"/>
                    </a:lnTo>
                    <a:lnTo>
                      <a:pt x="60" y="2"/>
                    </a:lnTo>
                    <a:lnTo>
                      <a:pt x="42" y="4"/>
                    </a:lnTo>
                    <a:lnTo>
                      <a:pt x="30" y="10"/>
                    </a:lnTo>
                    <a:lnTo>
                      <a:pt x="18" y="20"/>
                    </a:lnTo>
                    <a:lnTo>
                      <a:pt x="10" y="30"/>
                    </a:lnTo>
                    <a:lnTo>
                      <a:pt x="4" y="46"/>
                    </a:lnTo>
                    <a:lnTo>
                      <a:pt x="2" y="62"/>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50" dirty="0">
                  <a:solidFill>
                    <a:prstClr val="black"/>
                  </a:solidFill>
                </a:endParaRPr>
              </a:p>
            </p:txBody>
          </p:sp>
        </p:grpSp>
        <p:sp>
          <p:nvSpPr>
            <p:cNvPr id="22" name="Freeform 66"/>
            <p:cNvSpPr>
              <a:spLocks noEditPoints="1"/>
            </p:cNvSpPr>
            <p:nvPr/>
          </p:nvSpPr>
          <p:spPr bwMode="auto">
            <a:xfrm>
              <a:off x="2644022" y="4054313"/>
              <a:ext cx="258802" cy="123579"/>
            </a:xfrm>
            <a:custGeom>
              <a:avLst/>
              <a:gdLst/>
              <a:ahLst/>
              <a:cxnLst>
                <a:cxn ang="0">
                  <a:pos x="180" y="2"/>
                </a:cxn>
                <a:cxn ang="0">
                  <a:pos x="122" y="16"/>
                </a:cxn>
                <a:cxn ang="0">
                  <a:pos x="72" y="46"/>
                </a:cxn>
                <a:cxn ang="0">
                  <a:pos x="34" y="88"/>
                </a:cxn>
                <a:cxn ang="0">
                  <a:pos x="8" y="142"/>
                </a:cxn>
                <a:cxn ang="0">
                  <a:pos x="0" y="200"/>
                </a:cxn>
                <a:cxn ang="0">
                  <a:pos x="4" y="242"/>
                </a:cxn>
                <a:cxn ang="0">
                  <a:pos x="24" y="296"/>
                </a:cxn>
                <a:cxn ang="0">
                  <a:pos x="58" y="342"/>
                </a:cxn>
                <a:cxn ang="0">
                  <a:pos x="104" y="378"/>
                </a:cxn>
                <a:cxn ang="0">
                  <a:pos x="160" y="398"/>
                </a:cxn>
                <a:cxn ang="0">
                  <a:pos x="200" y="402"/>
                </a:cxn>
                <a:cxn ang="0">
                  <a:pos x="260" y="392"/>
                </a:cxn>
                <a:cxn ang="0">
                  <a:pos x="312" y="368"/>
                </a:cxn>
                <a:cxn ang="0">
                  <a:pos x="354" y="328"/>
                </a:cxn>
                <a:cxn ang="0">
                  <a:pos x="384" y="280"/>
                </a:cxn>
                <a:cxn ang="0">
                  <a:pos x="398" y="222"/>
                </a:cxn>
                <a:cxn ang="0">
                  <a:pos x="398" y="180"/>
                </a:cxn>
                <a:cxn ang="0">
                  <a:pos x="384" y="122"/>
                </a:cxn>
                <a:cxn ang="0">
                  <a:pos x="354" y="74"/>
                </a:cxn>
                <a:cxn ang="0">
                  <a:pos x="312" y="34"/>
                </a:cxn>
                <a:cxn ang="0">
                  <a:pos x="260" y="10"/>
                </a:cxn>
                <a:cxn ang="0">
                  <a:pos x="200" y="0"/>
                </a:cxn>
                <a:cxn ang="0">
                  <a:pos x="200" y="368"/>
                </a:cxn>
                <a:cxn ang="0">
                  <a:pos x="150" y="360"/>
                </a:cxn>
                <a:cxn ang="0">
                  <a:pos x="106" y="338"/>
                </a:cxn>
                <a:cxn ang="0">
                  <a:pos x="72" y="306"/>
                </a:cxn>
                <a:cxn ang="0">
                  <a:pos x="46" y="266"/>
                </a:cxn>
                <a:cxn ang="0">
                  <a:pos x="34" y="218"/>
                </a:cxn>
                <a:cxn ang="0">
                  <a:pos x="34" y="184"/>
                </a:cxn>
                <a:cxn ang="0">
                  <a:pos x="46" y="136"/>
                </a:cxn>
                <a:cxn ang="0">
                  <a:pos x="72" y="96"/>
                </a:cxn>
                <a:cxn ang="0">
                  <a:pos x="106" y="64"/>
                </a:cxn>
                <a:cxn ang="0">
                  <a:pos x="150" y="42"/>
                </a:cxn>
                <a:cxn ang="0">
                  <a:pos x="200" y="34"/>
                </a:cxn>
                <a:cxn ang="0">
                  <a:pos x="234" y="38"/>
                </a:cxn>
                <a:cxn ang="0">
                  <a:pos x="278" y="54"/>
                </a:cxn>
                <a:cxn ang="0">
                  <a:pos x="318" y="84"/>
                </a:cxn>
                <a:cxn ang="0">
                  <a:pos x="346" y="122"/>
                </a:cxn>
                <a:cxn ang="0">
                  <a:pos x="362" y="168"/>
                </a:cxn>
                <a:cxn ang="0">
                  <a:pos x="366" y="200"/>
                </a:cxn>
                <a:cxn ang="0">
                  <a:pos x="358" y="250"/>
                </a:cxn>
                <a:cxn ang="0">
                  <a:pos x="338" y="294"/>
                </a:cxn>
                <a:cxn ang="0">
                  <a:pos x="306" y="330"/>
                </a:cxn>
                <a:cxn ang="0">
                  <a:pos x="264" y="354"/>
                </a:cxn>
                <a:cxn ang="0">
                  <a:pos x="216" y="366"/>
                </a:cxn>
              </a:cxnLst>
              <a:rect l="0" t="0" r="r" b="b"/>
              <a:pathLst>
                <a:path w="400" h="402">
                  <a:moveTo>
                    <a:pt x="200" y="0"/>
                  </a:moveTo>
                  <a:lnTo>
                    <a:pt x="200" y="0"/>
                  </a:lnTo>
                  <a:lnTo>
                    <a:pt x="180" y="2"/>
                  </a:lnTo>
                  <a:lnTo>
                    <a:pt x="160" y="4"/>
                  </a:lnTo>
                  <a:lnTo>
                    <a:pt x="140" y="10"/>
                  </a:lnTo>
                  <a:lnTo>
                    <a:pt x="122" y="16"/>
                  </a:lnTo>
                  <a:lnTo>
                    <a:pt x="104" y="24"/>
                  </a:lnTo>
                  <a:lnTo>
                    <a:pt x="88" y="34"/>
                  </a:lnTo>
                  <a:lnTo>
                    <a:pt x="72" y="46"/>
                  </a:lnTo>
                  <a:lnTo>
                    <a:pt x="58" y="60"/>
                  </a:lnTo>
                  <a:lnTo>
                    <a:pt x="44" y="74"/>
                  </a:lnTo>
                  <a:lnTo>
                    <a:pt x="34" y="88"/>
                  </a:lnTo>
                  <a:lnTo>
                    <a:pt x="24" y="106"/>
                  </a:lnTo>
                  <a:lnTo>
                    <a:pt x="14" y="122"/>
                  </a:lnTo>
                  <a:lnTo>
                    <a:pt x="8" y="142"/>
                  </a:lnTo>
                  <a:lnTo>
                    <a:pt x="4" y="160"/>
                  </a:lnTo>
                  <a:lnTo>
                    <a:pt x="0" y="180"/>
                  </a:lnTo>
                  <a:lnTo>
                    <a:pt x="0" y="200"/>
                  </a:lnTo>
                  <a:lnTo>
                    <a:pt x="0" y="200"/>
                  </a:lnTo>
                  <a:lnTo>
                    <a:pt x="0" y="222"/>
                  </a:lnTo>
                  <a:lnTo>
                    <a:pt x="4" y="242"/>
                  </a:lnTo>
                  <a:lnTo>
                    <a:pt x="8" y="260"/>
                  </a:lnTo>
                  <a:lnTo>
                    <a:pt x="14" y="280"/>
                  </a:lnTo>
                  <a:lnTo>
                    <a:pt x="24" y="296"/>
                  </a:lnTo>
                  <a:lnTo>
                    <a:pt x="34" y="314"/>
                  </a:lnTo>
                  <a:lnTo>
                    <a:pt x="44" y="328"/>
                  </a:lnTo>
                  <a:lnTo>
                    <a:pt x="58" y="342"/>
                  </a:lnTo>
                  <a:lnTo>
                    <a:pt x="72" y="356"/>
                  </a:lnTo>
                  <a:lnTo>
                    <a:pt x="88" y="368"/>
                  </a:lnTo>
                  <a:lnTo>
                    <a:pt x="104" y="378"/>
                  </a:lnTo>
                  <a:lnTo>
                    <a:pt x="122" y="386"/>
                  </a:lnTo>
                  <a:lnTo>
                    <a:pt x="140" y="392"/>
                  </a:lnTo>
                  <a:lnTo>
                    <a:pt x="160" y="398"/>
                  </a:lnTo>
                  <a:lnTo>
                    <a:pt x="180" y="400"/>
                  </a:lnTo>
                  <a:lnTo>
                    <a:pt x="200" y="402"/>
                  </a:lnTo>
                  <a:lnTo>
                    <a:pt x="200" y="402"/>
                  </a:lnTo>
                  <a:lnTo>
                    <a:pt x="220" y="400"/>
                  </a:lnTo>
                  <a:lnTo>
                    <a:pt x="240" y="398"/>
                  </a:lnTo>
                  <a:lnTo>
                    <a:pt x="260" y="392"/>
                  </a:lnTo>
                  <a:lnTo>
                    <a:pt x="278" y="386"/>
                  </a:lnTo>
                  <a:lnTo>
                    <a:pt x="296" y="378"/>
                  </a:lnTo>
                  <a:lnTo>
                    <a:pt x="312" y="368"/>
                  </a:lnTo>
                  <a:lnTo>
                    <a:pt x="328" y="356"/>
                  </a:lnTo>
                  <a:lnTo>
                    <a:pt x="342" y="342"/>
                  </a:lnTo>
                  <a:lnTo>
                    <a:pt x="354" y="328"/>
                  </a:lnTo>
                  <a:lnTo>
                    <a:pt x="366" y="314"/>
                  </a:lnTo>
                  <a:lnTo>
                    <a:pt x="376" y="296"/>
                  </a:lnTo>
                  <a:lnTo>
                    <a:pt x="384" y="280"/>
                  </a:lnTo>
                  <a:lnTo>
                    <a:pt x="390" y="260"/>
                  </a:lnTo>
                  <a:lnTo>
                    <a:pt x="396" y="242"/>
                  </a:lnTo>
                  <a:lnTo>
                    <a:pt x="398" y="222"/>
                  </a:lnTo>
                  <a:lnTo>
                    <a:pt x="400" y="200"/>
                  </a:lnTo>
                  <a:lnTo>
                    <a:pt x="400" y="200"/>
                  </a:lnTo>
                  <a:lnTo>
                    <a:pt x="398" y="180"/>
                  </a:lnTo>
                  <a:lnTo>
                    <a:pt x="396" y="160"/>
                  </a:lnTo>
                  <a:lnTo>
                    <a:pt x="390" y="142"/>
                  </a:lnTo>
                  <a:lnTo>
                    <a:pt x="384" y="122"/>
                  </a:lnTo>
                  <a:lnTo>
                    <a:pt x="376" y="106"/>
                  </a:lnTo>
                  <a:lnTo>
                    <a:pt x="366" y="88"/>
                  </a:lnTo>
                  <a:lnTo>
                    <a:pt x="354" y="74"/>
                  </a:lnTo>
                  <a:lnTo>
                    <a:pt x="342" y="60"/>
                  </a:lnTo>
                  <a:lnTo>
                    <a:pt x="328" y="46"/>
                  </a:lnTo>
                  <a:lnTo>
                    <a:pt x="312" y="34"/>
                  </a:lnTo>
                  <a:lnTo>
                    <a:pt x="296" y="24"/>
                  </a:lnTo>
                  <a:lnTo>
                    <a:pt x="278" y="16"/>
                  </a:lnTo>
                  <a:lnTo>
                    <a:pt x="260" y="10"/>
                  </a:lnTo>
                  <a:lnTo>
                    <a:pt x="240" y="4"/>
                  </a:lnTo>
                  <a:lnTo>
                    <a:pt x="220" y="2"/>
                  </a:lnTo>
                  <a:lnTo>
                    <a:pt x="200" y="0"/>
                  </a:lnTo>
                  <a:lnTo>
                    <a:pt x="200" y="0"/>
                  </a:lnTo>
                  <a:close/>
                  <a:moveTo>
                    <a:pt x="200" y="368"/>
                  </a:moveTo>
                  <a:lnTo>
                    <a:pt x="200" y="368"/>
                  </a:lnTo>
                  <a:lnTo>
                    <a:pt x="182" y="366"/>
                  </a:lnTo>
                  <a:lnTo>
                    <a:pt x="166" y="364"/>
                  </a:lnTo>
                  <a:lnTo>
                    <a:pt x="150" y="360"/>
                  </a:lnTo>
                  <a:lnTo>
                    <a:pt x="134" y="354"/>
                  </a:lnTo>
                  <a:lnTo>
                    <a:pt x="120" y="348"/>
                  </a:lnTo>
                  <a:lnTo>
                    <a:pt x="106" y="338"/>
                  </a:lnTo>
                  <a:lnTo>
                    <a:pt x="94" y="330"/>
                  </a:lnTo>
                  <a:lnTo>
                    <a:pt x="82" y="318"/>
                  </a:lnTo>
                  <a:lnTo>
                    <a:pt x="72" y="306"/>
                  </a:lnTo>
                  <a:lnTo>
                    <a:pt x="62" y="294"/>
                  </a:lnTo>
                  <a:lnTo>
                    <a:pt x="54" y="280"/>
                  </a:lnTo>
                  <a:lnTo>
                    <a:pt x="46" y="266"/>
                  </a:lnTo>
                  <a:lnTo>
                    <a:pt x="40" y="250"/>
                  </a:lnTo>
                  <a:lnTo>
                    <a:pt x="36" y="234"/>
                  </a:lnTo>
                  <a:lnTo>
                    <a:pt x="34" y="218"/>
                  </a:lnTo>
                  <a:lnTo>
                    <a:pt x="34" y="200"/>
                  </a:lnTo>
                  <a:lnTo>
                    <a:pt x="34" y="200"/>
                  </a:lnTo>
                  <a:lnTo>
                    <a:pt x="34" y="184"/>
                  </a:lnTo>
                  <a:lnTo>
                    <a:pt x="36" y="168"/>
                  </a:lnTo>
                  <a:lnTo>
                    <a:pt x="40" y="152"/>
                  </a:lnTo>
                  <a:lnTo>
                    <a:pt x="46" y="136"/>
                  </a:lnTo>
                  <a:lnTo>
                    <a:pt x="54" y="122"/>
                  </a:lnTo>
                  <a:lnTo>
                    <a:pt x="62" y="108"/>
                  </a:lnTo>
                  <a:lnTo>
                    <a:pt x="72" y="96"/>
                  </a:lnTo>
                  <a:lnTo>
                    <a:pt x="82" y="84"/>
                  </a:lnTo>
                  <a:lnTo>
                    <a:pt x="94" y="72"/>
                  </a:lnTo>
                  <a:lnTo>
                    <a:pt x="106" y="64"/>
                  </a:lnTo>
                  <a:lnTo>
                    <a:pt x="120" y="54"/>
                  </a:lnTo>
                  <a:lnTo>
                    <a:pt x="134" y="48"/>
                  </a:lnTo>
                  <a:lnTo>
                    <a:pt x="150" y="42"/>
                  </a:lnTo>
                  <a:lnTo>
                    <a:pt x="166" y="38"/>
                  </a:lnTo>
                  <a:lnTo>
                    <a:pt x="182" y="36"/>
                  </a:lnTo>
                  <a:lnTo>
                    <a:pt x="200" y="34"/>
                  </a:lnTo>
                  <a:lnTo>
                    <a:pt x="200" y="34"/>
                  </a:lnTo>
                  <a:lnTo>
                    <a:pt x="216" y="36"/>
                  </a:lnTo>
                  <a:lnTo>
                    <a:pt x="234" y="38"/>
                  </a:lnTo>
                  <a:lnTo>
                    <a:pt x="250" y="42"/>
                  </a:lnTo>
                  <a:lnTo>
                    <a:pt x="264" y="48"/>
                  </a:lnTo>
                  <a:lnTo>
                    <a:pt x="278" y="54"/>
                  </a:lnTo>
                  <a:lnTo>
                    <a:pt x="292" y="64"/>
                  </a:lnTo>
                  <a:lnTo>
                    <a:pt x="306" y="72"/>
                  </a:lnTo>
                  <a:lnTo>
                    <a:pt x="318" y="84"/>
                  </a:lnTo>
                  <a:lnTo>
                    <a:pt x="328" y="96"/>
                  </a:lnTo>
                  <a:lnTo>
                    <a:pt x="338" y="108"/>
                  </a:lnTo>
                  <a:lnTo>
                    <a:pt x="346" y="122"/>
                  </a:lnTo>
                  <a:lnTo>
                    <a:pt x="352" y="136"/>
                  </a:lnTo>
                  <a:lnTo>
                    <a:pt x="358" y="152"/>
                  </a:lnTo>
                  <a:lnTo>
                    <a:pt x="362" y="168"/>
                  </a:lnTo>
                  <a:lnTo>
                    <a:pt x="366" y="184"/>
                  </a:lnTo>
                  <a:lnTo>
                    <a:pt x="366" y="200"/>
                  </a:lnTo>
                  <a:lnTo>
                    <a:pt x="366" y="200"/>
                  </a:lnTo>
                  <a:lnTo>
                    <a:pt x="366" y="218"/>
                  </a:lnTo>
                  <a:lnTo>
                    <a:pt x="362" y="234"/>
                  </a:lnTo>
                  <a:lnTo>
                    <a:pt x="358" y="250"/>
                  </a:lnTo>
                  <a:lnTo>
                    <a:pt x="352" y="266"/>
                  </a:lnTo>
                  <a:lnTo>
                    <a:pt x="346" y="280"/>
                  </a:lnTo>
                  <a:lnTo>
                    <a:pt x="338" y="294"/>
                  </a:lnTo>
                  <a:lnTo>
                    <a:pt x="328" y="306"/>
                  </a:lnTo>
                  <a:lnTo>
                    <a:pt x="318" y="318"/>
                  </a:lnTo>
                  <a:lnTo>
                    <a:pt x="306" y="330"/>
                  </a:lnTo>
                  <a:lnTo>
                    <a:pt x="292" y="338"/>
                  </a:lnTo>
                  <a:lnTo>
                    <a:pt x="278" y="348"/>
                  </a:lnTo>
                  <a:lnTo>
                    <a:pt x="264" y="354"/>
                  </a:lnTo>
                  <a:lnTo>
                    <a:pt x="250" y="360"/>
                  </a:lnTo>
                  <a:lnTo>
                    <a:pt x="234" y="364"/>
                  </a:lnTo>
                  <a:lnTo>
                    <a:pt x="216" y="366"/>
                  </a:lnTo>
                  <a:lnTo>
                    <a:pt x="200" y="368"/>
                  </a:lnTo>
                  <a:lnTo>
                    <a:pt x="200" y="368"/>
                  </a:lnTo>
                  <a:close/>
                </a:path>
              </a:pathLst>
            </a:custGeom>
            <a:grpFill/>
            <a:ln w="9525">
              <a:noFill/>
              <a:round/>
              <a:headEnd/>
              <a:tailEnd/>
            </a:ln>
          </p:spPr>
          <p:txBody>
            <a:bodyPr/>
            <a:lstStyle/>
            <a:p>
              <a:endParaRPr lang="en-US" sz="1400" dirty="0">
                <a:solidFill>
                  <a:prstClr val="black"/>
                </a:solidFill>
              </a:endParaRPr>
            </a:p>
          </p:txBody>
        </p:sp>
      </p:grpSp>
      <p:sp>
        <p:nvSpPr>
          <p:cNvPr id="25" name="Oval 24"/>
          <p:cNvSpPr/>
          <p:nvPr/>
        </p:nvSpPr>
        <p:spPr>
          <a:xfrm>
            <a:off x="6329545" y="1300303"/>
            <a:ext cx="2612574" cy="2615184"/>
          </a:xfrm>
          <a:prstGeom prst="ellipse">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5" descr="C:\Users\lopezga\Documents\a-FY14\Icons 2014\MIsc_Icons\Certificate_small-usage\Certificate_small-usage_RGB\Certificate_small-usage_RGB_white_NT.png"/>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0113" y="2348296"/>
            <a:ext cx="305023" cy="28634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a:spLocks/>
          </p:cNvSpPr>
          <p:nvPr/>
        </p:nvSpPr>
        <p:spPr>
          <a:xfrm>
            <a:off x="0" y="4225083"/>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spTree>
    <p:extLst>
      <p:ext uri="{BB962C8B-B14F-4D97-AF65-F5344CB8AC3E}">
        <p14:creationId xmlns:p14="http://schemas.microsoft.com/office/powerpoint/2010/main" val="373872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4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Rectangle 1"/>
          <p:cNvSpPr/>
          <p:nvPr/>
        </p:nvSpPr>
        <p:spPr>
          <a:xfrm>
            <a:off x="-3175"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4800" dirty="0">
              <a:latin typeface="Calibri" pitchFamily="34" charset="0"/>
              <a:cs typeface="Calibri" panose="020F0502020204030204" pitchFamily="34" charset="0"/>
            </a:endParaRPr>
          </a:p>
        </p:txBody>
      </p:sp>
      <p:sp>
        <p:nvSpPr>
          <p:cNvPr id="4" name="TextBox 3"/>
          <p:cNvSpPr txBox="1"/>
          <p:nvPr/>
        </p:nvSpPr>
        <p:spPr>
          <a:xfrm>
            <a:off x="1274480" y="2181726"/>
            <a:ext cx="6588690" cy="1528624"/>
          </a:xfrm>
          <a:prstGeom prst="rect">
            <a:avLst/>
          </a:prstGeom>
          <a:noFill/>
        </p:spPr>
        <p:txBody>
          <a:bodyPr wrap="square" rtlCol="0">
            <a:spAutoFit/>
          </a:bodyPr>
          <a:lstStyle/>
          <a:p>
            <a:pPr algn="ctr" defTabSz="430213">
              <a:spcAft>
                <a:spcPts val="400"/>
              </a:spcAft>
              <a:buSzPct val="100000"/>
            </a:pPr>
            <a:r>
              <a:rPr lang="en-US" sz="4500" b="1" dirty="0">
                <a:solidFill>
                  <a:schemeClr val="bg1"/>
                </a:solidFill>
                <a:latin typeface="Calibri" panose="020F0502020204030204" pitchFamily="34" charset="0"/>
              </a:rPr>
              <a:t>What is Project Finance?</a:t>
            </a:r>
            <a:endParaRPr lang="en-US" sz="4500" b="1" dirty="0">
              <a:solidFill>
                <a:schemeClr val="bg1"/>
              </a:solidFill>
              <a:latin typeface="Calibri" pitchFamily="34" charset="0"/>
              <a:cs typeface="Calibri" panose="020F0502020204030204" pitchFamily="34" charset="0"/>
            </a:endParaRPr>
          </a:p>
          <a:p>
            <a:pPr marL="0" algn="ctr" defTabSz="430213">
              <a:spcAft>
                <a:spcPts val="400"/>
              </a:spcAft>
              <a:buSzPct val="100000"/>
            </a:pPr>
            <a:endParaRPr lang="en-US" sz="4500" b="1" dirty="0" smtClean="0">
              <a:solidFill>
                <a:schemeClr val="bg1"/>
              </a:solidFill>
              <a:latin typeface="Calibri" panose="020F0502020204030204" pitchFamily="34" charset="0"/>
              <a:cs typeface="HP Simplified" pitchFamily="34" charset="0"/>
            </a:endParaRPr>
          </a:p>
        </p:txBody>
      </p:sp>
    </p:spTree>
    <p:extLst>
      <p:ext uri="{BB962C8B-B14F-4D97-AF65-F5344CB8AC3E}">
        <p14:creationId xmlns:p14="http://schemas.microsoft.com/office/powerpoint/2010/main" val="394311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What is Project Finance?</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225083"/>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sp>
        <p:nvSpPr>
          <p:cNvPr id="17" name="Round Diagonal Corner Rectangle 16"/>
          <p:cNvSpPr/>
          <p:nvPr/>
        </p:nvSpPr>
        <p:spPr>
          <a:xfrm>
            <a:off x="3918857" y="1211284"/>
            <a:ext cx="5011387" cy="2743200"/>
          </a:xfrm>
          <a:prstGeom prst="round2Diag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endParaRPr lang="en-US" sz="1600" dirty="0" smtClean="0">
              <a:solidFill>
                <a:schemeClr val="tx1"/>
              </a:solidFill>
              <a:latin typeface="Calibri" panose="020F0502020204030204" pitchFamily="34" charset="0"/>
            </a:endParaRPr>
          </a:p>
        </p:txBody>
      </p:sp>
      <p:sp>
        <p:nvSpPr>
          <p:cNvPr id="3" name="Rectangle 2"/>
          <p:cNvSpPr/>
          <p:nvPr/>
        </p:nvSpPr>
        <p:spPr>
          <a:xfrm>
            <a:off x="4568825" y="1314356"/>
            <a:ext cx="3989540" cy="2862322"/>
          </a:xfrm>
          <a:prstGeom prst="rect">
            <a:avLst/>
          </a:prstGeom>
        </p:spPr>
        <p:txBody>
          <a:bodyPr wrap="square">
            <a:spAutoFit/>
          </a:bodyPr>
          <a:lstStyle/>
          <a:p>
            <a:pPr marL="171450" lvl="0" indent="-171450" algn="just" defTabSz="914378">
              <a:lnSpc>
                <a:spcPct val="200000"/>
              </a:lnSpc>
              <a:spcBef>
                <a:spcPct val="20000"/>
              </a:spcBef>
              <a:buFont typeface="Wingdings" panose="05000000000000000000" pitchFamily="2" charset="2"/>
              <a:buChar char="Ø"/>
            </a:pPr>
            <a:r>
              <a:rPr lang="en-US" sz="1200" b="1" dirty="0">
                <a:solidFill>
                  <a:srgbClr val="262626"/>
                </a:solidFill>
                <a:latin typeface="Calibri" panose="020F0502020204030204" pitchFamily="34" charset="0"/>
                <a:ea typeface="Tahoma" panose="020B0604030504040204" pitchFamily="34" charset="0"/>
                <a:cs typeface="Tahoma" panose="020B0604030504040204" pitchFamily="34" charset="0"/>
              </a:rPr>
              <a:t> Finance for capital intensive, long term projects such as:</a:t>
            </a:r>
          </a:p>
          <a:p>
            <a:pPr marL="585776" lvl="1" indent="-128588" algn="just" defTabSz="914378">
              <a:lnSpc>
                <a:spcPct val="20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infrastructure projects – building and operating hospitals, roads</a:t>
            </a:r>
          </a:p>
          <a:p>
            <a:pPr marL="585776" lvl="1" indent="-128588" algn="just" defTabSz="914378">
              <a:lnSpc>
                <a:spcPct val="20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power projects / oil and gas</a:t>
            </a:r>
          </a:p>
          <a:p>
            <a:pPr marL="585776" lvl="1" indent="-128588" algn="just" defTabSz="914378">
              <a:lnSpc>
                <a:spcPct val="200000"/>
              </a:lnSpc>
              <a:spcBef>
                <a:spcPct val="20000"/>
              </a:spcBef>
              <a:buFont typeface="Wingdings" panose="05000000000000000000" pitchFamily="2" charset="2"/>
              <a:buChar char="§"/>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mining projects</a:t>
            </a:r>
          </a:p>
          <a:p>
            <a:pPr marL="171450" lvl="0" indent="-171450" algn="just" defTabSz="914378">
              <a:lnSpc>
                <a:spcPct val="200000"/>
              </a:lnSpc>
              <a:spcBef>
                <a:spcPct val="20000"/>
              </a:spcBef>
              <a:buFont typeface="Wingdings" panose="05000000000000000000" pitchFamily="2" charset="2"/>
              <a:buChar char="Ø"/>
            </a:pPr>
            <a:r>
              <a:rPr lang="en-US" sz="1200" b="1" dirty="0" smtClean="0">
                <a:solidFill>
                  <a:srgbClr val="262626"/>
                </a:solidFill>
                <a:latin typeface="Calibri" panose="020F0502020204030204" pitchFamily="34" charset="0"/>
                <a:ea typeface="Tahoma" panose="020B0604030504040204" pitchFamily="34" charset="0"/>
                <a:cs typeface="Tahoma" panose="020B0604030504040204" pitchFamily="34" charset="0"/>
              </a:rPr>
              <a:t>Contrast </a:t>
            </a:r>
            <a:r>
              <a:rPr lang="en-US" sz="1200" b="1" dirty="0">
                <a:solidFill>
                  <a:srgbClr val="262626"/>
                </a:solidFill>
                <a:latin typeface="Calibri" panose="020F0502020204030204" pitchFamily="34" charset="0"/>
                <a:ea typeface="Tahoma" panose="020B0604030504040204" pitchFamily="34" charset="0"/>
                <a:cs typeface="Tahoma" panose="020B0604030504040204" pitchFamily="34" charset="0"/>
              </a:rPr>
              <a:t>Corporate Finance / Acquisition Finance</a:t>
            </a:r>
          </a:p>
          <a:p>
            <a:pPr marL="585776" lvl="1" indent="-128588" algn="just" defTabSz="914378">
              <a:lnSpc>
                <a:spcPct val="200000"/>
              </a:lnSpc>
              <a:spcBef>
                <a:spcPct val="20000"/>
              </a:spcBef>
              <a:buFont typeface="Wingdings" panose="05000000000000000000" pitchFamily="2" charset="2"/>
              <a:buChar char="§"/>
            </a:pPr>
            <a:endPar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58" y="1211284"/>
            <a:ext cx="3701278" cy="2743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Key Features of Project Finance</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225083"/>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sp>
        <p:nvSpPr>
          <p:cNvPr id="2" name="Rectangle 1"/>
          <p:cNvSpPr/>
          <p:nvPr/>
        </p:nvSpPr>
        <p:spPr>
          <a:xfrm>
            <a:off x="215138" y="1069360"/>
            <a:ext cx="7721035" cy="2492990"/>
          </a:xfrm>
          <a:prstGeom prst="rect">
            <a:avLst/>
          </a:prstGeom>
        </p:spPr>
        <p:txBody>
          <a:bodyPr wrap="square">
            <a:spAutoFit/>
          </a:bodyPr>
          <a:lstStyle/>
          <a:p>
            <a:pPr marL="171450" lvl="0" indent="-1714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Project Co is an SPV – lenders only have recourse to cash flows or revenue from the  project</a:t>
            </a:r>
          </a:p>
          <a:p>
            <a:pPr marL="171450" lvl="0" indent="-1714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Lenders rely on technical and economic valuations of the project to ensure its ability to generate sufficient revenues</a:t>
            </a:r>
          </a:p>
          <a:p>
            <a:pPr marL="171450" lvl="0" indent="-1714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Capital intensive projects on greenfield site</a:t>
            </a:r>
          </a:p>
          <a:p>
            <a:pPr marL="171450" lvl="0" indent="-1714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Lengthy and complex loan documentation</a:t>
            </a:r>
          </a:p>
          <a:p>
            <a:pPr marL="171450" lvl="0" indent="-1714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Highly leveraged</a:t>
            </a:r>
          </a:p>
          <a:p>
            <a:pPr marL="171450" lvl="0" indent="-171450" algn="just" defTabSz="914378">
              <a:lnSpc>
                <a:spcPct val="200000"/>
              </a:lnSpc>
              <a:spcBef>
                <a:spcPct val="20000"/>
              </a:spcBef>
              <a:buFont typeface="Wingdings" panose="05000000000000000000" pitchFamily="2" charset="2"/>
              <a:buChar char="Ø"/>
            </a:pPr>
            <a:r>
              <a:rPr lang="en-US" sz="1200" dirty="0">
                <a:solidFill>
                  <a:srgbClr val="262626"/>
                </a:solidFill>
                <a:latin typeface="Calibri" panose="020F0502020204030204" pitchFamily="34" charset="0"/>
                <a:ea typeface="Tahoma" panose="020B0604030504040204" pitchFamily="34" charset="0"/>
                <a:cs typeface="Tahoma" panose="020B0604030504040204" pitchFamily="34" charset="0"/>
              </a:rPr>
              <a:t> Higher margins and fees to reflect risk of lenders </a:t>
            </a:r>
          </a:p>
        </p:txBody>
      </p:sp>
      <p:grpSp>
        <p:nvGrpSpPr>
          <p:cNvPr id="7" name="Group 6"/>
          <p:cNvGrpSpPr/>
          <p:nvPr/>
        </p:nvGrpSpPr>
        <p:grpSpPr>
          <a:xfrm>
            <a:off x="4663280" y="2535723"/>
            <a:ext cx="3421704" cy="576807"/>
            <a:chOff x="869815" y="2134005"/>
            <a:chExt cx="6095189" cy="1027484"/>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815" y="2221392"/>
              <a:ext cx="754704" cy="69432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0789" y="2134005"/>
              <a:ext cx="978845" cy="978845"/>
            </a:xfrm>
            <a:prstGeom prst="rect">
              <a:avLst/>
            </a:prstGeom>
          </p:spPr>
        </p:pic>
        <p:cxnSp>
          <p:nvCxnSpPr>
            <p:cNvPr id="10" name="Straight Arrow Connector 9"/>
            <p:cNvCxnSpPr/>
            <p:nvPr/>
          </p:nvCxnSpPr>
          <p:spPr>
            <a:xfrm>
              <a:off x="869815" y="3057978"/>
              <a:ext cx="60951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869815" y="3161489"/>
              <a:ext cx="24765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Straight Connector 11"/>
            <p:cNvCxnSpPr/>
            <p:nvPr/>
          </p:nvCxnSpPr>
          <p:spPr>
            <a:xfrm flipV="1">
              <a:off x="3424136" y="3132306"/>
              <a:ext cx="3375498" cy="19456"/>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65712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Parties involved</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0" y="4545036"/>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pic>
        <p:nvPicPr>
          <p:cNvPr id="6" name="Picture 5"/>
          <p:cNvPicPr>
            <a:picLocks noChangeAspect="1"/>
          </p:cNvPicPr>
          <p:nvPr/>
        </p:nvPicPr>
        <p:blipFill>
          <a:blip r:embed="rId3"/>
          <a:stretch>
            <a:fillRect/>
          </a:stretch>
        </p:blipFill>
        <p:spPr>
          <a:xfrm>
            <a:off x="1681977" y="1127967"/>
            <a:ext cx="5773695" cy="3379491"/>
          </a:xfrm>
          <a:prstGeom prst="rect">
            <a:avLst/>
          </a:prstGeom>
        </p:spPr>
      </p:pic>
    </p:spTree>
    <p:extLst>
      <p:ext uri="{BB962C8B-B14F-4D97-AF65-F5344CB8AC3E}">
        <p14:creationId xmlns:p14="http://schemas.microsoft.com/office/powerpoint/2010/main" val="266547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Parties involved (cont.)</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3630" y="4545036"/>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sp>
        <p:nvSpPr>
          <p:cNvPr id="3" name="Rectangle 2"/>
          <p:cNvSpPr/>
          <p:nvPr/>
        </p:nvSpPr>
        <p:spPr>
          <a:xfrm>
            <a:off x="751292" y="1073316"/>
            <a:ext cx="3062157" cy="3225498"/>
          </a:xfrm>
          <a:prstGeom prst="rect">
            <a:avLst/>
          </a:prstGeom>
        </p:spPr>
        <p:txBody>
          <a:bodyPr wrap="square">
            <a:spAutoFit/>
          </a:bodyPr>
          <a:lstStyle/>
          <a:p>
            <a:pPr lvl="0" algn="just" defTabSz="914378">
              <a:spcBef>
                <a:spcPct val="20000"/>
              </a:spcBef>
            </a:pPr>
            <a:r>
              <a:rPr lang="en-US" sz="1400" b="1" spc="100" dirty="0">
                <a:solidFill>
                  <a:srgbClr val="0070C0"/>
                </a:solidFill>
                <a:latin typeface="Calibri" panose="020F0502020204030204" pitchFamily="34" charset="0"/>
                <a:ea typeface="Tahoma" panose="020B0604030504040204" pitchFamily="34" charset="0"/>
                <a:cs typeface="Tahoma" panose="020B0604030504040204" pitchFamily="34" charset="0"/>
              </a:rPr>
              <a:t>Borrowing </a:t>
            </a:r>
            <a:r>
              <a:rPr lang="en-US" sz="1400" b="1" spc="100" dirty="0" smtClean="0">
                <a:solidFill>
                  <a:srgbClr val="0070C0"/>
                </a:solidFill>
                <a:latin typeface="Calibri" panose="020F0502020204030204" pitchFamily="34" charset="0"/>
                <a:ea typeface="Tahoma" panose="020B0604030504040204" pitchFamily="34" charset="0"/>
                <a:cs typeface="Tahoma" panose="020B0604030504040204" pitchFamily="34" charset="0"/>
              </a:rPr>
              <a:t>side</a:t>
            </a:r>
          </a:p>
          <a:p>
            <a:pPr lvl="0" algn="just" defTabSz="914378">
              <a:spcBef>
                <a:spcPct val="20000"/>
              </a:spcBef>
            </a:pPr>
            <a:endParaRPr lang="en-US" sz="1200" b="1" spc="100" dirty="0" smtClean="0">
              <a:solidFill>
                <a:srgbClr val="0070C0"/>
              </a:solidFill>
              <a:latin typeface="Calibri" panose="020F0502020204030204" pitchFamily="34" charset="0"/>
              <a:ea typeface="Tahoma" panose="020B0604030504040204" pitchFamily="34" charset="0"/>
              <a:cs typeface="Tahoma" panose="020B0604030504040204" pitchFamily="34" charset="0"/>
            </a:endParaRPr>
          </a:p>
          <a:p>
            <a:pPr marL="171450" lvl="0" indent="-171450" algn="just" defTabSz="914378">
              <a:spcBef>
                <a:spcPct val="20000"/>
              </a:spcBef>
              <a:buFont typeface="Wingdings" panose="05000000000000000000" pitchFamily="2" charset="2"/>
              <a:buChar char="Ø"/>
            </a:pPr>
            <a:r>
              <a:rPr lang="en-US" sz="1200" spc="100" dirty="0" smtClean="0">
                <a:solidFill>
                  <a:srgbClr val="262626"/>
                </a:solidFill>
                <a:latin typeface="Calibri" panose="020F0502020204030204" pitchFamily="34" charset="0"/>
                <a:ea typeface="Tahoma" panose="020B0604030504040204" pitchFamily="34" charset="0"/>
                <a:cs typeface="Tahoma" panose="020B0604030504040204" pitchFamily="34" charset="0"/>
              </a:rPr>
              <a:t>SPONSOR</a:t>
            </a:r>
            <a:endPar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endParaRPr>
          </a:p>
          <a:p>
            <a:pPr marL="585776" lvl="1" indent="-128588" algn="just" defTabSz="914378">
              <a:lnSpc>
                <a:spcPct val="150000"/>
              </a:lnSpc>
              <a:spcBef>
                <a:spcPct val="20000"/>
              </a:spcBef>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Government</a:t>
            </a:r>
          </a:p>
          <a:p>
            <a:pPr marL="585776" lvl="1" indent="-128588" algn="just" defTabSz="914378">
              <a:lnSpc>
                <a:spcPct val="150000"/>
              </a:lnSpc>
              <a:spcBef>
                <a:spcPct val="20000"/>
              </a:spcBef>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Private sector specialist retained by government</a:t>
            </a:r>
          </a:p>
          <a:p>
            <a:pPr marL="585776" lvl="1" indent="-128588" algn="just" defTabSz="914378">
              <a:lnSpc>
                <a:spcPct val="150000"/>
              </a:lnSpc>
              <a:spcBef>
                <a:spcPct val="20000"/>
              </a:spcBef>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Private sponsor</a:t>
            </a:r>
          </a:p>
          <a:p>
            <a:pPr marL="171450" lvl="0" indent="-171450" algn="just" defTabSz="914378">
              <a:lnSpc>
                <a:spcPct val="150000"/>
              </a:lnSpc>
              <a:spcBef>
                <a:spcPct val="20000"/>
              </a:spcBef>
              <a:buFont typeface="Wingdings" panose="05000000000000000000" pitchFamily="2" charset="2"/>
              <a:buChar char="Ø"/>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PROJECT COMPANY</a:t>
            </a:r>
          </a:p>
          <a:p>
            <a:pPr marL="585776" lvl="1" indent="-128588" algn="just" defTabSz="914378">
              <a:lnSpc>
                <a:spcPct val="150000"/>
              </a:lnSpc>
              <a:spcBef>
                <a:spcPct val="20000"/>
              </a:spcBef>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Local subsidiary</a:t>
            </a:r>
          </a:p>
          <a:p>
            <a:pPr marL="585776" lvl="1" indent="-128588" algn="just" defTabSz="914378">
              <a:lnSpc>
                <a:spcPct val="150000"/>
              </a:lnSpc>
              <a:spcBef>
                <a:spcPct val="20000"/>
              </a:spcBef>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Joint Venture</a:t>
            </a:r>
          </a:p>
          <a:p>
            <a:pPr marL="585776" lvl="1" indent="-128588" algn="just" defTabSz="914378">
              <a:lnSpc>
                <a:spcPct val="150000"/>
              </a:lnSpc>
              <a:spcBef>
                <a:spcPct val="20000"/>
              </a:spcBef>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Partnership of sponsors</a:t>
            </a:r>
          </a:p>
        </p:txBody>
      </p:sp>
      <p:cxnSp>
        <p:nvCxnSpPr>
          <p:cNvPr id="8" name="Straight Connector 7"/>
          <p:cNvCxnSpPr>
            <a:endCxn id="29" idx="0"/>
          </p:cNvCxnSpPr>
          <p:nvPr/>
        </p:nvCxnSpPr>
        <p:spPr>
          <a:xfrm>
            <a:off x="4568370" y="946571"/>
            <a:ext cx="0" cy="3598465"/>
          </a:xfrm>
          <a:prstGeom prst="line">
            <a:avLst/>
          </a:prstGeom>
          <a:ln w="2857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933305" y="1125158"/>
            <a:ext cx="4572000" cy="2800767"/>
          </a:xfrm>
          <a:prstGeom prst="rect">
            <a:avLst/>
          </a:prstGeom>
        </p:spPr>
        <p:txBody>
          <a:bodyPr>
            <a:spAutoFit/>
          </a:bodyPr>
          <a:lstStyle/>
          <a:p>
            <a:pPr lvl="0" defTabSz="685800"/>
            <a:r>
              <a:rPr lang="en-US" sz="1400" b="1" spc="100" dirty="0">
                <a:solidFill>
                  <a:srgbClr val="0070C0"/>
                </a:solidFill>
                <a:latin typeface="Calibri"/>
              </a:rPr>
              <a:t>Lending </a:t>
            </a:r>
            <a:r>
              <a:rPr lang="en-US" sz="1400" b="1" spc="100" dirty="0" smtClean="0">
                <a:solidFill>
                  <a:srgbClr val="0070C0"/>
                </a:solidFill>
                <a:latin typeface="Calibri"/>
              </a:rPr>
              <a:t>side</a:t>
            </a:r>
          </a:p>
          <a:p>
            <a:pPr lvl="0" defTabSz="685800"/>
            <a:endParaRPr lang="en-US" sz="1400" b="1" spc="100" dirty="0">
              <a:solidFill>
                <a:srgbClr val="0070C0"/>
              </a:solidFill>
              <a:latin typeface="Calibri"/>
            </a:endParaRPr>
          </a:p>
          <a:p>
            <a:pPr marL="285750" lvl="0" indent="-285750" defTabSz="685800">
              <a:buFont typeface="Wingdings" panose="05000000000000000000" pitchFamily="2" charset="2"/>
              <a:buChar char="Ø"/>
            </a:pPr>
            <a:r>
              <a:rPr lang="en-US" sz="1200" spc="100" dirty="0">
                <a:solidFill>
                  <a:srgbClr val="262626"/>
                </a:solidFill>
                <a:latin typeface="Calibri"/>
              </a:rPr>
              <a:t>Commercial banks (syndicate)</a:t>
            </a:r>
          </a:p>
          <a:p>
            <a:pPr marL="285750" lvl="0" indent="-285750" defTabSz="685800">
              <a:lnSpc>
                <a:spcPct val="200000"/>
              </a:lnSpc>
              <a:buFont typeface="Wingdings" panose="05000000000000000000" pitchFamily="2" charset="2"/>
              <a:buChar char="Ø"/>
            </a:pPr>
            <a:r>
              <a:rPr lang="en-US" sz="1200" spc="100" dirty="0">
                <a:solidFill>
                  <a:srgbClr val="262626"/>
                </a:solidFill>
                <a:latin typeface="Calibri"/>
              </a:rPr>
              <a:t>Non-bank financial institutes</a:t>
            </a:r>
          </a:p>
          <a:p>
            <a:pPr marL="285750" lvl="0" indent="-285750" defTabSz="685800">
              <a:lnSpc>
                <a:spcPct val="200000"/>
              </a:lnSpc>
              <a:buFont typeface="Wingdings" panose="05000000000000000000" pitchFamily="2" charset="2"/>
              <a:buChar char="Ø"/>
            </a:pPr>
            <a:r>
              <a:rPr lang="en-US" sz="1200" spc="100" dirty="0">
                <a:solidFill>
                  <a:srgbClr val="262626"/>
                </a:solidFill>
                <a:latin typeface="Calibri"/>
              </a:rPr>
              <a:t>International agencies and ECAs</a:t>
            </a:r>
          </a:p>
          <a:p>
            <a:pPr marL="285750" lvl="0" indent="-285750" defTabSz="685800">
              <a:lnSpc>
                <a:spcPct val="200000"/>
              </a:lnSpc>
              <a:buFont typeface="Wingdings" panose="05000000000000000000" pitchFamily="2" charset="2"/>
              <a:buChar char="Ø"/>
            </a:pPr>
            <a:r>
              <a:rPr lang="en-US" sz="1200" spc="100" dirty="0">
                <a:solidFill>
                  <a:srgbClr val="262626"/>
                </a:solidFill>
                <a:latin typeface="Calibri"/>
              </a:rPr>
              <a:t>International development banks</a:t>
            </a:r>
          </a:p>
          <a:p>
            <a:pPr marL="285750" lvl="0" indent="-285750" defTabSz="685800">
              <a:lnSpc>
                <a:spcPct val="200000"/>
              </a:lnSpc>
              <a:buFont typeface="Wingdings" panose="05000000000000000000" pitchFamily="2" charset="2"/>
              <a:buChar char="Ø"/>
            </a:pPr>
            <a:r>
              <a:rPr lang="en-US" sz="1200" spc="100" dirty="0">
                <a:solidFill>
                  <a:srgbClr val="262626"/>
                </a:solidFill>
                <a:latin typeface="Calibri"/>
              </a:rPr>
              <a:t>Hedge providers</a:t>
            </a:r>
          </a:p>
          <a:p>
            <a:pPr marL="285750" lvl="0" indent="-285750" defTabSz="685800">
              <a:lnSpc>
                <a:spcPct val="200000"/>
              </a:lnSpc>
              <a:buFont typeface="Wingdings" panose="05000000000000000000" pitchFamily="2" charset="2"/>
              <a:buChar char="Ø"/>
            </a:pPr>
            <a:r>
              <a:rPr lang="en-US" sz="1200" spc="100" dirty="0">
                <a:solidFill>
                  <a:srgbClr val="262626"/>
                </a:solidFill>
                <a:latin typeface="Calibri"/>
              </a:rPr>
              <a:t>Mezzanine lenders</a:t>
            </a:r>
          </a:p>
          <a:p>
            <a:pPr marL="285750" lvl="0" indent="-285750" defTabSz="685800">
              <a:buFont typeface="Wingdings" panose="05000000000000000000" pitchFamily="2" charset="2"/>
              <a:buChar char="Ø"/>
            </a:pPr>
            <a:endParaRPr lang="en-US" sz="1600" b="1" spc="100" dirty="0">
              <a:solidFill>
                <a:srgbClr val="0070C0"/>
              </a:solidFill>
              <a:latin typeface="Calibri"/>
            </a:endParaRPr>
          </a:p>
        </p:txBody>
      </p:sp>
    </p:spTree>
    <p:extLst>
      <p:ext uri="{BB962C8B-B14F-4D97-AF65-F5344CB8AC3E}">
        <p14:creationId xmlns:p14="http://schemas.microsoft.com/office/powerpoint/2010/main" val="246661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p:cNvSpPr>
          <p:nvPr/>
        </p:nvSpPr>
        <p:spPr>
          <a:xfrm>
            <a:off x="182562" y="81240"/>
            <a:ext cx="8961437"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t>Parties involved (cont.)</a:t>
            </a:r>
            <a:endParaRPr lang="en-US" sz="2400" dirty="0">
              <a:latin typeface="Calibri" pitchFamily="34" charset="0"/>
              <a:cs typeface="Calibri" panose="020F0502020204030204" pitchFamily="34" charset="0"/>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cxnSp>
        <p:nvCxnSpPr>
          <p:cNvPr id="27" name="Straight Connector 26"/>
          <p:cNvCxnSpPr>
            <a:cxnSpLocks/>
          </p:cNvCxnSpPr>
          <p:nvPr/>
        </p:nvCxnSpPr>
        <p:spPr>
          <a:xfrm>
            <a:off x="-3630" y="946571"/>
            <a:ext cx="9144000" cy="0"/>
          </a:xfrm>
          <a:prstGeom prst="line">
            <a:avLst/>
          </a:prstGeom>
          <a:ln w="571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9" name="Rectangle 28"/>
          <p:cNvSpPr>
            <a:spLocks/>
          </p:cNvSpPr>
          <p:nvPr/>
        </p:nvSpPr>
        <p:spPr>
          <a:xfrm>
            <a:off x="-3630" y="4545036"/>
            <a:ext cx="9144000" cy="598464"/>
          </a:xfrm>
          <a:prstGeom prst="rect">
            <a:avLst/>
          </a:prstGeom>
          <a:solidFill>
            <a:schemeClr val="accent1"/>
          </a:solidFill>
        </p:spPr>
        <p:txBody>
          <a:bodyPr wrap="square" lIns="68585" tIns="34295" rIns="68585" bIns="34295" rtlCol="0" anchor="ctr">
            <a:noAutofit/>
          </a:bodyPr>
          <a:lstStyle/>
          <a:p>
            <a:pPr algn="r" fontAlgn="base">
              <a:buClr>
                <a:srgbClr val="FFFFFF">
                  <a:lumMod val="50000"/>
                </a:srgbClr>
              </a:buClr>
            </a:pPr>
            <a:r>
              <a:rPr lang="en-US" sz="1200" dirty="0">
                <a:solidFill>
                  <a:srgbClr val="FFFFFF"/>
                </a:solidFill>
                <a:latin typeface="Calibri" panose="020F0502020204030204" pitchFamily="34" charset="0"/>
              </a:rPr>
              <a:t>Course link: www.edureka.co/project-infrastructure-financing</a:t>
            </a:r>
          </a:p>
        </p:txBody>
      </p:sp>
      <p:cxnSp>
        <p:nvCxnSpPr>
          <p:cNvPr id="8" name="Straight Connector 7"/>
          <p:cNvCxnSpPr>
            <a:endCxn id="29" idx="0"/>
          </p:cNvCxnSpPr>
          <p:nvPr/>
        </p:nvCxnSpPr>
        <p:spPr>
          <a:xfrm>
            <a:off x="4568370" y="946571"/>
            <a:ext cx="0" cy="3598465"/>
          </a:xfrm>
          <a:prstGeom prst="line">
            <a:avLst/>
          </a:prstGeom>
          <a:ln w="2857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933305" y="1125158"/>
            <a:ext cx="4572000" cy="338554"/>
          </a:xfrm>
          <a:prstGeom prst="rect">
            <a:avLst/>
          </a:prstGeom>
        </p:spPr>
        <p:txBody>
          <a:bodyPr>
            <a:spAutoFit/>
          </a:bodyPr>
          <a:lstStyle/>
          <a:p>
            <a:pPr marL="285750" lvl="0" indent="-285750" defTabSz="685800">
              <a:buFont typeface="Wingdings" panose="05000000000000000000" pitchFamily="2" charset="2"/>
              <a:buChar char="Ø"/>
            </a:pPr>
            <a:endParaRPr lang="en-US" sz="1600" b="1" spc="100" dirty="0">
              <a:solidFill>
                <a:srgbClr val="0070C0"/>
              </a:solidFill>
              <a:latin typeface="Calibri"/>
            </a:endParaRPr>
          </a:p>
        </p:txBody>
      </p:sp>
      <p:sp>
        <p:nvSpPr>
          <p:cNvPr id="2" name="Rectangle 1"/>
          <p:cNvSpPr/>
          <p:nvPr/>
        </p:nvSpPr>
        <p:spPr>
          <a:xfrm>
            <a:off x="561975" y="907101"/>
            <a:ext cx="3546562" cy="2899255"/>
          </a:xfrm>
          <a:prstGeom prst="rect">
            <a:avLst/>
          </a:prstGeom>
        </p:spPr>
        <p:txBody>
          <a:bodyPr wrap="square">
            <a:spAutoFit/>
          </a:bodyPr>
          <a:lstStyle/>
          <a:p>
            <a:pPr marL="285750" lvl="0" indent="-285750" algn="just" defTabSz="914378">
              <a:lnSpc>
                <a:spcPct val="200000"/>
              </a:lnSpc>
              <a:spcBef>
                <a:spcPct val="20000"/>
              </a:spcBef>
              <a:buFont typeface="Wingdings" panose="05000000000000000000" pitchFamily="2" charset="2"/>
              <a:buChar char="Ø"/>
            </a:pPr>
            <a:r>
              <a:rPr lang="en-US" sz="1400" b="1" spc="100" dirty="0">
                <a:solidFill>
                  <a:srgbClr val="0070C0"/>
                </a:solidFill>
                <a:latin typeface="Calibri" panose="020F0502020204030204" pitchFamily="34" charset="0"/>
                <a:ea typeface="Tahoma" panose="020B0604030504040204" pitchFamily="34" charset="0"/>
                <a:cs typeface="Tahoma" panose="020B0604030504040204" pitchFamily="34" charset="0"/>
              </a:rPr>
              <a:t>Suppliers</a:t>
            </a:r>
          </a:p>
          <a:p>
            <a:pPr marL="585776" lvl="1" indent="-128588" algn="just" defTabSz="914378">
              <a:lnSpc>
                <a:spcPct val="200000"/>
              </a:lnSpc>
              <a:spcBef>
                <a:spcPct val="20000"/>
              </a:spcBef>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Construction stage</a:t>
            </a:r>
          </a:p>
          <a:p>
            <a:pPr marL="585776" lvl="1" indent="-128588" algn="just" defTabSz="914378">
              <a:lnSpc>
                <a:spcPct val="200000"/>
              </a:lnSpc>
              <a:spcBef>
                <a:spcPct val="20000"/>
              </a:spcBef>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Operating stage</a:t>
            </a:r>
          </a:p>
          <a:p>
            <a:pPr marL="285750" lvl="0" indent="-285750" algn="just" defTabSz="914378">
              <a:lnSpc>
                <a:spcPct val="200000"/>
              </a:lnSpc>
              <a:spcBef>
                <a:spcPct val="20000"/>
              </a:spcBef>
              <a:buFont typeface="Wingdings" panose="05000000000000000000" pitchFamily="2" charset="2"/>
              <a:buChar char="Ø"/>
            </a:pPr>
            <a:r>
              <a:rPr lang="en-US" sz="1400" b="1" spc="100" dirty="0" smtClean="0">
                <a:solidFill>
                  <a:srgbClr val="0070C0"/>
                </a:solidFill>
                <a:latin typeface="Calibri" panose="020F0502020204030204" pitchFamily="34" charset="0"/>
                <a:ea typeface="Tahoma" panose="020B0604030504040204" pitchFamily="34" charset="0"/>
                <a:cs typeface="Tahoma" panose="020B0604030504040204" pitchFamily="34" charset="0"/>
              </a:rPr>
              <a:t>Purchasers</a:t>
            </a:r>
            <a:endParaRPr lang="en-US" sz="1400" b="1" spc="100" dirty="0">
              <a:solidFill>
                <a:srgbClr val="0070C0"/>
              </a:solidFill>
              <a:latin typeface="Calibri" panose="020F0502020204030204" pitchFamily="34" charset="0"/>
              <a:ea typeface="Tahoma" panose="020B0604030504040204" pitchFamily="34" charset="0"/>
              <a:cs typeface="Tahoma" panose="020B0604030504040204" pitchFamily="34" charset="0"/>
            </a:endParaRPr>
          </a:p>
          <a:p>
            <a:pPr marL="585776" lvl="1" indent="-128588" algn="just" defTabSz="914378">
              <a:lnSpc>
                <a:spcPct val="200000"/>
              </a:lnSpc>
              <a:spcBef>
                <a:spcPct val="20000"/>
              </a:spcBef>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Purchaser’s of the project’s product(s) or service(s)</a:t>
            </a:r>
          </a:p>
          <a:p>
            <a:pPr lvl="0" algn="just" defTabSz="914378">
              <a:lnSpc>
                <a:spcPct val="150000"/>
              </a:lnSpc>
              <a:spcBef>
                <a:spcPct val="20000"/>
              </a:spcBef>
            </a:pPr>
            <a:endParaRPr lang="en-US" sz="1200" spc="100" dirty="0">
              <a:solidFill>
                <a:srgbClr val="0070C0"/>
              </a:solidFill>
              <a:latin typeface="Calibri" panose="020F0502020204030204" pitchFamily="34" charset="0"/>
              <a:ea typeface="Tahoma" panose="020B0604030504040204" pitchFamily="34" charset="0"/>
              <a:cs typeface="Tahoma" panose="020B0604030504040204" pitchFamily="34" charset="0"/>
            </a:endParaRPr>
          </a:p>
        </p:txBody>
      </p:sp>
      <p:sp>
        <p:nvSpPr>
          <p:cNvPr id="4" name="Rectangle 3"/>
          <p:cNvSpPr/>
          <p:nvPr/>
        </p:nvSpPr>
        <p:spPr>
          <a:xfrm>
            <a:off x="5133975" y="818628"/>
            <a:ext cx="4572000" cy="2864502"/>
          </a:xfrm>
          <a:prstGeom prst="rect">
            <a:avLst/>
          </a:prstGeom>
        </p:spPr>
        <p:txBody>
          <a:bodyPr>
            <a:spAutoFit/>
          </a:bodyPr>
          <a:lstStyle/>
          <a:p>
            <a:pPr marL="285750" lvl="0" indent="-285750" defTabSz="685800">
              <a:lnSpc>
                <a:spcPct val="250000"/>
              </a:lnSpc>
              <a:buFont typeface="Wingdings" panose="05000000000000000000" pitchFamily="2" charset="2"/>
              <a:buChar char="Ø"/>
            </a:pPr>
            <a:r>
              <a:rPr lang="en-US" sz="1400" b="1" spc="100" dirty="0">
                <a:solidFill>
                  <a:srgbClr val="0070C0"/>
                </a:solidFill>
                <a:latin typeface="Calibri" panose="020F0502020204030204" pitchFamily="34" charset="0"/>
                <a:ea typeface="Tahoma" panose="020B0604030504040204" pitchFamily="34" charset="0"/>
                <a:cs typeface="Tahoma" panose="020B0604030504040204" pitchFamily="34" charset="0"/>
              </a:rPr>
              <a:t>Advisers</a:t>
            </a:r>
          </a:p>
          <a:p>
            <a:pPr marL="342900" lvl="1" defTabSz="685800">
              <a:lnSpc>
                <a:spcPct val="250000"/>
              </a:lnSpc>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 Legal</a:t>
            </a:r>
          </a:p>
          <a:p>
            <a:pPr marL="342900" lvl="1" defTabSz="685800">
              <a:lnSpc>
                <a:spcPct val="250000"/>
              </a:lnSpc>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 Technical advisers</a:t>
            </a:r>
          </a:p>
          <a:p>
            <a:pPr marL="342900" lvl="1" defTabSz="685800">
              <a:lnSpc>
                <a:spcPct val="250000"/>
              </a:lnSpc>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 Financial advisers</a:t>
            </a:r>
          </a:p>
          <a:p>
            <a:pPr marL="342900" lvl="1" defTabSz="685800">
              <a:lnSpc>
                <a:spcPct val="250000"/>
              </a:lnSpc>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 Environmental advisers</a:t>
            </a:r>
          </a:p>
          <a:p>
            <a:pPr marL="342900" lvl="1" defTabSz="685800">
              <a:lnSpc>
                <a:spcPct val="250000"/>
              </a:lnSpc>
              <a:buFont typeface="Wingdings" panose="05000000000000000000" pitchFamily="2" charset="2"/>
              <a:buChar char="§"/>
            </a:pPr>
            <a:r>
              <a:rPr lang="en-US" sz="1200" spc="100" dirty="0">
                <a:solidFill>
                  <a:srgbClr val="262626"/>
                </a:solidFill>
                <a:latin typeface="Calibri" panose="020F0502020204030204" pitchFamily="34" charset="0"/>
                <a:ea typeface="Tahoma" panose="020B0604030504040204" pitchFamily="34" charset="0"/>
                <a:cs typeface="Tahoma" panose="020B0604030504040204" pitchFamily="34" charset="0"/>
              </a:rPr>
              <a:t> Model auditors</a:t>
            </a:r>
          </a:p>
        </p:txBody>
      </p:sp>
    </p:spTree>
    <p:extLst>
      <p:ext uri="{BB962C8B-B14F-4D97-AF65-F5344CB8AC3E}">
        <p14:creationId xmlns:p14="http://schemas.microsoft.com/office/powerpoint/2010/main" val="113200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41"/>
  <p:tag name="THINKCELLPRESENTATIONDONOTDELETE" val="&lt;?xml version=&quot;1.0&quot; encoding=&quot;UTF-16&quot; standalone=&quot;yes&quot;?&gt;&#10;&lt;root reqver=&quot;21047&quot;&gt;&lt;version val=&quot;23248&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P_PPT_Standard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1_HP_PPT_Standard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3.xml><?xml version="1.0" encoding="utf-8"?>
<a:theme xmlns:a="http://schemas.openxmlformats.org/drawingml/2006/main" name="2_HP_PPT_Standard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4.xml><?xml version="1.0" encoding="utf-8"?>
<a:theme xmlns:a="http://schemas.openxmlformats.org/drawingml/2006/main" name="3_HP_PPT_Standard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5.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HP_PPT_Standard_16x9</Template>
  <TotalTime>21540</TotalTime>
  <Words>756</Words>
  <Application>Microsoft Office PowerPoint</Application>
  <PresentationFormat>On-screen Show (16:9)</PresentationFormat>
  <Paragraphs>196</Paragraphs>
  <Slides>23</Slides>
  <Notes>4</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23</vt:i4>
      </vt:variant>
    </vt:vector>
  </HeadingPairs>
  <TitlesOfParts>
    <vt:vector size="37" baseType="lpstr">
      <vt:lpstr>Lucida Grande</vt:lpstr>
      <vt:lpstr>Courier New</vt:lpstr>
      <vt:lpstr>Futura Hv</vt:lpstr>
      <vt:lpstr>Tahoma</vt:lpstr>
      <vt:lpstr>Calibri</vt:lpstr>
      <vt:lpstr>Wingdings</vt:lpstr>
      <vt:lpstr>Arial</vt:lpstr>
      <vt:lpstr>Futura Bk</vt:lpstr>
      <vt:lpstr>HP Simplified</vt:lpstr>
      <vt:lpstr>HP_PPT_Standard_16x9</vt:lpstr>
      <vt:lpstr>1_HP_PPT_Standard_16x9</vt:lpstr>
      <vt:lpstr>2_HP_PPT_Standard_16x9</vt:lpstr>
      <vt:lpstr>3_HP_PPT_Standard_16x9</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Projects &amp; Solutions Team</dc:title>
  <dc:creator>Anandaranga Krishnamurthy</dc:creator>
  <cp:lastModifiedBy>Pritish J</cp:lastModifiedBy>
  <cp:revision>792</cp:revision>
  <cp:lastPrinted>2012-04-13T15:38:33Z</cp:lastPrinted>
  <dcterms:created xsi:type="dcterms:W3CDTF">2012-05-02T14:03:12Z</dcterms:created>
  <dcterms:modified xsi:type="dcterms:W3CDTF">2015-10-08T05:50:48Z</dcterms:modified>
</cp:coreProperties>
</file>