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8" r:id="rId3"/>
  </p:sldMasterIdLst>
  <p:notesMasterIdLst>
    <p:notesMasterId r:id="rId15"/>
  </p:notesMasterIdLst>
  <p:handoutMasterIdLst>
    <p:handoutMasterId r:id="rId16"/>
  </p:handoutMasterIdLst>
  <p:sldIdLst>
    <p:sldId id="279" r:id="rId4"/>
    <p:sldId id="275" r:id="rId5"/>
    <p:sldId id="305" r:id="rId6"/>
    <p:sldId id="300" r:id="rId7"/>
    <p:sldId id="301" r:id="rId8"/>
    <p:sldId id="302" r:id="rId9"/>
    <p:sldId id="307" r:id="rId10"/>
    <p:sldId id="303" r:id="rId11"/>
    <p:sldId id="306" r:id="rId12"/>
    <p:sldId id="266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3" userDrawn="1">
          <p15:clr>
            <a:srgbClr val="A4A3A4"/>
          </p15:clr>
        </p15:guide>
        <p15:guide id="2" pos="544" userDrawn="1">
          <p15:clr>
            <a:srgbClr val="F26B43"/>
          </p15:clr>
        </p15:guide>
        <p15:guide id="3" pos="5375" userDrawn="1">
          <p15:clr>
            <a:srgbClr val="F26B43"/>
          </p15:clr>
        </p15:guide>
        <p15:guide id="4" pos="317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mala" initials="K" lastIdx="7" clrIdx="0">
    <p:extLst>
      <p:ext uri="{19B8F6BF-5375-455C-9EA6-DF929625EA0E}">
        <p15:presenceInfo xmlns:p15="http://schemas.microsoft.com/office/powerpoint/2012/main" userId="Komala" providerId="None"/>
      </p:ext>
    </p:extLst>
  </p:cmAuthor>
  <p:cmAuthor id="2" name="Puja" initials="P" lastIdx="7" clrIdx="1">
    <p:extLst>
      <p:ext uri="{19B8F6BF-5375-455C-9EA6-DF929625EA0E}">
        <p15:presenceInfo xmlns:p15="http://schemas.microsoft.com/office/powerpoint/2012/main" userId="Puj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F4F"/>
    <a:srgbClr val="FFFF97"/>
    <a:srgbClr val="FBF9E1"/>
    <a:srgbClr val="FFFFCC"/>
    <a:srgbClr val="FFFFEF"/>
    <a:srgbClr val="E6EDF6"/>
    <a:srgbClr val="EBE9DD"/>
    <a:srgbClr val="F4F3EC"/>
    <a:srgbClr val="E9EFF7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767" autoAdjust="0"/>
  </p:normalViewPr>
  <p:slideViewPr>
    <p:cSldViewPr snapToGrid="0">
      <p:cViewPr varScale="1">
        <p:scale>
          <a:sx n="88" d="100"/>
          <a:sy n="88" d="100"/>
        </p:scale>
        <p:origin x="900" y="84"/>
      </p:cViewPr>
      <p:guideLst>
        <p:guide orient="horz" pos="463"/>
        <p:guide pos="544"/>
        <p:guide pos="5375"/>
        <p:guide pos="3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60C37C-EF3F-41C1-A169-F55C559B54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3DA216-5374-406E-917B-E52F2BDAE092}">
      <dgm:prSet/>
      <dgm:spPr/>
      <dgm:t>
        <a:bodyPr/>
        <a:lstStyle/>
        <a:p>
          <a:pPr rtl="0"/>
          <a:r>
            <a:rPr lang="en-US" dirty="0" smtClean="0"/>
            <a:t>Java started as a well designed object-oriented language</a:t>
          </a:r>
          <a:endParaRPr lang="en-US" dirty="0"/>
        </a:p>
      </dgm:t>
    </dgm:pt>
    <dgm:pt modelId="{E441637A-08A9-4EC5-B7C9-74B08C3924F3}" type="parTrans" cxnId="{B8B96521-A259-47EB-AC57-CE9EC60644A4}">
      <dgm:prSet/>
      <dgm:spPr/>
      <dgm:t>
        <a:bodyPr/>
        <a:lstStyle/>
        <a:p>
          <a:endParaRPr lang="en-US"/>
        </a:p>
      </dgm:t>
    </dgm:pt>
    <dgm:pt modelId="{8D89881B-9FDD-4CE8-9636-DD7E2C0BE5C0}" type="sibTrans" cxnId="{B8B96521-A259-47EB-AC57-CE9EC60644A4}">
      <dgm:prSet/>
      <dgm:spPr/>
      <dgm:t>
        <a:bodyPr/>
        <a:lstStyle/>
        <a:p>
          <a:endParaRPr lang="en-US"/>
        </a:p>
      </dgm:t>
    </dgm:pt>
    <dgm:pt modelId="{142C4012-13D5-4810-8D76-6ABF3D4D4431}">
      <dgm:prSet/>
      <dgm:spPr/>
      <dgm:t>
        <a:bodyPr/>
        <a:lstStyle/>
        <a:p>
          <a:pPr rtl="0"/>
          <a:r>
            <a:rPr lang="en-US" smtClean="0"/>
            <a:t>It had the support for many in-built libraries</a:t>
          </a:r>
          <a:endParaRPr lang="en-US"/>
        </a:p>
      </dgm:t>
    </dgm:pt>
    <dgm:pt modelId="{1C207302-451E-43D3-B1F3-B2F1AAF6736D}" type="parTrans" cxnId="{F1648A3E-6CCD-4DC4-8117-6221BF85353E}">
      <dgm:prSet/>
      <dgm:spPr/>
      <dgm:t>
        <a:bodyPr/>
        <a:lstStyle/>
        <a:p>
          <a:endParaRPr lang="en-US"/>
        </a:p>
      </dgm:t>
    </dgm:pt>
    <dgm:pt modelId="{DE17FDEC-4124-4C6A-A3B6-8A6A4FB4E799}" type="sibTrans" cxnId="{F1648A3E-6CCD-4DC4-8117-6221BF85353E}">
      <dgm:prSet/>
      <dgm:spPr/>
      <dgm:t>
        <a:bodyPr/>
        <a:lstStyle/>
        <a:p>
          <a:endParaRPr lang="en-US"/>
        </a:p>
      </dgm:t>
    </dgm:pt>
    <dgm:pt modelId="{0AF77707-D79F-48FE-8B9E-CDE1D741A45D}">
      <dgm:prSet/>
      <dgm:spPr/>
      <dgm:t>
        <a:bodyPr/>
        <a:lstStyle/>
        <a:p>
          <a:pPr rtl="0"/>
          <a:r>
            <a:rPr lang="en-US" smtClean="0"/>
            <a:t>Small scale concurrency support from first day itself- through support for threads and locks</a:t>
          </a:r>
          <a:endParaRPr lang="en-US"/>
        </a:p>
      </dgm:t>
    </dgm:pt>
    <dgm:pt modelId="{CD33D54D-1066-4B68-B29F-92E4ED111601}" type="parTrans" cxnId="{BF34FDC3-97CF-4BB8-AF17-3CB177360D91}">
      <dgm:prSet/>
      <dgm:spPr/>
      <dgm:t>
        <a:bodyPr/>
        <a:lstStyle/>
        <a:p>
          <a:endParaRPr lang="en-US"/>
        </a:p>
      </dgm:t>
    </dgm:pt>
    <dgm:pt modelId="{644B79C7-8BA5-4AB4-8051-457C5E768752}" type="sibTrans" cxnId="{BF34FDC3-97CF-4BB8-AF17-3CB177360D91}">
      <dgm:prSet/>
      <dgm:spPr/>
      <dgm:t>
        <a:bodyPr/>
        <a:lstStyle/>
        <a:p>
          <a:endParaRPr lang="en-US"/>
        </a:p>
      </dgm:t>
    </dgm:pt>
    <dgm:pt modelId="{6F821EC3-F185-4F24-9E33-B14298016CEB}">
      <dgm:prSet/>
      <dgm:spPr/>
      <dgm:t>
        <a:bodyPr/>
        <a:lstStyle/>
        <a:p>
          <a:pPr rtl="0"/>
          <a:r>
            <a:rPr lang="en-US" smtClean="0"/>
            <a:t>It was platform independent- decision to compile Java to JVM bytecode a game changer</a:t>
          </a:r>
          <a:endParaRPr lang="en-US"/>
        </a:p>
      </dgm:t>
    </dgm:pt>
    <dgm:pt modelId="{0D4E3D45-5575-47F8-AA89-667D6B76C01E}" type="parTrans" cxnId="{84F068E9-86AE-42DC-BF00-1E778C609875}">
      <dgm:prSet/>
      <dgm:spPr/>
      <dgm:t>
        <a:bodyPr/>
        <a:lstStyle/>
        <a:p>
          <a:endParaRPr lang="en-US"/>
        </a:p>
      </dgm:t>
    </dgm:pt>
    <dgm:pt modelId="{D1EEE7E7-00F0-46DC-ACDD-7ECC7FE5EF38}" type="sibTrans" cxnId="{84F068E9-86AE-42DC-BF00-1E778C609875}">
      <dgm:prSet/>
      <dgm:spPr/>
      <dgm:t>
        <a:bodyPr/>
        <a:lstStyle/>
        <a:p>
          <a:endParaRPr lang="en-US"/>
        </a:p>
      </dgm:t>
    </dgm:pt>
    <dgm:pt modelId="{F6C9C896-B1E6-48C0-A8F5-4BEE16954426}">
      <dgm:prSet/>
      <dgm:spPr/>
      <dgm:t>
        <a:bodyPr/>
        <a:lstStyle/>
        <a:p>
          <a:pPr rtl="0"/>
          <a:r>
            <a:rPr lang="en-US" smtClean="0"/>
            <a:t>This made Java a preferred choice for internet based applications- which needed to run across platforms</a:t>
          </a:r>
          <a:endParaRPr lang="en-US"/>
        </a:p>
      </dgm:t>
    </dgm:pt>
    <dgm:pt modelId="{A3C26E83-C394-40EA-B1DF-C165490034D4}" type="parTrans" cxnId="{740DDC55-0B04-4C5F-A588-73E1989D6A92}">
      <dgm:prSet/>
      <dgm:spPr/>
      <dgm:t>
        <a:bodyPr/>
        <a:lstStyle/>
        <a:p>
          <a:endParaRPr lang="en-US"/>
        </a:p>
      </dgm:t>
    </dgm:pt>
    <dgm:pt modelId="{371254C4-74C3-4D4E-AEA9-81E4CE4B3250}" type="sibTrans" cxnId="{740DDC55-0B04-4C5F-A588-73E1989D6A92}">
      <dgm:prSet/>
      <dgm:spPr/>
      <dgm:t>
        <a:bodyPr/>
        <a:lstStyle/>
        <a:p>
          <a:endParaRPr lang="en-US"/>
        </a:p>
      </dgm:t>
    </dgm:pt>
    <dgm:pt modelId="{5EC37DF7-895A-4AA9-A65D-A3E079E126F2}">
      <dgm:prSet/>
      <dgm:spPr/>
      <dgm:t>
        <a:bodyPr/>
        <a:lstStyle/>
        <a:p>
          <a:pPr rtl="0"/>
          <a:r>
            <a:rPr lang="en-US" smtClean="0"/>
            <a:t>Eventually many JVM based languages like Scala, Groovy etc. emerged</a:t>
          </a:r>
          <a:endParaRPr lang="en-US"/>
        </a:p>
      </dgm:t>
    </dgm:pt>
    <dgm:pt modelId="{BAEA7DD6-76E3-49AB-B0AD-7A64DE128E2B}" type="parTrans" cxnId="{23CE6335-79F8-4942-925E-E19C286543BE}">
      <dgm:prSet/>
      <dgm:spPr/>
      <dgm:t>
        <a:bodyPr/>
        <a:lstStyle/>
        <a:p>
          <a:endParaRPr lang="en-US"/>
        </a:p>
      </dgm:t>
    </dgm:pt>
    <dgm:pt modelId="{38854D32-FBA4-45DD-93CF-0F65ADA24E79}" type="sibTrans" cxnId="{23CE6335-79F8-4942-925E-E19C286543BE}">
      <dgm:prSet/>
      <dgm:spPr/>
      <dgm:t>
        <a:bodyPr/>
        <a:lstStyle/>
        <a:p>
          <a:endParaRPr lang="en-US"/>
        </a:p>
      </dgm:t>
    </dgm:pt>
    <dgm:pt modelId="{3412C4FF-98F9-42C8-96E5-EEEAD7EC25AD}">
      <dgm:prSet/>
      <dgm:spPr/>
      <dgm:t>
        <a:bodyPr/>
        <a:lstStyle/>
        <a:p>
          <a:pPr rtl="0"/>
          <a:r>
            <a:rPr lang="en-US" smtClean="0"/>
            <a:t>They run smoothly on JVM and can integrate easily with existing Java code</a:t>
          </a:r>
          <a:endParaRPr lang="en-US"/>
        </a:p>
      </dgm:t>
    </dgm:pt>
    <dgm:pt modelId="{9DBE3465-B71B-44AD-A803-92DB430BB698}" type="parTrans" cxnId="{B870652E-7FBC-4EDD-A01C-846A2F5AFEF7}">
      <dgm:prSet/>
      <dgm:spPr/>
      <dgm:t>
        <a:bodyPr/>
        <a:lstStyle/>
        <a:p>
          <a:endParaRPr lang="en-US"/>
        </a:p>
      </dgm:t>
    </dgm:pt>
    <dgm:pt modelId="{1CBB0C99-CC45-49E8-A6D0-A7565655DDAE}" type="sibTrans" cxnId="{B870652E-7FBC-4EDD-A01C-846A2F5AFEF7}">
      <dgm:prSet/>
      <dgm:spPr/>
      <dgm:t>
        <a:bodyPr/>
        <a:lstStyle/>
        <a:p>
          <a:endParaRPr lang="en-US"/>
        </a:p>
      </dgm:t>
    </dgm:pt>
    <dgm:pt modelId="{BCC0E4E3-8EA9-4078-9901-9E3CF6B90129}">
      <dgm:prSet/>
      <dgm:spPr/>
      <dgm:t>
        <a:bodyPr/>
        <a:lstStyle/>
        <a:p>
          <a:pPr rtl="0"/>
          <a:r>
            <a:rPr lang="en-US" smtClean="0"/>
            <a:t>Java also evolved for entire spectrum from Embedded devices to Enterprise platforms over period of new releases</a:t>
          </a:r>
          <a:endParaRPr lang="en-US"/>
        </a:p>
      </dgm:t>
    </dgm:pt>
    <dgm:pt modelId="{D41AE6E9-1600-4996-B212-FF9D1468A051}" type="parTrans" cxnId="{36359961-B73E-4D67-B9D5-276C71A25741}">
      <dgm:prSet/>
      <dgm:spPr/>
      <dgm:t>
        <a:bodyPr/>
        <a:lstStyle/>
        <a:p>
          <a:endParaRPr lang="en-US"/>
        </a:p>
      </dgm:t>
    </dgm:pt>
    <dgm:pt modelId="{FF5AAA52-21C8-4560-9212-1D97172EFDF2}" type="sibTrans" cxnId="{36359961-B73E-4D67-B9D5-276C71A25741}">
      <dgm:prSet/>
      <dgm:spPr/>
      <dgm:t>
        <a:bodyPr/>
        <a:lstStyle/>
        <a:p>
          <a:endParaRPr lang="en-US"/>
        </a:p>
      </dgm:t>
    </dgm:pt>
    <dgm:pt modelId="{74D130E7-42F6-480E-A2FA-113AC0503192}" type="pres">
      <dgm:prSet presAssocID="{8460C37C-EF3F-41C1-A169-F55C559B5452}" presName="linear" presStyleCnt="0">
        <dgm:presLayoutVars>
          <dgm:animLvl val="lvl"/>
          <dgm:resizeHandles val="exact"/>
        </dgm:presLayoutVars>
      </dgm:prSet>
      <dgm:spPr/>
    </dgm:pt>
    <dgm:pt modelId="{7874DA30-D11B-4C0A-BA2A-BE648A799DDE}" type="pres">
      <dgm:prSet presAssocID="{D63DA216-5374-406E-917B-E52F2BDAE09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A0F3D09-CD99-4717-8A72-B39FE5110DC8}" type="pres">
      <dgm:prSet presAssocID="{8D89881B-9FDD-4CE8-9636-DD7E2C0BE5C0}" presName="spacer" presStyleCnt="0"/>
      <dgm:spPr/>
    </dgm:pt>
    <dgm:pt modelId="{38D563CA-5467-499F-83A2-D25B3BE2EBCC}" type="pres">
      <dgm:prSet presAssocID="{142C4012-13D5-4810-8D76-6ABF3D4D443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547DE00-2E4A-4054-8895-AD55A031C727}" type="pres">
      <dgm:prSet presAssocID="{DE17FDEC-4124-4C6A-A3B6-8A6A4FB4E799}" presName="spacer" presStyleCnt="0"/>
      <dgm:spPr/>
    </dgm:pt>
    <dgm:pt modelId="{816F64A3-1916-4D27-A796-245233514E7F}" type="pres">
      <dgm:prSet presAssocID="{0AF77707-D79F-48FE-8B9E-CDE1D741A45D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0E24013-3659-443D-BDF6-38493BED12CB}" type="pres">
      <dgm:prSet presAssocID="{644B79C7-8BA5-4AB4-8051-457C5E768752}" presName="spacer" presStyleCnt="0"/>
      <dgm:spPr/>
    </dgm:pt>
    <dgm:pt modelId="{08E64EA3-1157-404D-8804-A84FF6B6C647}" type="pres">
      <dgm:prSet presAssocID="{6F821EC3-F185-4F24-9E33-B14298016CE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A7746C7-C3D1-4608-8DC6-311C85D14ED9}" type="pres">
      <dgm:prSet presAssocID="{D1EEE7E7-00F0-46DC-ACDD-7ECC7FE5EF38}" presName="spacer" presStyleCnt="0"/>
      <dgm:spPr/>
    </dgm:pt>
    <dgm:pt modelId="{50E95C4A-D804-426B-A851-FD4B5C3E62DA}" type="pres">
      <dgm:prSet presAssocID="{F6C9C896-B1E6-48C0-A8F5-4BEE1695442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2271742-C16F-4D09-8501-F80FA448C903}" type="pres">
      <dgm:prSet presAssocID="{371254C4-74C3-4D4E-AEA9-81E4CE4B3250}" presName="spacer" presStyleCnt="0"/>
      <dgm:spPr/>
    </dgm:pt>
    <dgm:pt modelId="{41DD3BED-8F07-492D-B226-D2E27E797B0F}" type="pres">
      <dgm:prSet presAssocID="{5EC37DF7-895A-4AA9-A65D-A3E079E126F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B77C238-DB1B-4A84-A5DA-87C9B4C5B2AC}" type="pres">
      <dgm:prSet presAssocID="{38854D32-FBA4-45DD-93CF-0F65ADA24E79}" presName="spacer" presStyleCnt="0"/>
      <dgm:spPr/>
    </dgm:pt>
    <dgm:pt modelId="{F4C19E13-42AA-4CF3-A855-12C15116B556}" type="pres">
      <dgm:prSet presAssocID="{3412C4FF-98F9-42C8-96E5-EEEAD7EC25AD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6337C30-79CB-49E1-B532-12E1422F0004}" type="pres">
      <dgm:prSet presAssocID="{1CBB0C99-CC45-49E8-A6D0-A7565655DDAE}" presName="spacer" presStyleCnt="0"/>
      <dgm:spPr/>
    </dgm:pt>
    <dgm:pt modelId="{18D046BB-E449-4634-9DCF-650EAAFBCC02}" type="pres">
      <dgm:prSet presAssocID="{BCC0E4E3-8EA9-4078-9901-9E3CF6B9012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36359961-B73E-4D67-B9D5-276C71A25741}" srcId="{8460C37C-EF3F-41C1-A169-F55C559B5452}" destId="{BCC0E4E3-8EA9-4078-9901-9E3CF6B90129}" srcOrd="7" destOrd="0" parTransId="{D41AE6E9-1600-4996-B212-FF9D1468A051}" sibTransId="{FF5AAA52-21C8-4560-9212-1D97172EFDF2}"/>
    <dgm:cxn modelId="{B8B96521-A259-47EB-AC57-CE9EC60644A4}" srcId="{8460C37C-EF3F-41C1-A169-F55C559B5452}" destId="{D63DA216-5374-406E-917B-E52F2BDAE092}" srcOrd="0" destOrd="0" parTransId="{E441637A-08A9-4EC5-B7C9-74B08C3924F3}" sibTransId="{8D89881B-9FDD-4CE8-9636-DD7E2C0BE5C0}"/>
    <dgm:cxn modelId="{3FA0C0A4-84B1-48A8-90C2-A4286A17871F}" type="presOf" srcId="{8460C37C-EF3F-41C1-A169-F55C559B5452}" destId="{74D130E7-42F6-480E-A2FA-113AC0503192}" srcOrd="0" destOrd="0" presId="urn:microsoft.com/office/officeart/2005/8/layout/vList2"/>
    <dgm:cxn modelId="{BF34FDC3-97CF-4BB8-AF17-3CB177360D91}" srcId="{8460C37C-EF3F-41C1-A169-F55C559B5452}" destId="{0AF77707-D79F-48FE-8B9E-CDE1D741A45D}" srcOrd="2" destOrd="0" parTransId="{CD33D54D-1066-4B68-B29F-92E4ED111601}" sibTransId="{644B79C7-8BA5-4AB4-8051-457C5E768752}"/>
    <dgm:cxn modelId="{15809F15-213F-4CDB-B84E-8F49B63FC1EC}" type="presOf" srcId="{F6C9C896-B1E6-48C0-A8F5-4BEE16954426}" destId="{50E95C4A-D804-426B-A851-FD4B5C3E62DA}" srcOrd="0" destOrd="0" presId="urn:microsoft.com/office/officeart/2005/8/layout/vList2"/>
    <dgm:cxn modelId="{23CE6335-79F8-4942-925E-E19C286543BE}" srcId="{8460C37C-EF3F-41C1-A169-F55C559B5452}" destId="{5EC37DF7-895A-4AA9-A65D-A3E079E126F2}" srcOrd="5" destOrd="0" parTransId="{BAEA7DD6-76E3-49AB-B0AD-7A64DE128E2B}" sibTransId="{38854D32-FBA4-45DD-93CF-0F65ADA24E79}"/>
    <dgm:cxn modelId="{84F068E9-86AE-42DC-BF00-1E778C609875}" srcId="{8460C37C-EF3F-41C1-A169-F55C559B5452}" destId="{6F821EC3-F185-4F24-9E33-B14298016CEB}" srcOrd="3" destOrd="0" parTransId="{0D4E3D45-5575-47F8-AA89-667D6B76C01E}" sibTransId="{D1EEE7E7-00F0-46DC-ACDD-7ECC7FE5EF38}"/>
    <dgm:cxn modelId="{740DDC55-0B04-4C5F-A588-73E1989D6A92}" srcId="{8460C37C-EF3F-41C1-A169-F55C559B5452}" destId="{F6C9C896-B1E6-48C0-A8F5-4BEE16954426}" srcOrd="4" destOrd="0" parTransId="{A3C26E83-C394-40EA-B1DF-C165490034D4}" sibTransId="{371254C4-74C3-4D4E-AEA9-81E4CE4B3250}"/>
    <dgm:cxn modelId="{4AF3E710-0762-4597-901B-E8EE729C5394}" type="presOf" srcId="{0AF77707-D79F-48FE-8B9E-CDE1D741A45D}" destId="{816F64A3-1916-4D27-A796-245233514E7F}" srcOrd="0" destOrd="0" presId="urn:microsoft.com/office/officeart/2005/8/layout/vList2"/>
    <dgm:cxn modelId="{F1648A3E-6CCD-4DC4-8117-6221BF85353E}" srcId="{8460C37C-EF3F-41C1-A169-F55C559B5452}" destId="{142C4012-13D5-4810-8D76-6ABF3D4D4431}" srcOrd="1" destOrd="0" parTransId="{1C207302-451E-43D3-B1F3-B2F1AAF6736D}" sibTransId="{DE17FDEC-4124-4C6A-A3B6-8A6A4FB4E799}"/>
    <dgm:cxn modelId="{B870652E-7FBC-4EDD-A01C-846A2F5AFEF7}" srcId="{8460C37C-EF3F-41C1-A169-F55C559B5452}" destId="{3412C4FF-98F9-42C8-96E5-EEEAD7EC25AD}" srcOrd="6" destOrd="0" parTransId="{9DBE3465-B71B-44AD-A803-92DB430BB698}" sibTransId="{1CBB0C99-CC45-49E8-A6D0-A7565655DDAE}"/>
    <dgm:cxn modelId="{B7B4EF34-F504-4CAA-AD01-6393569AFBD8}" type="presOf" srcId="{D63DA216-5374-406E-917B-E52F2BDAE092}" destId="{7874DA30-D11B-4C0A-BA2A-BE648A799DDE}" srcOrd="0" destOrd="0" presId="urn:microsoft.com/office/officeart/2005/8/layout/vList2"/>
    <dgm:cxn modelId="{0AD8293F-9A3B-46C5-97C8-8B331C9FF084}" type="presOf" srcId="{BCC0E4E3-8EA9-4078-9901-9E3CF6B90129}" destId="{18D046BB-E449-4634-9DCF-650EAAFBCC02}" srcOrd="0" destOrd="0" presId="urn:microsoft.com/office/officeart/2005/8/layout/vList2"/>
    <dgm:cxn modelId="{A02BC49F-00A2-4908-B976-3583F5F32F96}" type="presOf" srcId="{5EC37DF7-895A-4AA9-A65D-A3E079E126F2}" destId="{41DD3BED-8F07-492D-B226-D2E27E797B0F}" srcOrd="0" destOrd="0" presId="urn:microsoft.com/office/officeart/2005/8/layout/vList2"/>
    <dgm:cxn modelId="{1B616165-D381-45E8-A993-461A6C15FD1D}" type="presOf" srcId="{142C4012-13D5-4810-8D76-6ABF3D4D4431}" destId="{38D563CA-5467-499F-83A2-D25B3BE2EBCC}" srcOrd="0" destOrd="0" presId="urn:microsoft.com/office/officeart/2005/8/layout/vList2"/>
    <dgm:cxn modelId="{B50480B3-E9E0-45AF-AE6C-3ADA154758B4}" type="presOf" srcId="{6F821EC3-F185-4F24-9E33-B14298016CEB}" destId="{08E64EA3-1157-404D-8804-A84FF6B6C647}" srcOrd="0" destOrd="0" presId="urn:microsoft.com/office/officeart/2005/8/layout/vList2"/>
    <dgm:cxn modelId="{955926DF-8B8A-4654-AF62-2BEB146C11E5}" type="presOf" srcId="{3412C4FF-98F9-42C8-96E5-EEEAD7EC25AD}" destId="{F4C19E13-42AA-4CF3-A855-12C15116B556}" srcOrd="0" destOrd="0" presId="urn:microsoft.com/office/officeart/2005/8/layout/vList2"/>
    <dgm:cxn modelId="{283ECFE3-FA2D-4413-BA6E-A21A0E329F27}" type="presParOf" srcId="{74D130E7-42F6-480E-A2FA-113AC0503192}" destId="{7874DA30-D11B-4C0A-BA2A-BE648A799DDE}" srcOrd="0" destOrd="0" presId="urn:microsoft.com/office/officeart/2005/8/layout/vList2"/>
    <dgm:cxn modelId="{83EB9561-2D9B-4EA4-84E9-30EA8F394B17}" type="presParOf" srcId="{74D130E7-42F6-480E-A2FA-113AC0503192}" destId="{CA0F3D09-CD99-4717-8A72-B39FE5110DC8}" srcOrd="1" destOrd="0" presId="urn:microsoft.com/office/officeart/2005/8/layout/vList2"/>
    <dgm:cxn modelId="{E21E000D-9CEC-4C44-9EC2-B74DCF53E6F5}" type="presParOf" srcId="{74D130E7-42F6-480E-A2FA-113AC0503192}" destId="{38D563CA-5467-499F-83A2-D25B3BE2EBCC}" srcOrd="2" destOrd="0" presId="urn:microsoft.com/office/officeart/2005/8/layout/vList2"/>
    <dgm:cxn modelId="{CF121A72-4DD5-47C0-B493-CF25AF5AAEFB}" type="presParOf" srcId="{74D130E7-42F6-480E-A2FA-113AC0503192}" destId="{C547DE00-2E4A-4054-8895-AD55A031C727}" srcOrd="3" destOrd="0" presId="urn:microsoft.com/office/officeart/2005/8/layout/vList2"/>
    <dgm:cxn modelId="{7F4AF17E-11C0-42A1-8546-CB59FA7C7C75}" type="presParOf" srcId="{74D130E7-42F6-480E-A2FA-113AC0503192}" destId="{816F64A3-1916-4D27-A796-245233514E7F}" srcOrd="4" destOrd="0" presId="urn:microsoft.com/office/officeart/2005/8/layout/vList2"/>
    <dgm:cxn modelId="{F31856DF-32B6-4AD0-87EB-896D09CE08C8}" type="presParOf" srcId="{74D130E7-42F6-480E-A2FA-113AC0503192}" destId="{80E24013-3659-443D-BDF6-38493BED12CB}" srcOrd="5" destOrd="0" presId="urn:microsoft.com/office/officeart/2005/8/layout/vList2"/>
    <dgm:cxn modelId="{478CFF3C-9FCC-4699-94D7-A4C45901755E}" type="presParOf" srcId="{74D130E7-42F6-480E-A2FA-113AC0503192}" destId="{08E64EA3-1157-404D-8804-A84FF6B6C647}" srcOrd="6" destOrd="0" presId="urn:microsoft.com/office/officeart/2005/8/layout/vList2"/>
    <dgm:cxn modelId="{AD086F93-5A8F-4EC9-9640-E22E58A4E19A}" type="presParOf" srcId="{74D130E7-42F6-480E-A2FA-113AC0503192}" destId="{AA7746C7-C3D1-4608-8DC6-311C85D14ED9}" srcOrd="7" destOrd="0" presId="urn:microsoft.com/office/officeart/2005/8/layout/vList2"/>
    <dgm:cxn modelId="{8423701E-948C-423D-B17A-DB01B23A42C9}" type="presParOf" srcId="{74D130E7-42F6-480E-A2FA-113AC0503192}" destId="{50E95C4A-D804-426B-A851-FD4B5C3E62DA}" srcOrd="8" destOrd="0" presId="urn:microsoft.com/office/officeart/2005/8/layout/vList2"/>
    <dgm:cxn modelId="{61802E6D-331D-48BD-A845-7F4A7BF8DFCE}" type="presParOf" srcId="{74D130E7-42F6-480E-A2FA-113AC0503192}" destId="{32271742-C16F-4D09-8501-F80FA448C903}" srcOrd="9" destOrd="0" presId="urn:microsoft.com/office/officeart/2005/8/layout/vList2"/>
    <dgm:cxn modelId="{17BC3BB4-E848-4E70-B2B6-380298282988}" type="presParOf" srcId="{74D130E7-42F6-480E-A2FA-113AC0503192}" destId="{41DD3BED-8F07-492D-B226-D2E27E797B0F}" srcOrd="10" destOrd="0" presId="urn:microsoft.com/office/officeart/2005/8/layout/vList2"/>
    <dgm:cxn modelId="{5A0DBFDD-5E56-466A-A003-6E9FD3DD9980}" type="presParOf" srcId="{74D130E7-42F6-480E-A2FA-113AC0503192}" destId="{9B77C238-DB1B-4A84-A5DA-87C9B4C5B2AC}" srcOrd="11" destOrd="0" presId="urn:microsoft.com/office/officeart/2005/8/layout/vList2"/>
    <dgm:cxn modelId="{B89A01FA-FEDE-47CF-B273-6868976AA8D7}" type="presParOf" srcId="{74D130E7-42F6-480E-A2FA-113AC0503192}" destId="{F4C19E13-42AA-4CF3-A855-12C15116B556}" srcOrd="12" destOrd="0" presId="urn:microsoft.com/office/officeart/2005/8/layout/vList2"/>
    <dgm:cxn modelId="{45167617-8EF5-4DF9-8CD9-F6D27237E415}" type="presParOf" srcId="{74D130E7-42F6-480E-A2FA-113AC0503192}" destId="{76337C30-79CB-49E1-B532-12E1422F0004}" srcOrd="13" destOrd="0" presId="urn:microsoft.com/office/officeart/2005/8/layout/vList2"/>
    <dgm:cxn modelId="{B2F35CE2-5E6C-48A5-88BF-4529483415A9}" type="presParOf" srcId="{74D130E7-42F6-480E-A2FA-113AC0503192}" destId="{18D046BB-E449-4634-9DCF-650EAAFBCC02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2DAC4F-75C5-4F09-8927-43EC58A61A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B29FFD-7F8F-4CBE-AC21-EDCE6ABFAE61}">
      <dgm:prSet/>
      <dgm:spPr/>
      <dgm:t>
        <a:bodyPr/>
        <a:lstStyle/>
        <a:p>
          <a:pPr rtl="0"/>
          <a:r>
            <a:rPr lang="en-US" smtClean="0">
              <a:solidFill>
                <a:schemeClr val="tx1"/>
              </a:solidFill>
            </a:rPr>
            <a:t>Times are changing</a:t>
          </a:r>
          <a:endParaRPr lang="en-US">
            <a:solidFill>
              <a:schemeClr val="tx1"/>
            </a:solidFill>
          </a:endParaRPr>
        </a:p>
      </dgm:t>
    </dgm:pt>
    <dgm:pt modelId="{F4AD7EF9-1291-4FB0-9794-FAD4C643B9A2}" type="parTrans" cxnId="{256B47CA-8BC4-4169-89D3-E6B2E4FD42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6F4ACC7-4FB4-407D-AF3C-EE9EA0C98CD5}" type="sibTrans" cxnId="{256B47CA-8BC4-4169-89D3-E6B2E4FD42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20FACB4-94B4-4720-815D-F05CB1373565}">
      <dgm:prSet/>
      <dgm:spPr/>
      <dgm:t>
        <a:bodyPr/>
        <a:lstStyle/>
        <a:p>
          <a:pPr rtl="0"/>
          <a:r>
            <a:rPr lang="en-US" smtClean="0">
              <a:solidFill>
                <a:schemeClr val="tx1"/>
              </a:solidFill>
            </a:rPr>
            <a:t>With the machines being way powerful, our requirements to generate and process data are also increasing</a:t>
          </a:r>
          <a:endParaRPr lang="en-US">
            <a:solidFill>
              <a:schemeClr val="tx1"/>
            </a:solidFill>
          </a:endParaRPr>
        </a:p>
      </dgm:t>
    </dgm:pt>
    <dgm:pt modelId="{09CC8319-D413-473E-8117-63C9037F659A}" type="parTrans" cxnId="{E21E1998-A745-4198-852D-7AAAEB55842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8B6FBD-0DEC-4956-8A96-AB5470C31724}" type="sibTrans" cxnId="{E21E1998-A745-4198-852D-7AAAEB55842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172D0E9-53BA-4701-A8C7-C9AC62E8758E}">
      <dgm:prSet/>
      <dgm:spPr/>
      <dgm:t>
        <a:bodyPr/>
        <a:lstStyle/>
        <a:p>
          <a:pPr rtl="0"/>
          <a:r>
            <a:rPr lang="en-US" smtClean="0">
              <a:solidFill>
                <a:schemeClr val="tx1"/>
              </a:solidFill>
            </a:rPr>
            <a:t>Today programmers have to deal with Big data (Terabytes+ data) problems</a:t>
          </a:r>
          <a:endParaRPr lang="en-US">
            <a:solidFill>
              <a:schemeClr val="tx1"/>
            </a:solidFill>
          </a:endParaRPr>
        </a:p>
      </dgm:t>
    </dgm:pt>
    <dgm:pt modelId="{4DDD7E95-3D2E-4B0C-82A3-BA02ABB6267D}" type="parTrans" cxnId="{82858511-F0E9-4B78-8F95-D12C77280AF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12C77E9-C591-4E30-AABC-5E42E48B604B}" type="sibTrans" cxnId="{82858511-F0E9-4B78-8F95-D12C77280AF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55266E2-95BB-4A36-9D61-28DC6B4FC9B6}">
      <dgm:prSet/>
      <dgm:spPr/>
      <dgm:t>
        <a:bodyPr/>
        <a:lstStyle/>
        <a:p>
          <a:pPr rtl="0"/>
          <a:r>
            <a:rPr lang="en-US" smtClean="0">
              <a:solidFill>
                <a:schemeClr val="tx1"/>
              </a:solidFill>
            </a:rPr>
            <a:t>It requires exploitation of multi core computers and enterprise computing grids</a:t>
          </a:r>
          <a:endParaRPr lang="en-US">
            <a:solidFill>
              <a:schemeClr val="tx1"/>
            </a:solidFill>
          </a:endParaRPr>
        </a:p>
      </dgm:t>
    </dgm:pt>
    <dgm:pt modelId="{48308702-C528-40CE-8504-87C1B7329D72}" type="parTrans" cxnId="{F4818B2C-CFE9-4CB7-AF4C-370964EAE40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4C344DF-21D9-4EAF-9B03-C604352636F0}" type="sibTrans" cxnId="{F4818B2C-CFE9-4CB7-AF4C-370964EAE40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ADA4261-A1C1-40D9-95FE-542BF030A436}">
      <dgm:prSet/>
      <dgm:spPr/>
      <dgm:t>
        <a:bodyPr/>
        <a:lstStyle/>
        <a:p>
          <a:pPr rtl="0"/>
          <a:r>
            <a:rPr lang="en-US" smtClean="0">
              <a:solidFill>
                <a:schemeClr val="tx1"/>
              </a:solidFill>
            </a:rPr>
            <a:t>Effectively it calls for parallel processing, which was not Java’s favorite playground in past</a:t>
          </a:r>
          <a:endParaRPr lang="en-US">
            <a:solidFill>
              <a:schemeClr val="tx1"/>
            </a:solidFill>
          </a:endParaRPr>
        </a:p>
      </dgm:t>
    </dgm:pt>
    <dgm:pt modelId="{02193604-5989-4291-BE56-562BAE3290EF}" type="parTrans" cxnId="{2BB1EBA9-56B9-4921-9D72-6260875388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8FDFACA-2CC2-4533-AFBE-EC4560F09F5A}" type="sibTrans" cxnId="{2BB1EBA9-56B9-4921-9D72-6260875388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5DF66E-DF26-491F-AFA9-D68228BFD88B}">
      <dgm:prSet/>
      <dgm:spPr/>
      <dgm:t>
        <a:bodyPr/>
        <a:lstStyle/>
        <a:p>
          <a:pPr rtl="0"/>
          <a:r>
            <a:rPr lang="en-US" smtClean="0">
              <a:solidFill>
                <a:schemeClr val="tx1"/>
              </a:solidFill>
            </a:rPr>
            <a:t>With the advent of parallel processing algorithms and platforms, the programming paradigms started changing</a:t>
          </a:r>
          <a:endParaRPr lang="en-US">
            <a:solidFill>
              <a:schemeClr val="tx1"/>
            </a:solidFill>
          </a:endParaRPr>
        </a:p>
      </dgm:t>
    </dgm:pt>
    <dgm:pt modelId="{33B2B06F-3CCC-4752-8C43-CC16D9791AD0}" type="parTrans" cxnId="{59814578-A8A2-4508-8A46-EB968849679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5A120E8-9C3B-4E58-A298-652F0D8F9BCF}" type="sibTrans" cxnId="{59814578-A8A2-4508-8A46-EB968849679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0E4E0F9-2A3F-4D76-8476-CE16383E0789}">
      <dgm:prSet/>
      <dgm:spPr/>
      <dgm:t>
        <a:bodyPr/>
        <a:lstStyle/>
        <a:p>
          <a:pPr rtl="0"/>
          <a:r>
            <a:rPr lang="en-US" smtClean="0">
              <a:solidFill>
                <a:schemeClr val="tx1"/>
              </a:solidFill>
            </a:rPr>
            <a:t>The old style Java was still able to support it (think Native Map reduce etc.), but it was not natural</a:t>
          </a:r>
          <a:endParaRPr lang="en-US">
            <a:solidFill>
              <a:schemeClr val="tx1"/>
            </a:solidFill>
          </a:endParaRPr>
        </a:p>
      </dgm:t>
    </dgm:pt>
    <dgm:pt modelId="{8D3B3C10-6930-4518-B8A4-62B8EE55E146}" type="parTrans" cxnId="{A65F434B-E963-48E4-A5E9-44D1FF2A37F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D042F4E-D429-4153-AEBE-DB154FFF8ED6}" type="sibTrans" cxnId="{A65F434B-E963-48E4-A5E9-44D1FF2A37F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57BDCD7-CD89-497B-853F-ECBAD98F3AA4}">
      <dgm:prSet/>
      <dgm:spPr/>
      <dgm:t>
        <a:bodyPr/>
        <a:lstStyle/>
        <a:p>
          <a:pPr rtl="0"/>
          <a:r>
            <a:rPr lang="en-US" smtClean="0">
              <a:solidFill>
                <a:schemeClr val="tx1"/>
              </a:solidFill>
            </a:rPr>
            <a:t>Many times, programming parallel processing algorithms in Java becomes a serious pain</a:t>
          </a:r>
          <a:endParaRPr lang="en-US">
            <a:solidFill>
              <a:schemeClr val="tx1"/>
            </a:solidFill>
          </a:endParaRPr>
        </a:p>
      </dgm:t>
    </dgm:pt>
    <dgm:pt modelId="{81F53026-DD02-4810-9FE6-114C667CC487}" type="parTrans" cxnId="{C232536F-8BBD-4D9B-BCF4-4BBFC95218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FBEB9E-5045-4755-B259-870B047A849C}" type="sibTrans" cxnId="{C232536F-8BBD-4D9B-BCF4-4BBFC95218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C89E25A-184D-4984-B1BA-6AEE6F5F7004}" type="pres">
      <dgm:prSet presAssocID="{CD2DAC4F-75C5-4F09-8927-43EC58A61A88}" presName="linear" presStyleCnt="0">
        <dgm:presLayoutVars>
          <dgm:animLvl val="lvl"/>
          <dgm:resizeHandles val="exact"/>
        </dgm:presLayoutVars>
      </dgm:prSet>
      <dgm:spPr/>
    </dgm:pt>
    <dgm:pt modelId="{E6CE13B8-DF25-425F-BE98-3557BD95E048}" type="pres">
      <dgm:prSet presAssocID="{93B29FFD-7F8F-4CBE-AC21-EDCE6ABFAE61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AD3F823-9717-4EC7-9CC7-EDDE9E3480D1}" type="pres">
      <dgm:prSet presAssocID="{06F4ACC7-4FB4-407D-AF3C-EE9EA0C98CD5}" presName="spacer" presStyleCnt="0"/>
      <dgm:spPr/>
    </dgm:pt>
    <dgm:pt modelId="{F7233C67-4B14-41C7-8EE9-EC4BCF5087F3}" type="pres">
      <dgm:prSet presAssocID="{820FACB4-94B4-4720-815D-F05CB137356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1A25D67-C82E-4628-B879-4E8BD8797997}" type="pres">
      <dgm:prSet presAssocID="{248B6FBD-0DEC-4956-8A96-AB5470C31724}" presName="spacer" presStyleCnt="0"/>
      <dgm:spPr/>
    </dgm:pt>
    <dgm:pt modelId="{78F7C89D-2E04-423F-A7D9-5370E1DE558D}" type="pres">
      <dgm:prSet presAssocID="{A172D0E9-53BA-4701-A8C7-C9AC62E8758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AAA9AAE-385A-4F20-A716-5549894E4EE7}" type="pres">
      <dgm:prSet presAssocID="{D12C77E9-C591-4E30-AABC-5E42E48B604B}" presName="spacer" presStyleCnt="0"/>
      <dgm:spPr/>
    </dgm:pt>
    <dgm:pt modelId="{5A7700EA-6D99-4771-840A-EA92ABAD705D}" type="pres">
      <dgm:prSet presAssocID="{E55266E2-95BB-4A36-9D61-28DC6B4FC9B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1614F8B-CD98-4D3B-8277-EF0808AC85CF}" type="pres">
      <dgm:prSet presAssocID="{34C344DF-21D9-4EAF-9B03-C604352636F0}" presName="spacer" presStyleCnt="0"/>
      <dgm:spPr/>
    </dgm:pt>
    <dgm:pt modelId="{28E46A43-CA08-4155-82DE-15789ABD2C0B}" type="pres">
      <dgm:prSet presAssocID="{6ADA4261-A1C1-40D9-95FE-542BF030A43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77CD84C6-8C45-4DE9-961C-E3D18EA94AC2}" type="pres">
      <dgm:prSet presAssocID="{88FDFACA-2CC2-4533-AFBE-EC4560F09F5A}" presName="spacer" presStyleCnt="0"/>
      <dgm:spPr/>
    </dgm:pt>
    <dgm:pt modelId="{A2F62E35-398D-4888-B875-48C9D54B0BAA}" type="pres">
      <dgm:prSet presAssocID="{5B5DF66E-DF26-491F-AFA9-D68228BFD88B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2389D80-22D1-4444-BBEF-A038C4D818F6}" type="pres">
      <dgm:prSet presAssocID="{A5A120E8-9C3B-4E58-A298-652F0D8F9BCF}" presName="spacer" presStyleCnt="0"/>
      <dgm:spPr/>
    </dgm:pt>
    <dgm:pt modelId="{D93B3B58-6D36-4816-868E-F8CF12F2C4FA}" type="pres">
      <dgm:prSet presAssocID="{50E4E0F9-2A3F-4D76-8476-CE16383E0789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913298C-3576-41C2-872B-314A5BC2704C}" type="pres">
      <dgm:prSet presAssocID="{BD042F4E-D429-4153-AEBE-DB154FFF8ED6}" presName="spacer" presStyleCnt="0"/>
      <dgm:spPr/>
    </dgm:pt>
    <dgm:pt modelId="{1CDDF6D5-A00E-4633-8BF2-AAD759C5B28F}" type="pres">
      <dgm:prSet presAssocID="{F57BDCD7-CD89-497B-853F-ECBAD98F3AA4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59814578-A8A2-4508-8A46-EB9688496796}" srcId="{CD2DAC4F-75C5-4F09-8927-43EC58A61A88}" destId="{5B5DF66E-DF26-491F-AFA9-D68228BFD88B}" srcOrd="5" destOrd="0" parTransId="{33B2B06F-3CCC-4752-8C43-CC16D9791AD0}" sibTransId="{A5A120E8-9C3B-4E58-A298-652F0D8F9BCF}"/>
    <dgm:cxn modelId="{E21E1998-A745-4198-852D-7AAAEB558420}" srcId="{CD2DAC4F-75C5-4F09-8927-43EC58A61A88}" destId="{820FACB4-94B4-4720-815D-F05CB1373565}" srcOrd="1" destOrd="0" parTransId="{09CC8319-D413-473E-8117-63C9037F659A}" sibTransId="{248B6FBD-0DEC-4956-8A96-AB5470C31724}"/>
    <dgm:cxn modelId="{F4818B2C-CFE9-4CB7-AF4C-370964EAE402}" srcId="{CD2DAC4F-75C5-4F09-8927-43EC58A61A88}" destId="{E55266E2-95BB-4A36-9D61-28DC6B4FC9B6}" srcOrd="3" destOrd="0" parTransId="{48308702-C528-40CE-8504-87C1B7329D72}" sibTransId="{34C344DF-21D9-4EAF-9B03-C604352636F0}"/>
    <dgm:cxn modelId="{F0E937F5-F2E2-4223-9926-C700CC0BFA86}" type="presOf" srcId="{50E4E0F9-2A3F-4D76-8476-CE16383E0789}" destId="{D93B3B58-6D36-4816-868E-F8CF12F2C4FA}" srcOrd="0" destOrd="0" presId="urn:microsoft.com/office/officeart/2005/8/layout/vList2"/>
    <dgm:cxn modelId="{1C186BDC-1E68-4A76-A8F9-E4CA1EB70704}" type="presOf" srcId="{820FACB4-94B4-4720-815D-F05CB1373565}" destId="{F7233C67-4B14-41C7-8EE9-EC4BCF5087F3}" srcOrd="0" destOrd="0" presId="urn:microsoft.com/office/officeart/2005/8/layout/vList2"/>
    <dgm:cxn modelId="{CD63E5A2-4F8C-4A96-9772-D4513A13E7D4}" type="presOf" srcId="{CD2DAC4F-75C5-4F09-8927-43EC58A61A88}" destId="{7C89E25A-184D-4984-B1BA-6AEE6F5F7004}" srcOrd="0" destOrd="0" presId="urn:microsoft.com/office/officeart/2005/8/layout/vList2"/>
    <dgm:cxn modelId="{C232536F-8BBD-4D9B-BCF4-4BBFC9521860}" srcId="{CD2DAC4F-75C5-4F09-8927-43EC58A61A88}" destId="{F57BDCD7-CD89-497B-853F-ECBAD98F3AA4}" srcOrd="7" destOrd="0" parTransId="{81F53026-DD02-4810-9FE6-114C667CC487}" sibTransId="{FFFBEB9E-5045-4755-B259-870B047A849C}"/>
    <dgm:cxn modelId="{82858511-F0E9-4B78-8F95-D12C77280AF6}" srcId="{CD2DAC4F-75C5-4F09-8927-43EC58A61A88}" destId="{A172D0E9-53BA-4701-A8C7-C9AC62E8758E}" srcOrd="2" destOrd="0" parTransId="{4DDD7E95-3D2E-4B0C-82A3-BA02ABB6267D}" sibTransId="{D12C77E9-C591-4E30-AABC-5E42E48B604B}"/>
    <dgm:cxn modelId="{256B47CA-8BC4-4169-89D3-E6B2E4FD4225}" srcId="{CD2DAC4F-75C5-4F09-8927-43EC58A61A88}" destId="{93B29FFD-7F8F-4CBE-AC21-EDCE6ABFAE61}" srcOrd="0" destOrd="0" parTransId="{F4AD7EF9-1291-4FB0-9794-FAD4C643B9A2}" sibTransId="{06F4ACC7-4FB4-407D-AF3C-EE9EA0C98CD5}"/>
    <dgm:cxn modelId="{2BB1EBA9-56B9-4921-9D72-6260875388C5}" srcId="{CD2DAC4F-75C5-4F09-8927-43EC58A61A88}" destId="{6ADA4261-A1C1-40D9-95FE-542BF030A436}" srcOrd="4" destOrd="0" parTransId="{02193604-5989-4291-BE56-562BAE3290EF}" sibTransId="{88FDFACA-2CC2-4533-AFBE-EC4560F09F5A}"/>
    <dgm:cxn modelId="{26A3884A-536B-4AB6-B21A-0D7ED17A8EA3}" type="presOf" srcId="{E55266E2-95BB-4A36-9D61-28DC6B4FC9B6}" destId="{5A7700EA-6D99-4771-840A-EA92ABAD705D}" srcOrd="0" destOrd="0" presId="urn:microsoft.com/office/officeart/2005/8/layout/vList2"/>
    <dgm:cxn modelId="{48DD45C6-2B49-4EC6-BCA5-6280CC07968B}" type="presOf" srcId="{6ADA4261-A1C1-40D9-95FE-542BF030A436}" destId="{28E46A43-CA08-4155-82DE-15789ABD2C0B}" srcOrd="0" destOrd="0" presId="urn:microsoft.com/office/officeart/2005/8/layout/vList2"/>
    <dgm:cxn modelId="{A65F434B-E963-48E4-A5E9-44D1FF2A37F8}" srcId="{CD2DAC4F-75C5-4F09-8927-43EC58A61A88}" destId="{50E4E0F9-2A3F-4D76-8476-CE16383E0789}" srcOrd="6" destOrd="0" parTransId="{8D3B3C10-6930-4518-B8A4-62B8EE55E146}" sibTransId="{BD042F4E-D429-4153-AEBE-DB154FFF8ED6}"/>
    <dgm:cxn modelId="{3AA6AD01-36AA-46DE-AA96-F2D54F8E2BC7}" type="presOf" srcId="{93B29FFD-7F8F-4CBE-AC21-EDCE6ABFAE61}" destId="{E6CE13B8-DF25-425F-BE98-3557BD95E048}" srcOrd="0" destOrd="0" presId="urn:microsoft.com/office/officeart/2005/8/layout/vList2"/>
    <dgm:cxn modelId="{1D8AE01E-9F45-4334-AA97-E07FC60D4651}" type="presOf" srcId="{F57BDCD7-CD89-497B-853F-ECBAD98F3AA4}" destId="{1CDDF6D5-A00E-4633-8BF2-AAD759C5B28F}" srcOrd="0" destOrd="0" presId="urn:microsoft.com/office/officeart/2005/8/layout/vList2"/>
    <dgm:cxn modelId="{F54CD864-424C-4536-83FF-91C0A1B68452}" type="presOf" srcId="{5B5DF66E-DF26-491F-AFA9-D68228BFD88B}" destId="{A2F62E35-398D-4888-B875-48C9D54B0BAA}" srcOrd="0" destOrd="0" presId="urn:microsoft.com/office/officeart/2005/8/layout/vList2"/>
    <dgm:cxn modelId="{D7145178-C96F-48BD-87A8-1A681C1FF7B8}" type="presOf" srcId="{A172D0E9-53BA-4701-A8C7-C9AC62E8758E}" destId="{78F7C89D-2E04-423F-A7D9-5370E1DE558D}" srcOrd="0" destOrd="0" presId="urn:microsoft.com/office/officeart/2005/8/layout/vList2"/>
    <dgm:cxn modelId="{04BBD5A5-47A8-4852-8CB6-16404B973B55}" type="presParOf" srcId="{7C89E25A-184D-4984-B1BA-6AEE6F5F7004}" destId="{E6CE13B8-DF25-425F-BE98-3557BD95E048}" srcOrd="0" destOrd="0" presId="urn:microsoft.com/office/officeart/2005/8/layout/vList2"/>
    <dgm:cxn modelId="{DEDBE0CD-3FD2-438A-802E-C00D1C4B76B6}" type="presParOf" srcId="{7C89E25A-184D-4984-B1BA-6AEE6F5F7004}" destId="{0AD3F823-9717-4EC7-9CC7-EDDE9E3480D1}" srcOrd="1" destOrd="0" presId="urn:microsoft.com/office/officeart/2005/8/layout/vList2"/>
    <dgm:cxn modelId="{DB14F17E-996B-4024-83C2-4F23DB67099D}" type="presParOf" srcId="{7C89E25A-184D-4984-B1BA-6AEE6F5F7004}" destId="{F7233C67-4B14-41C7-8EE9-EC4BCF5087F3}" srcOrd="2" destOrd="0" presId="urn:microsoft.com/office/officeart/2005/8/layout/vList2"/>
    <dgm:cxn modelId="{EE0A2083-8AC0-4FFF-95C2-323BCA296500}" type="presParOf" srcId="{7C89E25A-184D-4984-B1BA-6AEE6F5F7004}" destId="{D1A25D67-C82E-4628-B879-4E8BD8797997}" srcOrd="3" destOrd="0" presId="urn:microsoft.com/office/officeart/2005/8/layout/vList2"/>
    <dgm:cxn modelId="{FE9A78BC-3E53-432D-BB43-6267DCBB400D}" type="presParOf" srcId="{7C89E25A-184D-4984-B1BA-6AEE6F5F7004}" destId="{78F7C89D-2E04-423F-A7D9-5370E1DE558D}" srcOrd="4" destOrd="0" presId="urn:microsoft.com/office/officeart/2005/8/layout/vList2"/>
    <dgm:cxn modelId="{A9FBB65F-D88A-4915-BDC1-59CC0AF9136E}" type="presParOf" srcId="{7C89E25A-184D-4984-B1BA-6AEE6F5F7004}" destId="{7AAA9AAE-385A-4F20-A716-5549894E4EE7}" srcOrd="5" destOrd="0" presId="urn:microsoft.com/office/officeart/2005/8/layout/vList2"/>
    <dgm:cxn modelId="{66CAE7F6-26C8-4481-9AEF-EFA8F0B7FF58}" type="presParOf" srcId="{7C89E25A-184D-4984-B1BA-6AEE6F5F7004}" destId="{5A7700EA-6D99-4771-840A-EA92ABAD705D}" srcOrd="6" destOrd="0" presId="urn:microsoft.com/office/officeart/2005/8/layout/vList2"/>
    <dgm:cxn modelId="{3B1D06F7-B8EB-4802-9C2D-CFD3FA72917D}" type="presParOf" srcId="{7C89E25A-184D-4984-B1BA-6AEE6F5F7004}" destId="{F1614F8B-CD98-4D3B-8277-EF0808AC85CF}" srcOrd="7" destOrd="0" presId="urn:microsoft.com/office/officeart/2005/8/layout/vList2"/>
    <dgm:cxn modelId="{213A2723-57C3-405C-B252-CB26B0987D42}" type="presParOf" srcId="{7C89E25A-184D-4984-B1BA-6AEE6F5F7004}" destId="{28E46A43-CA08-4155-82DE-15789ABD2C0B}" srcOrd="8" destOrd="0" presId="urn:microsoft.com/office/officeart/2005/8/layout/vList2"/>
    <dgm:cxn modelId="{E6DE5364-8B7A-4DB4-B5B4-823148CBD738}" type="presParOf" srcId="{7C89E25A-184D-4984-B1BA-6AEE6F5F7004}" destId="{77CD84C6-8C45-4DE9-961C-E3D18EA94AC2}" srcOrd="9" destOrd="0" presId="urn:microsoft.com/office/officeart/2005/8/layout/vList2"/>
    <dgm:cxn modelId="{5D43E2E4-1263-427E-AB07-1CE0F12F19DB}" type="presParOf" srcId="{7C89E25A-184D-4984-B1BA-6AEE6F5F7004}" destId="{A2F62E35-398D-4888-B875-48C9D54B0BAA}" srcOrd="10" destOrd="0" presId="urn:microsoft.com/office/officeart/2005/8/layout/vList2"/>
    <dgm:cxn modelId="{878A221D-6D05-4990-959D-AE71351E7EE7}" type="presParOf" srcId="{7C89E25A-184D-4984-B1BA-6AEE6F5F7004}" destId="{02389D80-22D1-4444-BBEF-A038C4D818F6}" srcOrd="11" destOrd="0" presId="urn:microsoft.com/office/officeart/2005/8/layout/vList2"/>
    <dgm:cxn modelId="{ABB07B3F-56A5-4B71-96D2-A16B42D873E5}" type="presParOf" srcId="{7C89E25A-184D-4984-B1BA-6AEE6F5F7004}" destId="{D93B3B58-6D36-4816-868E-F8CF12F2C4FA}" srcOrd="12" destOrd="0" presId="urn:microsoft.com/office/officeart/2005/8/layout/vList2"/>
    <dgm:cxn modelId="{4369BF25-6ECD-4F96-999E-D1F3C3B66B26}" type="presParOf" srcId="{7C89E25A-184D-4984-B1BA-6AEE6F5F7004}" destId="{B913298C-3576-41C2-872B-314A5BC2704C}" srcOrd="13" destOrd="0" presId="urn:microsoft.com/office/officeart/2005/8/layout/vList2"/>
    <dgm:cxn modelId="{B0E5D9E3-565C-48B7-A042-F055B74E26AB}" type="presParOf" srcId="{7C89E25A-184D-4984-B1BA-6AEE6F5F7004}" destId="{1CDDF6D5-A00E-4633-8BF2-AAD759C5B28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9EBD7E-595D-4180-BA92-72D2A78678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E02DDB-1A0A-4177-8E9D-F66AC7A39BB7}">
      <dgm:prSet/>
      <dgm:spPr/>
      <dgm:t>
        <a:bodyPr/>
        <a:lstStyle/>
        <a:p>
          <a:pPr rtl="0"/>
          <a:r>
            <a:rPr lang="en-US" smtClean="0">
              <a:solidFill>
                <a:schemeClr val="tx1"/>
              </a:solidFill>
            </a:rPr>
            <a:t>Eventually many specialized languages for parallel processing started emerging e.g. Scala, R, Python etc. </a:t>
          </a:r>
          <a:endParaRPr lang="en-US">
            <a:solidFill>
              <a:schemeClr val="tx1"/>
            </a:solidFill>
          </a:endParaRPr>
        </a:p>
      </dgm:t>
    </dgm:pt>
    <dgm:pt modelId="{40BCF04F-70A0-4DDA-8FCE-77BA037C88FE}" type="parTrans" cxnId="{A47B2344-0883-4641-9A7E-2232F5EB68A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F78609-8D44-4C37-90F0-066ABAC1060F}" type="sibTrans" cxnId="{A47B2344-0883-4641-9A7E-2232F5EB68A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59262BB-E278-40BA-A9EA-B2FF0DC1AF2C}">
      <dgm:prSet/>
      <dgm:spPr/>
      <dgm:t>
        <a:bodyPr/>
        <a:lstStyle/>
        <a:p>
          <a:pPr rtl="0"/>
          <a:r>
            <a:rPr lang="en-US" smtClean="0">
              <a:solidFill>
                <a:schemeClr val="tx1"/>
              </a:solidFill>
            </a:rPr>
            <a:t>Hence Java needed to change once again to adapt itself and be relevant with changing requirements of programmers</a:t>
          </a:r>
          <a:endParaRPr lang="en-US">
            <a:solidFill>
              <a:schemeClr val="tx1"/>
            </a:solidFill>
          </a:endParaRPr>
        </a:p>
      </dgm:t>
    </dgm:pt>
    <dgm:pt modelId="{EF7165A9-7A48-43DB-97F1-87741C76698E}" type="parTrans" cxnId="{FB7E9A9C-036D-426D-A43A-1EFC1AD80BE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C978BBC-E8FE-47A8-9C59-2CCD0CC25943}" type="sibTrans" cxnId="{FB7E9A9C-036D-426D-A43A-1EFC1AD80BE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18C93A-5991-4CCD-B94A-5D662D70DE90}">
      <dgm:prSet/>
      <dgm:spPr/>
      <dgm:t>
        <a:bodyPr/>
        <a:lstStyle/>
        <a:p>
          <a:pPr rtl="0"/>
          <a:r>
            <a:rPr lang="en-US" smtClean="0">
              <a:solidFill>
                <a:schemeClr val="tx1"/>
              </a:solidFill>
            </a:rPr>
            <a:t>Over the period of time, many programming languages have give the programmers a very concise (and many times declarative) way of coding</a:t>
          </a:r>
          <a:endParaRPr lang="en-US">
            <a:solidFill>
              <a:schemeClr val="tx1"/>
            </a:solidFill>
          </a:endParaRPr>
        </a:p>
      </dgm:t>
    </dgm:pt>
    <dgm:pt modelId="{673CAA0F-E102-4C1F-9219-7BF6CEADA18F}" type="parTrans" cxnId="{DEB35493-BA4E-448D-B3C6-DC0D7BBB6CB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10D0E29-2850-421D-BAF2-F201DADE2E8C}" type="sibTrans" cxnId="{DEB35493-BA4E-448D-B3C6-DC0D7BBB6CB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7FF5104-7CB0-4162-A4D5-BA0162BBDBD8}">
      <dgm:prSet/>
      <dgm:spPr/>
      <dgm:t>
        <a:bodyPr/>
        <a:lstStyle/>
        <a:p>
          <a:pPr rtl="0"/>
          <a:r>
            <a:rPr lang="en-US" smtClean="0">
              <a:solidFill>
                <a:schemeClr val="tx1"/>
              </a:solidFill>
            </a:rPr>
            <a:t>Java embraced most of these changes with Java 8</a:t>
          </a:r>
          <a:endParaRPr lang="en-US">
            <a:solidFill>
              <a:schemeClr val="tx1"/>
            </a:solidFill>
          </a:endParaRPr>
        </a:p>
      </dgm:t>
    </dgm:pt>
    <dgm:pt modelId="{347827F7-E704-4674-A8AC-C5022694DD42}" type="parTrans" cxnId="{6CE6DA55-0764-4834-A8A1-EA93875A26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FDF11E1-D647-482B-9632-80B2FCA47692}" type="sibTrans" cxnId="{6CE6DA55-0764-4834-A8A1-EA93875A26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B24DC0B-B0AA-4F52-9270-8A1C1AB12638}">
      <dgm:prSet/>
      <dgm:spPr/>
      <dgm:t>
        <a:bodyPr/>
        <a:lstStyle/>
        <a:p>
          <a:pPr rtl="0"/>
          <a:r>
            <a:rPr lang="en-US" smtClean="0">
              <a:solidFill>
                <a:schemeClr val="tx1"/>
              </a:solidFill>
            </a:rPr>
            <a:t>This release has the biggest footprint in language functionality change. Let’s explore new programming concepts in bit more details! </a:t>
          </a:r>
          <a:endParaRPr lang="en-US">
            <a:solidFill>
              <a:schemeClr val="tx1"/>
            </a:solidFill>
          </a:endParaRPr>
        </a:p>
      </dgm:t>
    </dgm:pt>
    <dgm:pt modelId="{97B781A9-7A75-498F-8AD9-7E5E58CA32B9}" type="parTrans" cxnId="{3FF97791-3388-4C28-86AD-913B6C1930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F6AE9D8-3676-41B0-909A-7E6FA34BDAC4}" type="sibTrans" cxnId="{3FF97791-3388-4C28-86AD-913B6C1930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739F2D2-D211-47DE-B7D9-4D9230978F12}" type="pres">
      <dgm:prSet presAssocID="{919EBD7E-595D-4180-BA92-72D2A78678ED}" presName="linear" presStyleCnt="0">
        <dgm:presLayoutVars>
          <dgm:animLvl val="lvl"/>
          <dgm:resizeHandles val="exact"/>
        </dgm:presLayoutVars>
      </dgm:prSet>
      <dgm:spPr/>
    </dgm:pt>
    <dgm:pt modelId="{2BF3DA4F-CE7D-49D6-A41F-CA3B8A64EABD}" type="pres">
      <dgm:prSet presAssocID="{8BE02DDB-1A0A-4177-8E9D-F66AC7A39BB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3DDD217-B31D-45C2-B875-C602474E1DB4}" type="pres">
      <dgm:prSet presAssocID="{93F78609-8D44-4C37-90F0-066ABAC1060F}" presName="spacer" presStyleCnt="0"/>
      <dgm:spPr/>
    </dgm:pt>
    <dgm:pt modelId="{E67E8DFF-57A2-4A6A-A540-801D26E2A7E2}" type="pres">
      <dgm:prSet presAssocID="{059262BB-E278-40BA-A9EA-B2FF0DC1AF2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3FD58AA-D255-404B-A25F-4A5480C719B5}" type="pres">
      <dgm:prSet presAssocID="{BC978BBC-E8FE-47A8-9C59-2CCD0CC25943}" presName="spacer" presStyleCnt="0"/>
      <dgm:spPr/>
    </dgm:pt>
    <dgm:pt modelId="{AD552D05-89B4-41C2-B0FF-94B3B399C836}" type="pres">
      <dgm:prSet presAssocID="{FC18C93A-5991-4CCD-B94A-5D662D70DE9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EE8B6A-6773-4E5A-8758-DA59A3890388}" type="pres">
      <dgm:prSet presAssocID="{B10D0E29-2850-421D-BAF2-F201DADE2E8C}" presName="spacer" presStyleCnt="0"/>
      <dgm:spPr/>
    </dgm:pt>
    <dgm:pt modelId="{F62AB2F7-FBF5-4AB5-80B2-5D02C9BFC5F2}" type="pres">
      <dgm:prSet presAssocID="{87FF5104-7CB0-4162-A4D5-BA0162BBDB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26FB57E-3F5C-4F64-8B8B-49B76C022912}" type="pres">
      <dgm:prSet presAssocID="{AFDF11E1-D647-482B-9632-80B2FCA47692}" presName="spacer" presStyleCnt="0"/>
      <dgm:spPr/>
    </dgm:pt>
    <dgm:pt modelId="{235550F8-BB91-4194-B31A-C732D8B4F003}" type="pres">
      <dgm:prSet presAssocID="{2B24DC0B-B0AA-4F52-9270-8A1C1AB1263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CE6DA55-0764-4834-A8A1-EA93875A26C5}" srcId="{919EBD7E-595D-4180-BA92-72D2A78678ED}" destId="{87FF5104-7CB0-4162-A4D5-BA0162BBDBD8}" srcOrd="3" destOrd="0" parTransId="{347827F7-E704-4674-A8AC-C5022694DD42}" sibTransId="{AFDF11E1-D647-482B-9632-80B2FCA47692}"/>
    <dgm:cxn modelId="{D8C6269F-A498-4998-8B6B-EE7F1AB17053}" type="presOf" srcId="{8BE02DDB-1A0A-4177-8E9D-F66AC7A39BB7}" destId="{2BF3DA4F-CE7D-49D6-A41F-CA3B8A64EABD}" srcOrd="0" destOrd="0" presId="urn:microsoft.com/office/officeart/2005/8/layout/vList2"/>
    <dgm:cxn modelId="{36F4390B-B622-4B66-A8A0-CA25BC0A307A}" type="presOf" srcId="{919EBD7E-595D-4180-BA92-72D2A78678ED}" destId="{8739F2D2-D211-47DE-B7D9-4D9230978F12}" srcOrd="0" destOrd="0" presId="urn:microsoft.com/office/officeart/2005/8/layout/vList2"/>
    <dgm:cxn modelId="{3FF97791-3388-4C28-86AD-913B6C193008}" srcId="{919EBD7E-595D-4180-BA92-72D2A78678ED}" destId="{2B24DC0B-B0AA-4F52-9270-8A1C1AB12638}" srcOrd="4" destOrd="0" parTransId="{97B781A9-7A75-498F-8AD9-7E5E58CA32B9}" sibTransId="{DF6AE9D8-3676-41B0-909A-7E6FA34BDAC4}"/>
    <dgm:cxn modelId="{FB7E9A9C-036D-426D-A43A-1EFC1AD80BE5}" srcId="{919EBD7E-595D-4180-BA92-72D2A78678ED}" destId="{059262BB-E278-40BA-A9EA-B2FF0DC1AF2C}" srcOrd="1" destOrd="0" parTransId="{EF7165A9-7A48-43DB-97F1-87741C76698E}" sibTransId="{BC978BBC-E8FE-47A8-9C59-2CCD0CC25943}"/>
    <dgm:cxn modelId="{7FC37593-7B20-4C83-9ACE-892B98A99058}" type="presOf" srcId="{87FF5104-7CB0-4162-A4D5-BA0162BBDBD8}" destId="{F62AB2F7-FBF5-4AB5-80B2-5D02C9BFC5F2}" srcOrd="0" destOrd="0" presId="urn:microsoft.com/office/officeart/2005/8/layout/vList2"/>
    <dgm:cxn modelId="{C3BBC7A5-759C-4B15-9CC5-5F3935310345}" type="presOf" srcId="{FC18C93A-5991-4CCD-B94A-5D662D70DE90}" destId="{AD552D05-89B4-41C2-B0FF-94B3B399C836}" srcOrd="0" destOrd="0" presId="urn:microsoft.com/office/officeart/2005/8/layout/vList2"/>
    <dgm:cxn modelId="{CBC58743-A642-4BF9-A0BB-5B595EBC2A34}" type="presOf" srcId="{059262BB-E278-40BA-A9EA-B2FF0DC1AF2C}" destId="{E67E8DFF-57A2-4A6A-A540-801D26E2A7E2}" srcOrd="0" destOrd="0" presId="urn:microsoft.com/office/officeart/2005/8/layout/vList2"/>
    <dgm:cxn modelId="{DEB35493-BA4E-448D-B3C6-DC0D7BBB6CB4}" srcId="{919EBD7E-595D-4180-BA92-72D2A78678ED}" destId="{FC18C93A-5991-4CCD-B94A-5D662D70DE90}" srcOrd="2" destOrd="0" parTransId="{673CAA0F-E102-4C1F-9219-7BF6CEADA18F}" sibTransId="{B10D0E29-2850-421D-BAF2-F201DADE2E8C}"/>
    <dgm:cxn modelId="{A47B2344-0883-4641-9A7E-2232F5EB68AA}" srcId="{919EBD7E-595D-4180-BA92-72D2A78678ED}" destId="{8BE02DDB-1A0A-4177-8E9D-F66AC7A39BB7}" srcOrd="0" destOrd="0" parTransId="{40BCF04F-70A0-4DDA-8FCE-77BA037C88FE}" sibTransId="{93F78609-8D44-4C37-90F0-066ABAC1060F}"/>
    <dgm:cxn modelId="{F0AC9E7E-88F0-4F55-A3C4-E2E3113DCCE3}" type="presOf" srcId="{2B24DC0B-B0AA-4F52-9270-8A1C1AB12638}" destId="{235550F8-BB91-4194-B31A-C732D8B4F003}" srcOrd="0" destOrd="0" presId="urn:microsoft.com/office/officeart/2005/8/layout/vList2"/>
    <dgm:cxn modelId="{51623EA1-FB2B-4118-94E9-8F90FA8938BB}" type="presParOf" srcId="{8739F2D2-D211-47DE-B7D9-4D9230978F12}" destId="{2BF3DA4F-CE7D-49D6-A41F-CA3B8A64EABD}" srcOrd="0" destOrd="0" presId="urn:microsoft.com/office/officeart/2005/8/layout/vList2"/>
    <dgm:cxn modelId="{1529B7DB-5AF7-4D05-814C-694A73FE3189}" type="presParOf" srcId="{8739F2D2-D211-47DE-B7D9-4D9230978F12}" destId="{53DDD217-B31D-45C2-B875-C602474E1DB4}" srcOrd="1" destOrd="0" presId="urn:microsoft.com/office/officeart/2005/8/layout/vList2"/>
    <dgm:cxn modelId="{617E1EE8-A8F3-4E9A-BBDB-9176C7AF4CD4}" type="presParOf" srcId="{8739F2D2-D211-47DE-B7D9-4D9230978F12}" destId="{E67E8DFF-57A2-4A6A-A540-801D26E2A7E2}" srcOrd="2" destOrd="0" presId="urn:microsoft.com/office/officeart/2005/8/layout/vList2"/>
    <dgm:cxn modelId="{4A1061EB-E097-4280-8A0F-6D5FF242BB86}" type="presParOf" srcId="{8739F2D2-D211-47DE-B7D9-4D9230978F12}" destId="{A3FD58AA-D255-404B-A25F-4A5480C719B5}" srcOrd="3" destOrd="0" presId="urn:microsoft.com/office/officeart/2005/8/layout/vList2"/>
    <dgm:cxn modelId="{6A42F27D-2456-4159-B8CA-8FE6FB5725A3}" type="presParOf" srcId="{8739F2D2-D211-47DE-B7D9-4D9230978F12}" destId="{AD552D05-89B4-41C2-B0FF-94B3B399C836}" srcOrd="4" destOrd="0" presId="urn:microsoft.com/office/officeart/2005/8/layout/vList2"/>
    <dgm:cxn modelId="{ABBAA0B7-B1C1-43FC-829F-9624C3DA7F4E}" type="presParOf" srcId="{8739F2D2-D211-47DE-B7D9-4D9230978F12}" destId="{D1EE8B6A-6773-4E5A-8758-DA59A3890388}" srcOrd="5" destOrd="0" presId="urn:microsoft.com/office/officeart/2005/8/layout/vList2"/>
    <dgm:cxn modelId="{4C264852-168C-4369-A52D-E25191A5668F}" type="presParOf" srcId="{8739F2D2-D211-47DE-B7D9-4D9230978F12}" destId="{F62AB2F7-FBF5-4AB5-80B2-5D02C9BFC5F2}" srcOrd="6" destOrd="0" presId="urn:microsoft.com/office/officeart/2005/8/layout/vList2"/>
    <dgm:cxn modelId="{CBEE839D-69AE-4FD3-9F6C-AACB391B2F14}" type="presParOf" srcId="{8739F2D2-D211-47DE-B7D9-4D9230978F12}" destId="{D26FB57E-3F5C-4F64-8B8B-49B76C022912}" srcOrd="7" destOrd="0" presId="urn:microsoft.com/office/officeart/2005/8/layout/vList2"/>
    <dgm:cxn modelId="{741FB2FA-2564-47CB-811B-23246495980E}" type="presParOf" srcId="{8739F2D2-D211-47DE-B7D9-4D9230978F12}" destId="{235550F8-BB91-4194-B31A-C732D8B4F00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F8879B-6BA8-44C4-99D0-76D4160F451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E42930-70E3-45E0-B042-6F8EC6DDE0E4}">
      <dgm:prSet/>
      <dgm:spPr/>
      <dgm:t>
        <a:bodyPr/>
        <a:lstStyle/>
        <a:p>
          <a:pPr rtl="0"/>
          <a:r>
            <a:rPr lang="en-US" smtClean="0"/>
            <a:t>Java has gone through evolution in past as well</a:t>
          </a:r>
          <a:endParaRPr lang="en-US"/>
        </a:p>
      </dgm:t>
    </dgm:pt>
    <dgm:pt modelId="{76BBC7D9-AC5F-48DB-A2AE-06D6B9D04A7F}" type="parTrans" cxnId="{409A7B39-B4EF-41EF-A423-12AD816B5275}">
      <dgm:prSet/>
      <dgm:spPr/>
      <dgm:t>
        <a:bodyPr/>
        <a:lstStyle/>
        <a:p>
          <a:endParaRPr lang="en-US"/>
        </a:p>
      </dgm:t>
    </dgm:pt>
    <dgm:pt modelId="{26E28E5A-C450-41A2-9064-5AE551B8B281}" type="sibTrans" cxnId="{409A7B39-B4EF-41EF-A423-12AD816B5275}">
      <dgm:prSet/>
      <dgm:spPr/>
      <dgm:t>
        <a:bodyPr/>
        <a:lstStyle/>
        <a:p>
          <a:endParaRPr lang="en-US"/>
        </a:p>
      </dgm:t>
    </dgm:pt>
    <dgm:pt modelId="{5953A50C-4A63-4B53-A326-D1934B0EB41F}">
      <dgm:prSet/>
      <dgm:spPr/>
      <dgm:t>
        <a:bodyPr/>
        <a:lstStyle/>
        <a:p>
          <a:pPr rtl="0"/>
          <a:r>
            <a:rPr lang="en-US" smtClean="0"/>
            <a:t>E.g. Using ArrayList&lt;String&gt; was uncomfortable as compared to ArrayList, but it brought it’s own benefits</a:t>
          </a:r>
          <a:endParaRPr lang="en-US"/>
        </a:p>
      </dgm:t>
    </dgm:pt>
    <dgm:pt modelId="{0C9FB798-FFFF-4B62-A305-2B5DF858AB34}" type="parTrans" cxnId="{EE0894EE-7A44-4319-9128-A9D13C83DF63}">
      <dgm:prSet/>
      <dgm:spPr/>
      <dgm:t>
        <a:bodyPr/>
        <a:lstStyle/>
        <a:p>
          <a:endParaRPr lang="en-US"/>
        </a:p>
      </dgm:t>
    </dgm:pt>
    <dgm:pt modelId="{0BED2EBC-0867-43AF-9A99-D0289591FEA6}" type="sibTrans" cxnId="{EE0894EE-7A44-4319-9128-A9D13C83DF63}">
      <dgm:prSet/>
      <dgm:spPr/>
      <dgm:t>
        <a:bodyPr/>
        <a:lstStyle/>
        <a:p>
          <a:endParaRPr lang="en-US"/>
        </a:p>
      </dgm:t>
    </dgm:pt>
    <dgm:pt modelId="{B7B57768-CD0C-4A30-BABD-6F5F91B8B3DD}">
      <dgm:prSet/>
      <dgm:spPr/>
      <dgm:t>
        <a:bodyPr/>
        <a:lstStyle/>
        <a:p>
          <a:pPr rtl="0"/>
          <a:r>
            <a:rPr lang="en-US" smtClean="0"/>
            <a:t>Some other changes resulted in easier to read code, e.g. For each loops brought a lot of readability and remove the boilerplate code</a:t>
          </a:r>
          <a:endParaRPr lang="en-US"/>
        </a:p>
      </dgm:t>
    </dgm:pt>
    <dgm:pt modelId="{C96D2A8F-FDA9-4C15-96CD-5979899DD85F}" type="parTrans" cxnId="{C780BD12-CA30-49F6-B70A-599D1FD90F2A}">
      <dgm:prSet/>
      <dgm:spPr/>
      <dgm:t>
        <a:bodyPr/>
        <a:lstStyle/>
        <a:p>
          <a:endParaRPr lang="en-US"/>
        </a:p>
      </dgm:t>
    </dgm:pt>
    <dgm:pt modelId="{760440E3-B07A-456B-A533-E9AB73464CF7}" type="sibTrans" cxnId="{C780BD12-CA30-49F6-B70A-599D1FD90F2A}">
      <dgm:prSet/>
      <dgm:spPr/>
      <dgm:t>
        <a:bodyPr/>
        <a:lstStyle/>
        <a:p>
          <a:endParaRPr lang="en-US"/>
        </a:p>
      </dgm:t>
    </dgm:pt>
    <dgm:pt modelId="{D0B76E55-1459-43BE-B9CD-4EFEA856AB50}">
      <dgm:prSet/>
      <dgm:spPr/>
      <dgm:t>
        <a:bodyPr/>
        <a:lstStyle/>
        <a:p>
          <a:pPr rtl="0"/>
          <a:r>
            <a:rPr lang="en-US" smtClean="0"/>
            <a:t>Prior Java versions focused on object oriented programming approach , which relies on mutating existing objects</a:t>
          </a:r>
          <a:endParaRPr lang="en-US"/>
        </a:p>
      </dgm:t>
    </dgm:pt>
    <dgm:pt modelId="{98C0D8D1-62C3-460F-BC2A-F61A9B3D2594}" type="parTrans" cxnId="{E961BDF6-8402-48C0-8BB2-DE8F6F1087FD}">
      <dgm:prSet/>
      <dgm:spPr/>
      <dgm:t>
        <a:bodyPr/>
        <a:lstStyle/>
        <a:p>
          <a:endParaRPr lang="en-US"/>
        </a:p>
      </dgm:t>
    </dgm:pt>
    <dgm:pt modelId="{14B05B91-C79D-4578-BC38-0FDCBE27B077}" type="sibTrans" cxnId="{E961BDF6-8402-48C0-8BB2-DE8F6F1087FD}">
      <dgm:prSet/>
      <dgm:spPr/>
      <dgm:t>
        <a:bodyPr/>
        <a:lstStyle/>
        <a:p>
          <a:endParaRPr lang="en-US"/>
        </a:p>
      </dgm:t>
    </dgm:pt>
    <dgm:pt modelId="{8BFD73C0-3148-41D0-9154-EA5CE60ABAD8}">
      <dgm:prSet/>
      <dgm:spPr/>
      <dgm:t>
        <a:bodyPr/>
        <a:lstStyle/>
        <a:p>
          <a:pPr rtl="0"/>
          <a:r>
            <a:rPr lang="en-US" smtClean="0"/>
            <a:t>Java 8 moves towards the functional-style programming, where the programming style becomes more declarative in nature as compared to procedural in previous versions</a:t>
          </a:r>
          <a:endParaRPr lang="en-US"/>
        </a:p>
      </dgm:t>
    </dgm:pt>
    <dgm:pt modelId="{41A5F30F-47C2-4DB8-B071-E37FE571091B}" type="parTrans" cxnId="{DA299858-69B3-4975-832D-24FE29040EF4}">
      <dgm:prSet/>
      <dgm:spPr/>
      <dgm:t>
        <a:bodyPr/>
        <a:lstStyle/>
        <a:p>
          <a:endParaRPr lang="en-US"/>
        </a:p>
      </dgm:t>
    </dgm:pt>
    <dgm:pt modelId="{495DED36-6436-4791-B56B-4AA759BB4CB2}" type="sibTrans" cxnId="{DA299858-69B3-4975-832D-24FE29040EF4}">
      <dgm:prSet/>
      <dgm:spPr/>
      <dgm:t>
        <a:bodyPr/>
        <a:lstStyle/>
        <a:p>
          <a:endParaRPr lang="en-US"/>
        </a:p>
      </dgm:t>
    </dgm:pt>
    <dgm:pt modelId="{268C60AC-D8BA-477D-A8AD-EEC4CA9C2C07}" type="pres">
      <dgm:prSet presAssocID="{43F8879B-6BA8-44C4-99D0-76D4160F451C}" presName="vert0" presStyleCnt="0">
        <dgm:presLayoutVars>
          <dgm:dir/>
          <dgm:animOne val="branch"/>
          <dgm:animLvl val="lvl"/>
        </dgm:presLayoutVars>
      </dgm:prSet>
      <dgm:spPr/>
    </dgm:pt>
    <dgm:pt modelId="{2DA2443D-E488-4A73-ADD4-4BC86CF1F7A9}" type="pres">
      <dgm:prSet presAssocID="{E0E42930-70E3-45E0-B042-6F8EC6DDE0E4}" presName="thickLine" presStyleLbl="alignNode1" presStyleIdx="0" presStyleCnt="5"/>
      <dgm:spPr/>
    </dgm:pt>
    <dgm:pt modelId="{8FB234E8-F62D-4DBE-A482-272F949167EC}" type="pres">
      <dgm:prSet presAssocID="{E0E42930-70E3-45E0-B042-6F8EC6DDE0E4}" presName="horz1" presStyleCnt="0"/>
      <dgm:spPr/>
    </dgm:pt>
    <dgm:pt modelId="{080BD85A-E6F0-4CBC-B8CD-A3DA65878C08}" type="pres">
      <dgm:prSet presAssocID="{E0E42930-70E3-45E0-B042-6F8EC6DDE0E4}" presName="tx1" presStyleLbl="revTx" presStyleIdx="0" presStyleCnt="5"/>
      <dgm:spPr/>
    </dgm:pt>
    <dgm:pt modelId="{B198855D-9B2D-40F3-A8B1-73E828AD47F0}" type="pres">
      <dgm:prSet presAssocID="{E0E42930-70E3-45E0-B042-6F8EC6DDE0E4}" presName="vert1" presStyleCnt="0"/>
      <dgm:spPr/>
    </dgm:pt>
    <dgm:pt modelId="{62E43F51-D543-4F03-998C-D4CF07816F23}" type="pres">
      <dgm:prSet presAssocID="{5953A50C-4A63-4B53-A326-D1934B0EB41F}" presName="thickLine" presStyleLbl="alignNode1" presStyleIdx="1" presStyleCnt="5"/>
      <dgm:spPr/>
    </dgm:pt>
    <dgm:pt modelId="{F72A474C-CE83-4AB0-8967-3B906A8CC9E3}" type="pres">
      <dgm:prSet presAssocID="{5953A50C-4A63-4B53-A326-D1934B0EB41F}" presName="horz1" presStyleCnt="0"/>
      <dgm:spPr/>
    </dgm:pt>
    <dgm:pt modelId="{99F42CE6-B1FA-4629-A9F7-E3D0AC317638}" type="pres">
      <dgm:prSet presAssocID="{5953A50C-4A63-4B53-A326-D1934B0EB41F}" presName="tx1" presStyleLbl="revTx" presStyleIdx="1" presStyleCnt="5"/>
      <dgm:spPr/>
    </dgm:pt>
    <dgm:pt modelId="{6475AB44-E7B1-4AF8-8CEB-A6552DC0E235}" type="pres">
      <dgm:prSet presAssocID="{5953A50C-4A63-4B53-A326-D1934B0EB41F}" presName="vert1" presStyleCnt="0"/>
      <dgm:spPr/>
    </dgm:pt>
    <dgm:pt modelId="{4C1620FD-05A2-4BD8-96F6-43DB5EDF672F}" type="pres">
      <dgm:prSet presAssocID="{B7B57768-CD0C-4A30-BABD-6F5F91B8B3DD}" presName="thickLine" presStyleLbl="alignNode1" presStyleIdx="2" presStyleCnt="5"/>
      <dgm:spPr/>
    </dgm:pt>
    <dgm:pt modelId="{242F0354-2FDC-4D0B-B4A5-9B1BF2A02C81}" type="pres">
      <dgm:prSet presAssocID="{B7B57768-CD0C-4A30-BABD-6F5F91B8B3DD}" presName="horz1" presStyleCnt="0"/>
      <dgm:spPr/>
    </dgm:pt>
    <dgm:pt modelId="{1BD3C49E-8219-40BC-85DF-722D02C39EDD}" type="pres">
      <dgm:prSet presAssocID="{B7B57768-CD0C-4A30-BABD-6F5F91B8B3DD}" presName="tx1" presStyleLbl="revTx" presStyleIdx="2" presStyleCnt="5"/>
      <dgm:spPr/>
    </dgm:pt>
    <dgm:pt modelId="{0FEB9517-9A40-48C7-993D-4AB0F9EFB6A3}" type="pres">
      <dgm:prSet presAssocID="{B7B57768-CD0C-4A30-BABD-6F5F91B8B3DD}" presName="vert1" presStyleCnt="0"/>
      <dgm:spPr/>
    </dgm:pt>
    <dgm:pt modelId="{72F12CFD-088C-4B4B-9775-D897C679204A}" type="pres">
      <dgm:prSet presAssocID="{D0B76E55-1459-43BE-B9CD-4EFEA856AB50}" presName="thickLine" presStyleLbl="alignNode1" presStyleIdx="3" presStyleCnt="5"/>
      <dgm:spPr/>
    </dgm:pt>
    <dgm:pt modelId="{C944B9F7-4FE2-4594-8B7A-99DD70460AE1}" type="pres">
      <dgm:prSet presAssocID="{D0B76E55-1459-43BE-B9CD-4EFEA856AB50}" presName="horz1" presStyleCnt="0"/>
      <dgm:spPr/>
    </dgm:pt>
    <dgm:pt modelId="{61A42BA0-E2B4-4BC9-9BF8-0B57AEE95DB7}" type="pres">
      <dgm:prSet presAssocID="{D0B76E55-1459-43BE-B9CD-4EFEA856AB50}" presName="tx1" presStyleLbl="revTx" presStyleIdx="3" presStyleCnt="5"/>
      <dgm:spPr/>
    </dgm:pt>
    <dgm:pt modelId="{2C3B50DF-0CAB-473A-B8B5-06D143FA1AF6}" type="pres">
      <dgm:prSet presAssocID="{D0B76E55-1459-43BE-B9CD-4EFEA856AB50}" presName="vert1" presStyleCnt="0"/>
      <dgm:spPr/>
    </dgm:pt>
    <dgm:pt modelId="{8C33086E-CCC0-4EED-8607-50D1FE5CCD7C}" type="pres">
      <dgm:prSet presAssocID="{8BFD73C0-3148-41D0-9154-EA5CE60ABAD8}" presName="thickLine" presStyleLbl="alignNode1" presStyleIdx="4" presStyleCnt="5"/>
      <dgm:spPr/>
    </dgm:pt>
    <dgm:pt modelId="{628B0D21-F97B-4838-8C8F-5376B9C4CE7D}" type="pres">
      <dgm:prSet presAssocID="{8BFD73C0-3148-41D0-9154-EA5CE60ABAD8}" presName="horz1" presStyleCnt="0"/>
      <dgm:spPr/>
    </dgm:pt>
    <dgm:pt modelId="{13E0BB7E-1D26-4EAB-BF7B-6276BC003308}" type="pres">
      <dgm:prSet presAssocID="{8BFD73C0-3148-41D0-9154-EA5CE60ABAD8}" presName="tx1" presStyleLbl="revTx" presStyleIdx="4" presStyleCnt="5"/>
      <dgm:spPr/>
    </dgm:pt>
    <dgm:pt modelId="{BBC23FFF-CB71-4747-BA5D-068C28DFA3C8}" type="pres">
      <dgm:prSet presAssocID="{8BFD73C0-3148-41D0-9154-EA5CE60ABAD8}" presName="vert1" presStyleCnt="0"/>
      <dgm:spPr/>
    </dgm:pt>
  </dgm:ptLst>
  <dgm:cxnLst>
    <dgm:cxn modelId="{E72F269F-5895-429A-86E6-11DBD983FDFF}" type="presOf" srcId="{5953A50C-4A63-4B53-A326-D1934B0EB41F}" destId="{99F42CE6-B1FA-4629-A9F7-E3D0AC317638}" srcOrd="0" destOrd="0" presId="urn:microsoft.com/office/officeart/2008/layout/LinedList"/>
    <dgm:cxn modelId="{0FC7F7B3-E11A-44A2-9AAC-F24A19A23758}" type="presOf" srcId="{B7B57768-CD0C-4A30-BABD-6F5F91B8B3DD}" destId="{1BD3C49E-8219-40BC-85DF-722D02C39EDD}" srcOrd="0" destOrd="0" presId="urn:microsoft.com/office/officeart/2008/layout/LinedList"/>
    <dgm:cxn modelId="{409A7B39-B4EF-41EF-A423-12AD816B5275}" srcId="{43F8879B-6BA8-44C4-99D0-76D4160F451C}" destId="{E0E42930-70E3-45E0-B042-6F8EC6DDE0E4}" srcOrd="0" destOrd="0" parTransId="{76BBC7D9-AC5F-48DB-A2AE-06D6B9D04A7F}" sibTransId="{26E28E5A-C450-41A2-9064-5AE551B8B281}"/>
    <dgm:cxn modelId="{A32B1FD0-BE5E-45F3-9E84-6036CCF82B00}" type="presOf" srcId="{D0B76E55-1459-43BE-B9CD-4EFEA856AB50}" destId="{61A42BA0-E2B4-4BC9-9BF8-0B57AEE95DB7}" srcOrd="0" destOrd="0" presId="urn:microsoft.com/office/officeart/2008/layout/LinedList"/>
    <dgm:cxn modelId="{383015DA-58D5-4A9F-A633-E4B026CC7C41}" type="presOf" srcId="{E0E42930-70E3-45E0-B042-6F8EC6DDE0E4}" destId="{080BD85A-E6F0-4CBC-B8CD-A3DA65878C08}" srcOrd="0" destOrd="0" presId="urn:microsoft.com/office/officeart/2008/layout/LinedList"/>
    <dgm:cxn modelId="{42491C58-C236-43B8-AAD9-FB39F1BDEC10}" type="presOf" srcId="{43F8879B-6BA8-44C4-99D0-76D4160F451C}" destId="{268C60AC-D8BA-477D-A8AD-EEC4CA9C2C07}" srcOrd="0" destOrd="0" presId="urn:microsoft.com/office/officeart/2008/layout/LinedList"/>
    <dgm:cxn modelId="{C780BD12-CA30-49F6-B70A-599D1FD90F2A}" srcId="{43F8879B-6BA8-44C4-99D0-76D4160F451C}" destId="{B7B57768-CD0C-4A30-BABD-6F5F91B8B3DD}" srcOrd="2" destOrd="0" parTransId="{C96D2A8F-FDA9-4C15-96CD-5979899DD85F}" sibTransId="{760440E3-B07A-456B-A533-E9AB73464CF7}"/>
    <dgm:cxn modelId="{E961BDF6-8402-48C0-8BB2-DE8F6F1087FD}" srcId="{43F8879B-6BA8-44C4-99D0-76D4160F451C}" destId="{D0B76E55-1459-43BE-B9CD-4EFEA856AB50}" srcOrd="3" destOrd="0" parTransId="{98C0D8D1-62C3-460F-BC2A-F61A9B3D2594}" sibTransId="{14B05B91-C79D-4578-BC38-0FDCBE27B077}"/>
    <dgm:cxn modelId="{C6BA9DFD-3CEB-40E5-8538-7783105F8149}" type="presOf" srcId="{8BFD73C0-3148-41D0-9154-EA5CE60ABAD8}" destId="{13E0BB7E-1D26-4EAB-BF7B-6276BC003308}" srcOrd="0" destOrd="0" presId="urn:microsoft.com/office/officeart/2008/layout/LinedList"/>
    <dgm:cxn modelId="{EE0894EE-7A44-4319-9128-A9D13C83DF63}" srcId="{43F8879B-6BA8-44C4-99D0-76D4160F451C}" destId="{5953A50C-4A63-4B53-A326-D1934B0EB41F}" srcOrd="1" destOrd="0" parTransId="{0C9FB798-FFFF-4B62-A305-2B5DF858AB34}" sibTransId="{0BED2EBC-0867-43AF-9A99-D0289591FEA6}"/>
    <dgm:cxn modelId="{DA299858-69B3-4975-832D-24FE29040EF4}" srcId="{43F8879B-6BA8-44C4-99D0-76D4160F451C}" destId="{8BFD73C0-3148-41D0-9154-EA5CE60ABAD8}" srcOrd="4" destOrd="0" parTransId="{41A5F30F-47C2-4DB8-B071-E37FE571091B}" sibTransId="{495DED36-6436-4791-B56B-4AA759BB4CB2}"/>
    <dgm:cxn modelId="{CAA582D6-F434-4047-8B72-E6543DB87971}" type="presParOf" srcId="{268C60AC-D8BA-477D-A8AD-EEC4CA9C2C07}" destId="{2DA2443D-E488-4A73-ADD4-4BC86CF1F7A9}" srcOrd="0" destOrd="0" presId="urn:microsoft.com/office/officeart/2008/layout/LinedList"/>
    <dgm:cxn modelId="{A459E8C5-93CE-4E63-801C-C4F62D13A05F}" type="presParOf" srcId="{268C60AC-D8BA-477D-A8AD-EEC4CA9C2C07}" destId="{8FB234E8-F62D-4DBE-A482-272F949167EC}" srcOrd="1" destOrd="0" presId="urn:microsoft.com/office/officeart/2008/layout/LinedList"/>
    <dgm:cxn modelId="{FD1FD5A1-BA9A-485A-A930-EF22AE94CD50}" type="presParOf" srcId="{8FB234E8-F62D-4DBE-A482-272F949167EC}" destId="{080BD85A-E6F0-4CBC-B8CD-A3DA65878C08}" srcOrd="0" destOrd="0" presId="urn:microsoft.com/office/officeart/2008/layout/LinedList"/>
    <dgm:cxn modelId="{5E14FBBC-E069-468C-84B0-6F6270AC7AE5}" type="presParOf" srcId="{8FB234E8-F62D-4DBE-A482-272F949167EC}" destId="{B198855D-9B2D-40F3-A8B1-73E828AD47F0}" srcOrd="1" destOrd="0" presId="urn:microsoft.com/office/officeart/2008/layout/LinedList"/>
    <dgm:cxn modelId="{BEA60369-C544-49AE-ADAF-95CFF585871F}" type="presParOf" srcId="{268C60AC-D8BA-477D-A8AD-EEC4CA9C2C07}" destId="{62E43F51-D543-4F03-998C-D4CF07816F23}" srcOrd="2" destOrd="0" presId="urn:microsoft.com/office/officeart/2008/layout/LinedList"/>
    <dgm:cxn modelId="{A218E8FD-1E9A-4CF9-B8DC-D3D9D730CA5E}" type="presParOf" srcId="{268C60AC-D8BA-477D-A8AD-EEC4CA9C2C07}" destId="{F72A474C-CE83-4AB0-8967-3B906A8CC9E3}" srcOrd="3" destOrd="0" presId="urn:microsoft.com/office/officeart/2008/layout/LinedList"/>
    <dgm:cxn modelId="{CB771EC8-6FE3-41D1-AE28-3F23CB2387CF}" type="presParOf" srcId="{F72A474C-CE83-4AB0-8967-3B906A8CC9E3}" destId="{99F42CE6-B1FA-4629-A9F7-E3D0AC317638}" srcOrd="0" destOrd="0" presId="urn:microsoft.com/office/officeart/2008/layout/LinedList"/>
    <dgm:cxn modelId="{C776F8C5-ABCF-426E-8604-561EC89311E9}" type="presParOf" srcId="{F72A474C-CE83-4AB0-8967-3B906A8CC9E3}" destId="{6475AB44-E7B1-4AF8-8CEB-A6552DC0E235}" srcOrd="1" destOrd="0" presId="urn:microsoft.com/office/officeart/2008/layout/LinedList"/>
    <dgm:cxn modelId="{3CF06A08-DE8A-4F5A-9272-B9BDE2EAB586}" type="presParOf" srcId="{268C60AC-D8BA-477D-A8AD-EEC4CA9C2C07}" destId="{4C1620FD-05A2-4BD8-96F6-43DB5EDF672F}" srcOrd="4" destOrd="0" presId="urn:microsoft.com/office/officeart/2008/layout/LinedList"/>
    <dgm:cxn modelId="{EB2F0612-22B7-4B22-9FAD-271B727FCA51}" type="presParOf" srcId="{268C60AC-D8BA-477D-A8AD-EEC4CA9C2C07}" destId="{242F0354-2FDC-4D0B-B4A5-9B1BF2A02C81}" srcOrd="5" destOrd="0" presId="urn:microsoft.com/office/officeart/2008/layout/LinedList"/>
    <dgm:cxn modelId="{FC04D8C1-5971-460E-888D-5C7DF26C2E04}" type="presParOf" srcId="{242F0354-2FDC-4D0B-B4A5-9B1BF2A02C81}" destId="{1BD3C49E-8219-40BC-85DF-722D02C39EDD}" srcOrd="0" destOrd="0" presId="urn:microsoft.com/office/officeart/2008/layout/LinedList"/>
    <dgm:cxn modelId="{60F6E3B3-0F3B-425E-80BB-A549B520F16B}" type="presParOf" srcId="{242F0354-2FDC-4D0B-B4A5-9B1BF2A02C81}" destId="{0FEB9517-9A40-48C7-993D-4AB0F9EFB6A3}" srcOrd="1" destOrd="0" presId="urn:microsoft.com/office/officeart/2008/layout/LinedList"/>
    <dgm:cxn modelId="{911B62CE-849B-45FC-A715-CB034DBF7F34}" type="presParOf" srcId="{268C60AC-D8BA-477D-A8AD-EEC4CA9C2C07}" destId="{72F12CFD-088C-4B4B-9775-D897C679204A}" srcOrd="6" destOrd="0" presId="urn:microsoft.com/office/officeart/2008/layout/LinedList"/>
    <dgm:cxn modelId="{F78D78B8-6AE2-4067-A38A-8A74DAA6DDDA}" type="presParOf" srcId="{268C60AC-D8BA-477D-A8AD-EEC4CA9C2C07}" destId="{C944B9F7-4FE2-4594-8B7A-99DD70460AE1}" srcOrd="7" destOrd="0" presId="urn:microsoft.com/office/officeart/2008/layout/LinedList"/>
    <dgm:cxn modelId="{8742E01A-F43F-4322-8189-4BD86BB7914A}" type="presParOf" srcId="{C944B9F7-4FE2-4594-8B7A-99DD70460AE1}" destId="{61A42BA0-E2B4-4BC9-9BF8-0B57AEE95DB7}" srcOrd="0" destOrd="0" presId="urn:microsoft.com/office/officeart/2008/layout/LinedList"/>
    <dgm:cxn modelId="{558EC67E-8830-4105-A5CF-F242BB895F45}" type="presParOf" srcId="{C944B9F7-4FE2-4594-8B7A-99DD70460AE1}" destId="{2C3B50DF-0CAB-473A-B8B5-06D143FA1AF6}" srcOrd="1" destOrd="0" presId="urn:microsoft.com/office/officeart/2008/layout/LinedList"/>
    <dgm:cxn modelId="{49300EF0-07D5-468F-963C-316EE535291F}" type="presParOf" srcId="{268C60AC-D8BA-477D-A8AD-EEC4CA9C2C07}" destId="{8C33086E-CCC0-4EED-8607-50D1FE5CCD7C}" srcOrd="8" destOrd="0" presId="urn:microsoft.com/office/officeart/2008/layout/LinedList"/>
    <dgm:cxn modelId="{B03B24E7-2F59-49D5-902C-656DC0A10448}" type="presParOf" srcId="{268C60AC-D8BA-477D-A8AD-EEC4CA9C2C07}" destId="{628B0D21-F97B-4838-8C8F-5376B9C4CE7D}" srcOrd="9" destOrd="0" presId="urn:microsoft.com/office/officeart/2008/layout/LinedList"/>
    <dgm:cxn modelId="{8358557E-09AB-4DE4-86ED-DF8149628D50}" type="presParOf" srcId="{628B0D21-F97B-4838-8C8F-5376B9C4CE7D}" destId="{13E0BB7E-1D26-4EAB-BF7B-6276BC003308}" srcOrd="0" destOrd="0" presId="urn:microsoft.com/office/officeart/2008/layout/LinedList"/>
    <dgm:cxn modelId="{CC05CC5F-6A18-4F0E-A952-50EBC254905F}" type="presParOf" srcId="{628B0D21-F97B-4838-8C8F-5376B9C4CE7D}" destId="{BBC23FFF-CB71-4747-BA5D-068C28DFA3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4DA30-D11B-4C0A-BA2A-BE648A799DDE}">
      <dsp:nvSpPr>
        <dsp:cNvPr id="0" name=""/>
        <dsp:cNvSpPr/>
      </dsp:nvSpPr>
      <dsp:spPr>
        <a:xfrm>
          <a:off x="0" y="422232"/>
          <a:ext cx="8219872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Java started as a well designed object-oriented language</a:t>
          </a:r>
          <a:endParaRPr lang="en-US" sz="1300" kern="1200" dirty="0"/>
        </a:p>
      </dsp:txBody>
      <dsp:txXfrm>
        <a:off x="15221" y="437453"/>
        <a:ext cx="8189430" cy="281363"/>
      </dsp:txXfrm>
    </dsp:sp>
    <dsp:sp modelId="{38D563CA-5467-499F-83A2-D25B3BE2EBCC}">
      <dsp:nvSpPr>
        <dsp:cNvPr id="0" name=""/>
        <dsp:cNvSpPr/>
      </dsp:nvSpPr>
      <dsp:spPr>
        <a:xfrm>
          <a:off x="0" y="771477"/>
          <a:ext cx="8219872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It had the support for many in-built libraries</a:t>
          </a:r>
          <a:endParaRPr lang="en-US" sz="1300" kern="1200"/>
        </a:p>
      </dsp:txBody>
      <dsp:txXfrm>
        <a:off x="15221" y="786698"/>
        <a:ext cx="8189430" cy="281363"/>
      </dsp:txXfrm>
    </dsp:sp>
    <dsp:sp modelId="{816F64A3-1916-4D27-A796-245233514E7F}">
      <dsp:nvSpPr>
        <dsp:cNvPr id="0" name=""/>
        <dsp:cNvSpPr/>
      </dsp:nvSpPr>
      <dsp:spPr>
        <a:xfrm>
          <a:off x="0" y="1120722"/>
          <a:ext cx="8219872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Small scale concurrency support from first day itself- through support for threads and locks</a:t>
          </a:r>
          <a:endParaRPr lang="en-US" sz="1300" kern="1200"/>
        </a:p>
      </dsp:txBody>
      <dsp:txXfrm>
        <a:off x="15221" y="1135943"/>
        <a:ext cx="8189430" cy="281363"/>
      </dsp:txXfrm>
    </dsp:sp>
    <dsp:sp modelId="{08E64EA3-1157-404D-8804-A84FF6B6C647}">
      <dsp:nvSpPr>
        <dsp:cNvPr id="0" name=""/>
        <dsp:cNvSpPr/>
      </dsp:nvSpPr>
      <dsp:spPr>
        <a:xfrm>
          <a:off x="0" y="1469967"/>
          <a:ext cx="8219872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It was platform independent- decision to compile Java to JVM bytecode a game changer</a:t>
          </a:r>
          <a:endParaRPr lang="en-US" sz="1300" kern="1200"/>
        </a:p>
      </dsp:txBody>
      <dsp:txXfrm>
        <a:off x="15221" y="1485188"/>
        <a:ext cx="8189430" cy="281363"/>
      </dsp:txXfrm>
    </dsp:sp>
    <dsp:sp modelId="{50E95C4A-D804-426B-A851-FD4B5C3E62DA}">
      <dsp:nvSpPr>
        <dsp:cNvPr id="0" name=""/>
        <dsp:cNvSpPr/>
      </dsp:nvSpPr>
      <dsp:spPr>
        <a:xfrm>
          <a:off x="0" y="1819212"/>
          <a:ext cx="8219872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This made Java a preferred choice for internet based applications- which needed to run across platforms</a:t>
          </a:r>
          <a:endParaRPr lang="en-US" sz="1300" kern="1200"/>
        </a:p>
      </dsp:txBody>
      <dsp:txXfrm>
        <a:off x="15221" y="1834433"/>
        <a:ext cx="8189430" cy="281363"/>
      </dsp:txXfrm>
    </dsp:sp>
    <dsp:sp modelId="{41DD3BED-8F07-492D-B226-D2E27E797B0F}">
      <dsp:nvSpPr>
        <dsp:cNvPr id="0" name=""/>
        <dsp:cNvSpPr/>
      </dsp:nvSpPr>
      <dsp:spPr>
        <a:xfrm>
          <a:off x="0" y="2168457"/>
          <a:ext cx="8219872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Eventually many JVM based languages like Scala, Groovy etc. emerged</a:t>
          </a:r>
          <a:endParaRPr lang="en-US" sz="1300" kern="1200"/>
        </a:p>
      </dsp:txBody>
      <dsp:txXfrm>
        <a:off x="15221" y="2183678"/>
        <a:ext cx="8189430" cy="281363"/>
      </dsp:txXfrm>
    </dsp:sp>
    <dsp:sp modelId="{F4C19E13-42AA-4CF3-A855-12C15116B556}">
      <dsp:nvSpPr>
        <dsp:cNvPr id="0" name=""/>
        <dsp:cNvSpPr/>
      </dsp:nvSpPr>
      <dsp:spPr>
        <a:xfrm>
          <a:off x="0" y="2517702"/>
          <a:ext cx="8219872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They run smoothly on JVM and can integrate easily with existing Java code</a:t>
          </a:r>
          <a:endParaRPr lang="en-US" sz="1300" kern="1200"/>
        </a:p>
      </dsp:txBody>
      <dsp:txXfrm>
        <a:off x="15221" y="2532923"/>
        <a:ext cx="8189430" cy="281363"/>
      </dsp:txXfrm>
    </dsp:sp>
    <dsp:sp modelId="{18D046BB-E449-4634-9DCF-650EAAFBCC02}">
      <dsp:nvSpPr>
        <dsp:cNvPr id="0" name=""/>
        <dsp:cNvSpPr/>
      </dsp:nvSpPr>
      <dsp:spPr>
        <a:xfrm>
          <a:off x="0" y="2866947"/>
          <a:ext cx="8219872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Java also evolved for entire spectrum from Embedded devices to Enterprise platforms over period of new releases</a:t>
          </a:r>
          <a:endParaRPr lang="en-US" sz="1300" kern="1200"/>
        </a:p>
      </dsp:txBody>
      <dsp:txXfrm>
        <a:off x="15221" y="2882168"/>
        <a:ext cx="8189430" cy="281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E13B8-DF25-425F-BE98-3557BD95E048}">
      <dsp:nvSpPr>
        <dsp:cNvPr id="0" name=""/>
        <dsp:cNvSpPr/>
      </dsp:nvSpPr>
      <dsp:spPr>
        <a:xfrm>
          <a:off x="0" y="316212"/>
          <a:ext cx="8219872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/>
              </a:solidFill>
            </a:rPr>
            <a:t>Times are changing</a:t>
          </a:r>
          <a:endParaRPr lang="en-US" sz="1400" kern="1200">
            <a:solidFill>
              <a:schemeClr val="tx1"/>
            </a:solidFill>
          </a:endParaRPr>
        </a:p>
      </dsp:txBody>
      <dsp:txXfrm>
        <a:off x="16392" y="332604"/>
        <a:ext cx="8187088" cy="303006"/>
      </dsp:txXfrm>
    </dsp:sp>
    <dsp:sp modelId="{F7233C67-4B14-41C7-8EE9-EC4BCF5087F3}">
      <dsp:nvSpPr>
        <dsp:cNvPr id="0" name=""/>
        <dsp:cNvSpPr/>
      </dsp:nvSpPr>
      <dsp:spPr>
        <a:xfrm>
          <a:off x="0" y="692322"/>
          <a:ext cx="8219872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/>
              </a:solidFill>
            </a:rPr>
            <a:t>With the machines being way powerful, our requirements to generate and process data are also increasing</a:t>
          </a:r>
          <a:endParaRPr lang="en-US" sz="1400" kern="1200">
            <a:solidFill>
              <a:schemeClr val="tx1"/>
            </a:solidFill>
          </a:endParaRPr>
        </a:p>
      </dsp:txBody>
      <dsp:txXfrm>
        <a:off x="16392" y="708714"/>
        <a:ext cx="8187088" cy="303006"/>
      </dsp:txXfrm>
    </dsp:sp>
    <dsp:sp modelId="{78F7C89D-2E04-423F-A7D9-5370E1DE558D}">
      <dsp:nvSpPr>
        <dsp:cNvPr id="0" name=""/>
        <dsp:cNvSpPr/>
      </dsp:nvSpPr>
      <dsp:spPr>
        <a:xfrm>
          <a:off x="0" y="1068432"/>
          <a:ext cx="8219872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/>
              </a:solidFill>
            </a:rPr>
            <a:t>Today programmers have to deal with Big data (Terabytes+ data) problems</a:t>
          </a:r>
          <a:endParaRPr lang="en-US" sz="1400" kern="1200">
            <a:solidFill>
              <a:schemeClr val="tx1"/>
            </a:solidFill>
          </a:endParaRPr>
        </a:p>
      </dsp:txBody>
      <dsp:txXfrm>
        <a:off x="16392" y="1084824"/>
        <a:ext cx="8187088" cy="303006"/>
      </dsp:txXfrm>
    </dsp:sp>
    <dsp:sp modelId="{5A7700EA-6D99-4771-840A-EA92ABAD705D}">
      <dsp:nvSpPr>
        <dsp:cNvPr id="0" name=""/>
        <dsp:cNvSpPr/>
      </dsp:nvSpPr>
      <dsp:spPr>
        <a:xfrm>
          <a:off x="0" y="1444542"/>
          <a:ext cx="8219872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/>
              </a:solidFill>
            </a:rPr>
            <a:t>It requires exploitation of multi core computers and enterprise computing grids</a:t>
          </a:r>
          <a:endParaRPr lang="en-US" sz="1400" kern="1200">
            <a:solidFill>
              <a:schemeClr val="tx1"/>
            </a:solidFill>
          </a:endParaRPr>
        </a:p>
      </dsp:txBody>
      <dsp:txXfrm>
        <a:off x="16392" y="1460934"/>
        <a:ext cx="8187088" cy="303006"/>
      </dsp:txXfrm>
    </dsp:sp>
    <dsp:sp modelId="{28E46A43-CA08-4155-82DE-15789ABD2C0B}">
      <dsp:nvSpPr>
        <dsp:cNvPr id="0" name=""/>
        <dsp:cNvSpPr/>
      </dsp:nvSpPr>
      <dsp:spPr>
        <a:xfrm>
          <a:off x="0" y="1820652"/>
          <a:ext cx="8219872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/>
              </a:solidFill>
            </a:rPr>
            <a:t>Effectively it calls for parallel processing, which was not Java’s favorite playground in past</a:t>
          </a:r>
          <a:endParaRPr lang="en-US" sz="1400" kern="1200">
            <a:solidFill>
              <a:schemeClr val="tx1"/>
            </a:solidFill>
          </a:endParaRPr>
        </a:p>
      </dsp:txBody>
      <dsp:txXfrm>
        <a:off x="16392" y="1837044"/>
        <a:ext cx="8187088" cy="303006"/>
      </dsp:txXfrm>
    </dsp:sp>
    <dsp:sp modelId="{A2F62E35-398D-4888-B875-48C9D54B0BAA}">
      <dsp:nvSpPr>
        <dsp:cNvPr id="0" name=""/>
        <dsp:cNvSpPr/>
      </dsp:nvSpPr>
      <dsp:spPr>
        <a:xfrm>
          <a:off x="0" y="2196762"/>
          <a:ext cx="8219872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/>
              </a:solidFill>
            </a:rPr>
            <a:t>With the advent of parallel processing algorithms and platforms, the programming paradigms started changing</a:t>
          </a:r>
          <a:endParaRPr lang="en-US" sz="1400" kern="1200">
            <a:solidFill>
              <a:schemeClr val="tx1"/>
            </a:solidFill>
          </a:endParaRPr>
        </a:p>
      </dsp:txBody>
      <dsp:txXfrm>
        <a:off x="16392" y="2213154"/>
        <a:ext cx="8187088" cy="303006"/>
      </dsp:txXfrm>
    </dsp:sp>
    <dsp:sp modelId="{D93B3B58-6D36-4816-868E-F8CF12F2C4FA}">
      <dsp:nvSpPr>
        <dsp:cNvPr id="0" name=""/>
        <dsp:cNvSpPr/>
      </dsp:nvSpPr>
      <dsp:spPr>
        <a:xfrm>
          <a:off x="0" y="2572872"/>
          <a:ext cx="8219872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/>
              </a:solidFill>
            </a:rPr>
            <a:t>The old style Java was still able to support it (think Native Map reduce etc.), but it was not natural</a:t>
          </a:r>
          <a:endParaRPr lang="en-US" sz="1400" kern="1200">
            <a:solidFill>
              <a:schemeClr val="tx1"/>
            </a:solidFill>
          </a:endParaRPr>
        </a:p>
      </dsp:txBody>
      <dsp:txXfrm>
        <a:off x="16392" y="2589264"/>
        <a:ext cx="8187088" cy="303006"/>
      </dsp:txXfrm>
    </dsp:sp>
    <dsp:sp modelId="{1CDDF6D5-A00E-4633-8BF2-AAD759C5B28F}">
      <dsp:nvSpPr>
        <dsp:cNvPr id="0" name=""/>
        <dsp:cNvSpPr/>
      </dsp:nvSpPr>
      <dsp:spPr>
        <a:xfrm>
          <a:off x="0" y="2948982"/>
          <a:ext cx="8219872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/>
              </a:solidFill>
            </a:rPr>
            <a:t>Many times, programming parallel processing algorithms in Java becomes a serious pain</a:t>
          </a:r>
          <a:endParaRPr lang="en-US" sz="1400" kern="1200">
            <a:solidFill>
              <a:schemeClr val="tx1"/>
            </a:solidFill>
          </a:endParaRPr>
        </a:p>
      </dsp:txBody>
      <dsp:txXfrm>
        <a:off x="16392" y="2965374"/>
        <a:ext cx="8187088" cy="303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3DA4F-CE7D-49D6-A41F-CA3B8A64EABD}">
      <dsp:nvSpPr>
        <dsp:cNvPr id="0" name=""/>
        <dsp:cNvSpPr/>
      </dsp:nvSpPr>
      <dsp:spPr>
        <a:xfrm>
          <a:off x="0" y="65213"/>
          <a:ext cx="7762672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solidFill>
                <a:schemeClr val="tx1"/>
              </a:solidFill>
            </a:rPr>
            <a:t>Eventually many specialized languages for parallel processing started emerging e.g. Scala, R, Python etc. </a:t>
          </a:r>
          <a:endParaRPr lang="en-US" sz="1300" kern="1200">
            <a:solidFill>
              <a:schemeClr val="tx1"/>
            </a:solidFill>
          </a:endParaRPr>
        </a:p>
      </dsp:txBody>
      <dsp:txXfrm>
        <a:off x="25210" y="90423"/>
        <a:ext cx="7712252" cy="466007"/>
      </dsp:txXfrm>
    </dsp:sp>
    <dsp:sp modelId="{E67E8DFF-57A2-4A6A-A540-801D26E2A7E2}">
      <dsp:nvSpPr>
        <dsp:cNvPr id="0" name=""/>
        <dsp:cNvSpPr/>
      </dsp:nvSpPr>
      <dsp:spPr>
        <a:xfrm>
          <a:off x="0" y="619080"/>
          <a:ext cx="7762672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solidFill>
                <a:schemeClr val="tx1"/>
              </a:solidFill>
            </a:rPr>
            <a:t>Hence Java needed to change once again to adapt itself and be relevant with changing requirements of programmers</a:t>
          </a:r>
          <a:endParaRPr lang="en-US" sz="1300" kern="1200">
            <a:solidFill>
              <a:schemeClr val="tx1"/>
            </a:solidFill>
          </a:endParaRPr>
        </a:p>
      </dsp:txBody>
      <dsp:txXfrm>
        <a:off x="25210" y="644290"/>
        <a:ext cx="7712252" cy="466007"/>
      </dsp:txXfrm>
    </dsp:sp>
    <dsp:sp modelId="{AD552D05-89B4-41C2-B0FF-94B3B399C836}">
      <dsp:nvSpPr>
        <dsp:cNvPr id="0" name=""/>
        <dsp:cNvSpPr/>
      </dsp:nvSpPr>
      <dsp:spPr>
        <a:xfrm>
          <a:off x="0" y="1172947"/>
          <a:ext cx="7762672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solidFill>
                <a:schemeClr val="tx1"/>
              </a:solidFill>
            </a:rPr>
            <a:t>Over the period of time, many programming languages have give the programmers a very concise (and many times declarative) way of coding</a:t>
          </a:r>
          <a:endParaRPr lang="en-US" sz="1300" kern="1200">
            <a:solidFill>
              <a:schemeClr val="tx1"/>
            </a:solidFill>
          </a:endParaRPr>
        </a:p>
      </dsp:txBody>
      <dsp:txXfrm>
        <a:off x="25210" y="1198157"/>
        <a:ext cx="7712252" cy="466007"/>
      </dsp:txXfrm>
    </dsp:sp>
    <dsp:sp modelId="{F62AB2F7-FBF5-4AB5-80B2-5D02C9BFC5F2}">
      <dsp:nvSpPr>
        <dsp:cNvPr id="0" name=""/>
        <dsp:cNvSpPr/>
      </dsp:nvSpPr>
      <dsp:spPr>
        <a:xfrm>
          <a:off x="0" y="1726814"/>
          <a:ext cx="7762672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solidFill>
                <a:schemeClr val="tx1"/>
              </a:solidFill>
            </a:rPr>
            <a:t>Java embraced most of these changes with Java 8</a:t>
          </a:r>
          <a:endParaRPr lang="en-US" sz="1300" kern="1200">
            <a:solidFill>
              <a:schemeClr val="tx1"/>
            </a:solidFill>
          </a:endParaRPr>
        </a:p>
      </dsp:txBody>
      <dsp:txXfrm>
        <a:off x="25210" y="1752024"/>
        <a:ext cx="7712252" cy="466007"/>
      </dsp:txXfrm>
    </dsp:sp>
    <dsp:sp modelId="{235550F8-BB91-4194-B31A-C732D8B4F003}">
      <dsp:nvSpPr>
        <dsp:cNvPr id="0" name=""/>
        <dsp:cNvSpPr/>
      </dsp:nvSpPr>
      <dsp:spPr>
        <a:xfrm>
          <a:off x="0" y="2280681"/>
          <a:ext cx="7762672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solidFill>
                <a:schemeClr val="tx1"/>
              </a:solidFill>
            </a:rPr>
            <a:t>This release has the biggest footprint in language functionality change. Let’s explore new programming concepts in bit more details! </a:t>
          </a:r>
          <a:endParaRPr lang="en-US" sz="1300" kern="1200">
            <a:solidFill>
              <a:schemeClr val="tx1"/>
            </a:solidFill>
          </a:endParaRPr>
        </a:p>
      </dsp:txBody>
      <dsp:txXfrm>
        <a:off x="25210" y="2305891"/>
        <a:ext cx="7712252" cy="4660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2443D-E488-4A73-ADD4-4BC86CF1F7A9}">
      <dsp:nvSpPr>
        <dsp:cNvPr id="0" name=""/>
        <dsp:cNvSpPr/>
      </dsp:nvSpPr>
      <dsp:spPr>
        <a:xfrm>
          <a:off x="0" y="304"/>
          <a:ext cx="79166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BD85A-E6F0-4CBC-B8CD-A3DA65878C08}">
      <dsp:nvSpPr>
        <dsp:cNvPr id="0" name=""/>
        <dsp:cNvSpPr/>
      </dsp:nvSpPr>
      <dsp:spPr>
        <a:xfrm>
          <a:off x="0" y="304"/>
          <a:ext cx="7916616" cy="49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Java has gone through evolution in past as well</a:t>
          </a:r>
          <a:endParaRPr lang="en-US" sz="1400" kern="1200"/>
        </a:p>
      </dsp:txBody>
      <dsp:txXfrm>
        <a:off x="0" y="304"/>
        <a:ext cx="7916616" cy="498476"/>
      </dsp:txXfrm>
    </dsp:sp>
    <dsp:sp modelId="{62E43F51-D543-4F03-998C-D4CF07816F23}">
      <dsp:nvSpPr>
        <dsp:cNvPr id="0" name=""/>
        <dsp:cNvSpPr/>
      </dsp:nvSpPr>
      <dsp:spPr>
        <a:xfrm>
          <a:off x="0" y="498780"/>
          <a:ext cx="79166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42CE6-B1FA-4629-A9F7-E3D0AC317638}">
      <dsp:nvSpPr>
        <dsp:cNvPr id="0" name=""/>
        <dsp:cNvSpPr/>
      </dsp:nvSpPr>
      <dsp:spPr>
        <a:xfrm>
          <a:off x="0" y="498780"/>
          <a:ext cx="7916616" cy="49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E.g. Using ArrayList&lt;String&gt; was uncomfortable as compared to ArrayList, but it brought it’s own benefits</a:t>
          </a:r>
          <a:endParaRPr lang="en-US" sz="1400" kern="1200"/>
        </a:p>
      </dsp:txBody>
      <dsp:txXfrm>
        <a:off x="0" y="498780"/>
        <a:ext cx="7916616" cy="498476"/>
      </dsp:txXfrm>
    </dsp:sp>
    <dsp:sp modelId="{4C1620FD-05A2-4BD8-96F6-43DB5EDF672F}">
      <dsp:nvSpPr>
        <dsp:cNvPr id="0" name=""/>
        <dsp:cNvSpPr/>
      </dsp:nvSpPr>
      <dsp:spPr>
        <a:xfrm>
          <a:off x="0" y="997256"/>
          <a:ext cx="79166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3C49E-8219-40BC-85DF-722D02C39EDD}">
      <dsp:nvSpPr>
        <dsp:cNvPr id="0" name=""/>
        <dsp:cNvSpPr/>
      </dsp:nvSpPr>
      <dsp:spPr>
        <a:xfrm>
          <a:off x="0" y="997256"/>
          <a:ext cx="7916616" cy="49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Some other changes resulted in easier to read code, e.g. For each loops brought a lot of readability and remove the boilerplate code</a:t>
          </a:r>
          <a:endParaRPr lang="en-US" sz="1400" kern="1200"/>
        </a:p>
      </dsp:txBody>
      <dsp:txXfrm>
        <a:off x="0" y="997256"/>
        <a:ext cx="7916616" cy="498476"/>
      </dsp:txXfrm>
    </dsp:sp>
    <dsp:sp modelId="{72F12CFD-088C-4B4B-9775-D897C679204A}">
      <dsp:nvSpPr>
        <dsp:cNvPr id="0" name=""/>
        <dsp:cNvSpPr/>
      </dsp:nvSpPr>
      <dsp:spPr>
        <a:xfrm>
          <a:off x="0" y="1495733"/>
          <a:ext cx="79166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42BA0-E2B4-4BC9-9BF8-0B57AEE95DB7}">
      <dsp:nvSpPr>
        <dsp:cNvPr id="0" name=""/>
        <dsp:cNvSpPr/>
      </dsp:nvSpPr>
      <dsp:spPr>
        <a:xfrm>
          <a:off x="0" y="1495733"/>
          <a:ext cx="7916616" cy="49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Prior Java versions focused on object oriented programming approach , which relies on mutating existing objects</a:t>
          </a:r>
          <a:endParaRPr lang="en-US" sz="1400" kern="1200"/>
        </a:p>
      </dsp:txBody>
      <dsp:txXfrm>
        <a:off x="0" y="1495733"/>
        <a:ext cx="7916616" cy="498476"/>
      </dsp:txXfrm>
    </dsp:sp>
    <dsp:sp modelId="{8C33086E-CCC0-4EED-8607-50D1FE5CCD7C}">
      <dsp:nvSpPr>
        <dsp:cNvPr id="0" name=""/>
        <dsp:cNvSpPr/>
      </dsp:nvSpPr>
      <dsp:spPr>
        <a:xfrm>
          <a:off x="0" y="1994209"/>
          <a:ext cx="79166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0BB7E-1D26-4EAB-BF7B-6276BC003308}">
      <dsp:nvSpPr>
        <dsp:cNvPr id="0" name=""/>
        <dsp:cNvSpPr/>
      </dsp:nvSpPr>
      <dsp:spPr>
        <a:xfrm>
          <a:off x="0" y="1994209"/>
          <a:ext cx="7916616" cy="49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Java 8 moves towards the functional-style programming, where the programming style becomes more declarative in nature as compared to procedural in previous versions</a:t>
          </a:r>
          <a:endParaRPr lang="en-US" sz="1400" kern="1200"/>
        </a:p>
      </dsp:txBody>
      <dsp:txXfrm>
        <a:off x="0" y="1994209"/>
        <a:ext cx="7916616" cy="498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26E7E-2F0B-4AC2-AD6F-93B1B88AF8C8}" type="datetimeFigureOut">
              <a:rPr lang="en-IN" smtClean="0"/>
              <a:pPr/>
              <a:t>26-08-2015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8A833-AE93-4139-817F-FAF153CDC7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822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10E-CA69-4419-8132-CB4BA6DBC7A0}" type="datetimeFigureOut">
              <a:rPr lang="en-IN" smtClean="0"/>
              <a:pPr/>
              <a:t>26-08-2015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33455-0439-48A9-8026-64001E22A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52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edureka.co/java-j2ee-soa-training" TargetMode="External"/><Relationship Id="rId4" Type="http://schemas.openxmlformats.org/officeDocument/2006/relationships/image" Target="../media/image1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edureka.co/java-8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www.edureka.co/java-8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11" Type="http://schemas.openxmlformats.org/officeDocument/2006/relationships/hyperlink" Target="http://www.edureka.co/java-j2ee-soa-training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edureka.co/java-8" TargetMode="Externa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edureka.co/java-j2ee-soa-training" TargetMode="External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edureka.co/java-j2ee-soa-training" TargetMode="External"/><Relationship Id="rId4" Type="http://schemas.openxmlformats.org/officeDocument/2006/relationships/image" Target="../media/image1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edureka.co/java-8" TargetMode="External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5715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opyright stamp - stock photo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76" y="666749"/>
            <a:ext cx="4286250" cy="447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33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184868" y="4795839"/>
            <a:ext cx="28555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www.edureka.co/java-j2ee-soa-training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85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1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574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371368" y="4356249"/>
            <a:ext cx="772633" cy="822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3200400" y="1200152"/>
            <a:ext cx="3238500" cy="65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04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926013" y="4795839"/>
            <a:ext cx="1790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www.edureka.co/java-8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6275" y="4786214"/>
            <a:ext cx="64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 smtClean="0"/>
              <a:t> </a:t>
            </a:r>
            <a:r>
              <a:rPr lang="en-US" sz="1200" dirty="0" smtClean="0"/>
              <a:t>Twitter </a:t>
            </a:r>
            <a:r>
              <a:rPr lang="en-US" sz="1200" dirty="0">
                <a:solidFill>
                  <a:srgbClr val="00B0F0"/>
                </a:solidFill>
              </a:rPr>
              <a:t>@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Facebook </a:t>
            </a:r>
            <a:r>
              <a:rPr lang="en-US" sz="1200" dirty="0">
                <a:solidFill>
                  <a:srgbClr val="00B0F0"/>
                </a:solidFill>
              </a:rPr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use </a:t>
            </a:r>
            <a:r>
              <a:rPr lang="en-US" sz="1200" dirty="0" smtClean="0">
                <a:solidFill>
                  <a:srgbClr val="00B0F0"/>
                </a:solidFill>
              </a:rPr>
              <a:t>#askEdureka </a:t>
            </a:r>
            <a:r>
              <a:rPr lang="en-US" sz="1200" dirty="0" smtClean="0"/>
              <a:t>for Questions</a:t>
            </a:r>
          </a:p>
          <a:p>
            <a:pPr lvl="1"/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87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70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66275" y="4786214"/>
            <a:ext cx="64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 smtClean="0"/>
              <a:t> </a:t>
            </a:r>
            <a:r>
              <a:rPr lang="en-US" sz="1200" dirty="0" smtClean="0"/>
              <a:t>Twitter </a:t>
            </a:r>
            <a:r>
              <a:rPr lang="en-US" sz="1200" dirty="0">
                <a:solidFill>
                  <a:srgbClr val="00B0F0"/>
                </a:solidFill>
              </a:rPr>
              <a:t>@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Facebook </a:t>
            </a:r>
            <a:r>
              <a:rPr lang="en-US" sz="1200" dirty="0">
                <a:solidFill>
                  <a:srgbClr val="00B0F0"/>
                </a:solidFill>
              </a:rPr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use </a:t>
            </a:r>
            <a:r>
              <a:rPr lang="en-US" sz="1200" dirty="0" smtClean="0">
                <a:solidFill>
                  <a:srgbClr val="00B0F0"/>
                </a:solidFill>
              </a:rPr>
              <a:t>#askEdureka </a:t>
            </a:r>
            <a:r>
              <a:rPr lang="en-US" sz="1200" dirty="0" smtClean="0"/>
              <a:t>for Questions</a:t>
            </a:r>
          </a:p>
          <a:p>
            <a:pPr lvl="1"/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413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6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6771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1" y="2880361"/>
            <a:ext cx="6400799" cy="4924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1" y="4783456"/>
            <a:ext cx="2926079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6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91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  <p:sp>
        <p:nvSpPr>
          <p:cNvPr id="6" name="TextBox 9"/>
          <p:cNvSpPr txBox="1"/>
          <p:nvPr userDrawn="1"/>
        </p:nvSpPr>
        <p:spPr>
          <a:xfrm>
            <a:off x="6850827" y="4795065"/>
            <a:ext cx="1790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www.edureka.co/java-8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005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ic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  <p:sp>
        <p:nvSpPr>
          <p:cNvPr id="6" name="TextBox 9"/>
          <p:cNvSpPr txBox="1"/>
          <p:nvPr userDrawn="1"/>
        </p:nvSpPr>
        <p:spPr>
          <a:xfrm>
            <a:off x="6850827" y="4795065"/>
            <a:ext cx="219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www.edureka.in/data-science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839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7950" y="14228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2600" b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Table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3226866"/>
              </p:ext>
            </p:extLst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On-line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 on Large Data Base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26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6184868" y="4795839"/>
            <a:ext cx="28555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1"/>
              </a:rPr>
              <a:t>www.edureka.co/java-j2ee-soa-training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914400" y="4805602"/>
            <a:ext cx="64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 smtClean="0"/>
              <a:t> </a:t>
            </a:r>
            <a:r>
              <a:rPr lang="en-US" sz="1200" dirty="0" smtClean="0"/>
              <a:t>Twitter </a:t>
            </a:r>
            <a:r>
              <a:rPr lang="en-US" sz="1200" dirty="0">
                <a:solidFill>
                  <a:srgbClr val="00B0F0"/>
                </a:solidFill>
              </a:rPr>
              <a:t>@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Facebook </a:t>
            </a:r>
            <a:r>
              <a:rPr lang="en-US" sz="1200" dirty="0">
                <a:solidFill>
                  <a:srgbClr val="00B0F0"/>
                </a:solidFill>
              </a:rPr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use </a:t>
            </a:r>
            <a:r>
              <a:rPr lang="en-US" sz="1200" dirty="0" smtClean="0">
                <a:solidFill>
                  <a:srgbClr val="00B0F0"/>
                </a:solidFill>
              </a:rPr>
              <a:t>#askEdureka </a:t>
            </a:r>
            <a:r>
              <a:rPr lang="en-US" sz="1200" dirty="0" smtClean="0"/>
              <a:t>for Questions</a:t>
            </a:r>
          </a:p>
          <a:p>
            <a:pPr lvl="1"/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  <p:sp>
        <p:nvSpPr>
          <p:cNvPr id="6" name="TextBox 9"/>
          <p:cNvSpPr txBox="1"/>
          <p:nvPr userDrawn="1"/>
        </p:nvSpPr>
        <p:spPr>
          <a:xfrm>
            <a:off x="6850827" y="4795065"/>
            <a:ext cx="219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www.edureka.in/data-science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459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4"/>
          <p:cNvGrpSpPr>
            <a:grpSpLocks/>
          </p:cNvGrpSpPr>
          <p:nvPr userDrawn="1"/>
        </p:nvGrpSpPr>
        <p:grpSpPr bwMode="auto">
          <a:xfrm>
            <a:off x="722070" y="2258039"/>
            <a:ext cx="2601913" cy="2371712"/>
            <a:chOff x="684209" y="1762202"/>
            <a:chExt cx="2804581" cy="2175717"/>
          </a:xfrm>
        </p:grpSpPr>
        <p:sp>
          <p:nvSpPr>
            <p:cNvPr id="18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800">
                <a:solidFill>
                  <a:srgbClr val="262626"/>
                </a:solidFill>
              </a:endParaRPr>
            </a:p>
          </p:txBody>
        </p:sp>
        <p:sp>
          <p:nvSpPr>
            <p:cNvPr id="19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sz="1800">
                <a:solidFill>
                  <a:srgbClr val="262626"/>
                </a:solidFill>
              </a:endParaRPr>
            </a:p>
          </p:txBody>
        </p:sp>
      </p:grp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4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0950" y="4767264"/>
            <a:ext cx="2133600" cy="273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973182" y="4798298"/>
            <a:ext cx="1790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www.edureka.co/java-8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66275" y="4786214"/>
            <a:ext cx="64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 smtClean="0"/>
              <a:t> </a:t>
            </a:r>
            <a:r>
              <a:rPr lang="en-US" sz="1200" dirty="0" smtClean="0"/>
              <a:t>Twitter </a:t>
            </a:r>
            <a:r>
              <a:rPr lang="en-US" sz="1200" dirty="0">
                <a:solidFill>
                  <a:srgbClr val="00B0F0"/>
                </a:solidFill>
              </a:rPr>
              <a:t>@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Facebook </a:t>
            </a:r>
            <a:r>
              <a:rPr lang="en-US" sz="1200" dirty="0">
                <a:solidFill>
                  <a:srgbClr val="00B0F0"/>
                </a:solidFill>
              </a:rPr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use </a:t>
            </a:r>
            <a:r>
              <a:rPr lang="en-US" sz="1200" dirty="0" smtClean="0">
                <a:solidFill>
                  <a:srgbClr val="00B0F0"/>
                </a:solidFill>
              </a:rPr>
              <a:t>#askEdureka </a:t>
            </a:r>
            <a:r>
              <a:rPr lang="en-US" sz="1200" dirty="0" smtClean="0"/>
              <a:t>for Questions</a:t>
            </a:r>
          </a:p>
          <a:p>
            <a:pPr lvl="1"/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8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45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184868" y="4795839"/>
            <a:ext cx="28555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www.edureka.co/java-j2ee-soa-training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3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78" y="743186"/>
            <a:ext cx="6624736" cy="4161000"/>
          </a:xfrm>
          <a:prstGeom prst="rect">
            <a:avLst/>
          </a:prstGeom>
        </p:spPr>
      </p:pic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80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184868" y="4795839"/>
            <a:ext cx="28555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www.edureka.co/java-j2ee-soa-training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3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2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028744" y="4786214"/>
            <a:ext cx="1790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www.edureka.co/java-8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66275" y="4786214"/>
            <a:ext cx="64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 smtClean="0"/>
              <a:t> </a:t>
            </a:r>
            <a:r>
              <a:rPr lang="en-US" sz="1200" dirty="0" smtClean="0"/>
              <a:t>Twitter </a:t>
            </a:r>
            <a:r>
              <a:rPr lang="en-US" sz="1200" dirty="0">
                <a:solidFill>
                  <a:srgbClr val="00B0F0"/>
                </a:solidFill>
              </a:rPr>
              <a:t>@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Facebook </a:t>
            </a:r>
            <a:r>
              <a:rPr lang="en-US" sz="1200" dirty="0">
                <a:solidFill>
                  <a:srgbClr val="00B0F0"/>
                </a:solidFill>
              </a:rPr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use </a:t>
            </a:r>
            <a:r>
              <a:rPr lang="en-US" sz="1200" dirty="0" smtClean="0">
                <a:solidFill>
                  <a:srgbClr val="00B0F0"/>
                </a:solidFill>
              </a:rPr>
              <a:t>#askEdureka </a:t>
            </a:r>
            <a:r>
              <a:rPr lang="en-US" sz="1200" dirty="0" smtClean="0"/>
              <a:t>for Questions</a:t>
            </a:r>
          </a:p>
          <a:p>
            <a:pPr lvl="1"/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56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edureka.co/java-8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8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6"/>
              </a:rPr>
              <a:t>www.edureka.co/java-8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9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84" r:id="rId4"/>
    <p:sldLayoutId id="2147483669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62" r:id="rId12"/>
    <p:sldLayoutId id="2147483663" r:id="rId13"/>
    <p:sldLayoutId id="2147483685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5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9143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7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7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37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edureka.co" TargetMode="External"/><Relationship Id="rId2" Type="http://schemas.openxmlformats.org/officeDocument/2006/relationships/hyperlink" Target="http://www.edureka.co/java-8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3530" y="2392059"/>
            <a:ext cx="633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stellar" panose="020A0402060406010301" pitchFamily="18" charset="0"/>
              </a:rPr>
              <a:t>Going Reactive With Java 8</a:t>
            </a:r>
            <a:endParaRPr lang="en-IN" sz="2000" b="1" dirty="0">
              <a:latin typeface="Castellar" panose="020A0402060406010301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7214" y="2868113"/>
            <a:ext cx="5779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</a:t>
            </a:r>
            <a:r>
              <a:rPr lang="en-US" sz="1400" dirty="0">
                <a:solidFill>
                  <a:srgbClr val="1A1A1A"/>
                </a:solidFill>
                <a:latin typeface="Open Sans"/>
              </a:rPr>
              <a:t>What's new in Java </a:t>
            </a:r>
            <a:r>
              <a:rPr lang="en-US" sz="1400" dirty="0" smtClean="0">
                <a:solidFill>
                  <a:srgbClr val="1A1A1A"/>
                </a:solidFill>
                <a:latin typeface="Open Sans"/>
              </a:rPr>
              <a:t>8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details at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www.edureka.co/java-8</a:t>
            </a: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876" y="3330658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Queries: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Twitter @edurekaIN: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en-US" sz="12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askEdureka</a:t>
            </a:r>
            <a:endParaRPr lang="en-US" sz="12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Facebook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2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edurekaIN</a:t>
            </a: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6947" y="3330658"/>
            <a:ext cx="2619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more details please contact us: 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 : 1800 275 9730 (toll free)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INDIA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+91 88808 62004</a:t>
            </a:r>
          </a:p>
          <a:p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Us :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webinars@edureka.co</a:t>
            </a: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Java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43" y="608067"/>
            <a:ext cx="2935968" cy="156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9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15984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Objectives</a:t>
            </a:r>
            <a:endParaRPr lang="en-IN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835737"/>
            <a:ext cx="3325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webinar, you will be able to: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133882"/>
            <a:ext cx="55015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Understand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Java 8 Came into Picture</a:t>
            </a: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 Hot Topics in Java 8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on Java 8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8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5928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Quick TimeLine of Java</a:t>
            </a:r>
            <a:endParaRPr lang="en-IN" sz="2600" dirty="0"/>
          </a:p>
        </p:txBody>
      </p:sp>
      <p:sp>
        <p:nvSpPr>
          <p:cNvPr id="8" name="Right Arrow 7"/>
          <p:cNvSpPr/>
          <p:nvPr/>
        </p:nvSpPr>
        <p:spPr>
          <a:xfrm>
            <a:off x="1813620" y="1194170"/>
            <a:ext cx="820512" cy="258077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04349" y="4014526"/>
            <a:ext cx="2069524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/>
              <a:t>-</a:t>
            </a:r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Humble Beginnings</a:t>
            </a:r>
          </a:p>
          <a:p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-Very Few Classes</a:t>
            </a:r>
          </a:p>
          <a:p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-Slow</a:t>
            </a:r>
          </a:p>
          <a:p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-Applets were a BIG Thing!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4200" y="2602287"/>
            <a:ext cx="1997156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/>
              <a:t>-</a:t>
            </a:r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Power</a:t>
            </a:r>
          </a:p>
          <a:p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-Major Syntactical changes</a:t>
            </a:r>
          </a:p>
          <a:p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-More friendlier</a:t>
            </a:r>
          </a:p>
          <a:p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-Language of Choice for Enterprise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26190" y="1847637"/>
            <a:ext cx="1828800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/>
              <a:t>-</a:t>
            </a:r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 Programming</a:t>
            </a:r>
          </a:p>
          <a:p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-Enhanced Exception –Handling</a:t>
            </a:r>
          </a:p>
          <a:p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-Streams </a:t>
            </a:r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Introduced</a:t>
            </a:r>
          </a:p>
          <a:p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Time and Date API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96184" y="2602287"/>
            <a:ext cx="2039578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/>
              <a:t>-</a:t>
            </a:r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Iterators introduced</a:t>
            </a:r>
          </a:p>
          <a:p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-Generics Introduced</a:t>
            </a:r>
          </a:p>
          <a:p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-Concurrency Support</a:t>
            </a:r>
          </a:p>
          <a:p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9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Nashorn</a:t>
            </a:r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JS engine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75033" y="944596"/>
            <a:ext cx="728156" cy="7216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1.0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383151" y="1191019"/>
            <a:ext cx="820512" cy="258077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644564" y="944596"/>
            <a:ext cx="728156" cy="7216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2.0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>
            <a:off x="4952681" y="1191019"/>
            <a:ext cx="851959" cy="258077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214095" y="944596"/>
            <a:ext cx="728156" cy="7216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5.0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29" idx="2"/>
          </p:cNvCxnSpPr>
          <p:nvPr/>
        </p:nvCxnSpPr>
        <p:spPr>
          <a:xfrm flipV="1">
            <a:off x="1439111" y="1666223"/>
            <a:ext cx="0" cy="234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78510" y="3303709"/>
            <a:ext cx="2069524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-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Much Faster, Better GUI Support</a:t>
            </a:r>
          </a:p>
          <a:p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-J2EE, J2ME, J2SE introduced</a:t>
            </a:r>
          </a:p>
          <a:p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-Became popular for Web based projects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6553659" y="1191020"/>
            <a:ext cx="830944" cy="258077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815072" y="941446"/>
            <a:ext cx="728156" cy="7216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</a:t>
            </a:r>
          </a:p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395034" y="941446"/>
            <a:ext cx="728156" cy="7216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8.0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37" idx="2"/>
          </p:cNvCxnSpPr>
          <p:nvPr/>
        </p:nvCxnSpPr>
        <p:spPr>
          <a:xfrm flipV="1">
            <a:off x="3000467" y="1666223"/>
            <a:ext cx="8175" cy="163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9" idx="0"/>
            <a:endCxn id="39" idx="2"/>
          </p:cNvCxnSpPr>
          <p:nvPr/>
        </p:nvCxnSpPr>
        <p:spPr>
          <a:xfrm flipH="1" flipV="1">
            <a:off x="4578173" y="1666223"/>
            <a:ext cx="14605" cy="93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181831" y="1657286"/>
            <a:ext cx="7435" cy="95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1" idx="0"/>
          </p:cNvCxnSpPr>
          <p:nvPr/>
        </p:nvCxnSpPr>
        <p:spPr>
          <a:xfrm flipV="1">
            <a:off x="7840590" y="1666223"/>
            <a:ext cx="0" cy="18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87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5928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Drivers of Change..</a:t>
            </a:r>
            <a:endParaRPr lang="en-IN" sz="26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68467403"/>
              </p:ext>
            </p:extLst>
          </p:nvPr>
        </p:nvGraphicFramePr>
        <p:xfrm>
          <a:off x="466928" y="747450"/>
          <a:ext cx="8219872" cy="360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4542" y="4103915"/>
            <a:ext cx="1447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5928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Drivers of Change..</a:t>
            </a:r>
            <a:endParaRPr lang="en-IN" sz="26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46826786"/>
              </p:ext>
            </p:extLst>
          </p:nvPr>
        </p:nvGraphicFramePr>
        <p:xfrm>
          <a:off x="467710" y="747450"/>
          <a:ext cx="8219872" cy="360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4542" y="4103915"/>
            <a:ext cx="1447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And…..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0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5928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Drivers of Change..</a:t>
            </a:r>
            <a:endParaRPr lang="en-IN" sz="26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07136648"/>
              </p:ext>
            </p:extLst>
          </p:nvPr>
        </p:nvGraphicFramePr>
        <p:xfrm>
          <a:off x="728184" y="845423"/>
          <a:ext cx="7762672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550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7665391"/>
              </p:ext>
            </p:extLst>
          </p:nvPr>
        </p:nvGraphicFramePr>
        <p:xfrm>
          <a:off x="530699" y="1035706"/>
          <a:ext cx="7916616" cy="249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45928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Putting it All together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14544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787" y="1048151"/>
            <a:ext cx="2136321" cy="21363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61705" y="3320914"/>
            <a:ext cx="16488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/>
              <a:t>Default Methods</a:t>
            </a:r>
            <a:endParaRPr 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30" y="2451480"/>
            <a:ext cx="2974521" cy="29745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29068" y="2752419"/>
            <a:ext cx="2189382" cy="338554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b="1" dirty="0"/>
              <a:t>New Date and Time API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6343" y="784277"/>
            <a:ext cx="942887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b="1" dirty="0"/>
              <a:t>Lambdas</a:t>
            </a:r>
          </a:p>
        </p:txBody>
      </p:sp>
      <p:sp>
        <p:nvSpPr>
          <p:cNvPr id="6" name="Rectangle 5"/>
          <p:cNvSpPr/>
          <p:nvPr/>
        </p:nvSpPr>
        <p:spPr>
          <a:xfrm>
            <a:off x="666988" y="3686282"/>
            <a:ext cx="1967462" cy="338554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b="1" dirty="0"/>
              <a:t>Functional Interfaces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55909" y="1048151"/>
            <a:ext cx="92109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/>
              <a:t>Streams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55" y="1224927"/>
            <a:ext cx="1722664" cy="172266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45928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Hot Topics in Java 8 !!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28326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73" y="704036"/>
            <a:ext cx="4448783" cy="42570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45295" y="2684013"/>
            <a:ext cx="247201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Demo on Java 8</a:t>
            </a:r>
            <a:endParaRPr lang="en-US" sz="3200" b="1" cap="none" spc="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25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625</Words>
  <Application>Microsoft Office PowerPoint</Application>
  <PresentationFormat>On-screen Show (16:9)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Castellar</vt:lpstr>
      <vt:lpstr>Open Sans</vt:lpstr>
      <vt:lpstr>Symbol</vt:lpstr>
      <vt:lpstr>Tahoma</vt:lpstr>
      <vt:lpstr>1_Brain4ce_course_template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</dc:title>
  <dc:creator>Puja</dc:creator>
  <cp:lastModifiedBy>Awanish</cp:lastModifiedBy>
  <cp:revision>185</cp:revision>
  <dcterms:created xsi:type="dcterms:W3CDTF">2014-05-07T12:47:59Z</dcterms:created>
  <dcterms:modified xsi:type="dcterms:W3CDTF">2015-08-26T13:44:46Z</dcterms:modified>
</cp:coreProperties>
</file>