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</p:sldMasterIdLst>
  <p:notesMasterIdLst>
    <p:notesMasterId r:id="rId32"/>
  </p:notesMasterIdLst>
  <p:handoutMasterIdLst>
    <p:handoutMasterId r:id="rId33"/>
  </p:handoutMasterIdLst>
  <p:sldIdLst>
    <p:sldId id="279" r:id="rId4"/>
    <p:sldId id="275" r:id="rId5"/>
    <p:sldId id="458" r:id="rId6"/>
    <p:sldId id="460" r:id="rId7"/>
    <p:sldId id="456" r:id="rId8"/>
    <p:sldId id="461" r:id="rId9"/>
    <p:sldId id="411" r:id="rId10"/>
    <p:sldId id="475" r:id="rId11"/>
    <p:sldId id="462" r:id="rId12"/>
    <p:sldId id="464" r:id="rId13"/>
    <p:sldId id="465" r:id="rId14"/>
    <p:sldId id="476" r:id="rId15"/>
    <p:sldId id="477" r:id="rId16"/>
    <p:sldId id="409" r:id="rId17"/>
    <p:sldId id="451" r:id="rId18"/>
    <p:sldId id="420" r:id="rId19"/>
    <p:sldId id="421" r:id="rId20"/>
    <p:sldId id="466" r:id="rId21"/>
    <p:sldId id="423" r:id="rId22"/>
    <p:sldId id="469" r:id="rId23"/>
    <p:sldId id="470" r:id="rId24"/>
    <p:sldId id="471" r:id="rId25"/>
    <p:sldId id="472" r:id="rId26"/>
    <p:sldId id="473" r:id="rId27"/>
    <p:sldId id="266" r:id="rId28"/>
    <p:sldId id="474" r:id="rId29"/>
    <p:sldId id="478" r:id="rId30"/>
    <p:sldId id="268" r:id="rId3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 userDrawn="1">
          <p15:clr>
            <a:srgbClr val="A4A3A4"/>
          </p15:clr>
        </p15:guide>
        <p15:guide id="2" pos="54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mala" initials="K" lastIdx="7" clrIdx="0">
    <p:extLst>
      <p:ext uri="{19B8F6BF-5375-455C-9EA6-DF929625EA0E}">
        <p15:presenceInfo xmlns:p15="http://schemas.microsoft.com/office/powerpoint/2012/main" userId="Komala" providerId="None"/>
      </p:ext>
    </p:extLst>
  </p:cmAuthor>
  <p:cmAuthor id="2" name="Puja" initials="P" lastIdx="7" clrIdx="1">
    <p:extLst>
      <p:ext uri="{19B8F6BF-5375-455C-9EA6-DF929625EA0E}">
        <p15:presenceInfo xmlns:p15="http://schemas.microsoft.com/office/powerpoint/2012/main" userId="Puja" providerId="None"/>
      </p:ext>
    </p:extLst>
  </p:cmAuthor>
  <p:cmAuthor id="3" name="Varsha Gangadhar" initials="VG" lastIdx="7" clrIdx="2">
    <p:extLst>
      <p:ext uri="{19B8F6BF-5375-455C-9EA6-DF929625EA0E}">
        <p15:presenceInfo xmlns:p15="http://schemas.microsoft.com/office/powerpoint/2012/main" userId="Varsha Gangad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BE9DD"/>
    <a:srgbClr val="F7EF4F"/>
    <a:srgbClr val="FFFF97"/>
    <a:srgbClr val="FBF9E1"/>
    <a:srgbClr val="FFFFEF"/>
    <a:srgbClr val="E6EDF6"/>
    <a:srgbClr val="F4F3EC"/>
    <a:srgbClr val="E9EFF7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666" y="90"/>
      </p:cViewPr>
      <p:guideLst>
        <p:guide orient="horz" pos="463"/>
        <p:guide pos="544"/>
        <p:guide pos="5375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2141C-AAA0-46C9-807C-7EE40C505016}" type="doc">
      <dgm:prSet loTypeId="urn:microsoft.com/office/officeart/2005/8/layout/matrix1" loCatId="matrix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8E039B9-D897-41EC-8969-9192B00B4C8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FREE OF COST</a:t>
          </a:r>
          <a:endParaRPr lang="en-US" sz="1400" b="1" dirty="0"/>
        </a:p>
      </dgm:t>
    </dgm:pt>
    <dgm:pt modelId="{9CE1E1B8-5FA2-4D5B-80C6-789BA8368A46}" type="par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72858593-F3ED-442F-824E-59A99F9BAFD7}" type="sib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A7512237-EF23-4E89-8298-92241988E545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CAPABLE</a:t>
          </a:r>
          <a:endParaRPr lang="en-US" sz="1400" b="1" dirty="0"/>
        </a:p>
      </dgm:t>
    </dgm:pt>
    <dgm:pt modelId="{8C9DED15-24F5-4E55-A977-50627A6D0D7B}" type="par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3930DAC6-76A1-4E1D-8377-BFF1F059455C}" type="sib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4557AA78-2B15-4404-963D-7C7B2004175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PLATFORM INDEPENDENT</a:t>
          </a:r>
          <a:endParaRPr lang="en-US" sz="1400" b="1" dirty="0"/>
        </a:p>
      </dgm:t>
    </dgm:pt>
    <dgm:pt modelId="{69D661BC-1169-462F-848B-62E1061CC8E2}" type="par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0E1AD81C-73D9-44E2-913A-68DE61185A5F}" type="sib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59D31764-06B7-4FA3-9295-96D86C3A0F3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SUPPORTS ALL MAJOR WEB SERVERS</a:t>
          </a:r>
          <a:endParaRPr lang="en-US" sz="1400" b="1" dirty="0"/>
        </a:p>
      </dgm:t>
    </dgm:pt>
    <dgm:pt modelId="{992B0A82-6BB0-4F66-9C4C-A295BC55281A}" type="par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F3841BA9-D078-4D6E-8563-1ED97ACF85EA}" type="sib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9A6EC2BC-66C2-45A2-91B2-70376CE3482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SUPPORTS ALL MAJOR DATABASES</a:t>
          </a:r>
          <a:endParaRPr lang="en-US" sz="1400" b="1" dirty="0"/>
        </a:p>
      </dgm:t>
    </dgm:pt>
    <dgm:pt modelId="{BDDA4C60-74E5-4145-B720-EC63D618C451}" type="par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1920EE58-A651-4E47-A3B9-54E838685523}" type="sib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AA08B48B-0816-4A36-BFFF-2B68834D2D1A}" type="pres">
      <dgm:prSet presAssocID="{1422141C-AAA0-46C9-807C-7EE40C50501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0021C-F12F-41EA-8DC2-937B52AE5037}" type="pres">
      <dgm:prSet presAssocID="{1422141C-AAA0-46C9-807C-7EE40C505016}" presName="matrix" presStyleCnt="0"/>
      <dgm:spPr/>
    </dgm:pt>
    <dgm:pt modelId="{F8F68DBD-6214-4FB8-9EF3-1CC83FDE7BBE}" type="pres">
      <dgm:prSet presAssocID="{1422141C-AAA0-46C9-807C-7EE40C505016}" presName="tile1" presStyleLbl="node1" presStyleIdx="0" presStyleCnt="4"/>
      <dgm:spPr/>
      <dgm:t>
        <a:bodyPr/>
        <a:lstStyle/>
        <a:p>
          <a:endParaRPr lang="en-US"/>
        </a:p>
      </dgm:t>
    </dgm:pt>
    <dgm:pt modelId="{10C1134C-A14A-452D-BA6B-A53C8AE729A0}" type="pres">
      <dgm:prSet presAssocID="{1422141C-AAA0-46C9-807C-7EE40C50501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C89AF-9B87-424B-A172-2119A990BDBF}" type="pres">
      <dgm:prSet presAssocID="{1422141C-AAA0-46C9-807C-7EE40C505016}" presName="tile2" presStyleLbl="node1" presStyleIdx="1" presStyleCnt="4"/>
      <dgm:spPr/>
      <dgm:t>
        <a:bodyPr/>
        <a:lstStyle/>
        <a:p>
          <a:endParaRPr lang="en-US"/>
        </a:p>
      </dgm:t>
    </dgm:pt>
    <dgm:pt modelId="{332AF581-7D3D-4EB9-8391-34106540A200}" type="pres">
      <dgm:prSet presAssocID="{1422141C-AAA0-46C9-807C-7EE40C50501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F54F-57F9-4191-8581-F446B3AE7673}" type="pres">
      <dgm:prSet presAssocID="{1422141C-AAA0-46C9-807C-7EE40C505016}" presName="tile3" presStyleLbl="node1" presStyleIdx="2" presStyleCnt="4"/>
      <dgm:spPr/>
      <dgm:t>
        <a:bodyPr/>
        <a:lstStyle/>
        <a:p>
          <a:endParaRPr lang="en-US"/>
        </a:p>
      </dgm:t>
    </dgm:pt>
    <dgm:pt modelId="{220CB16D-7E14-43A1-968C-6A62B271CB7D}" type="pres">
      <dgm:prSet presAssocID="{1422141C-AAA0-46C9-807C-7EE40C50501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6B503-2D8E-4B6C-9028-5531E3D4496C}" type="pres">
      <dgm:prSet presAssocID="{1422141C-AAA0-46C9-807C-7EE40C505016}" presName="tile4" presStyleLbl="node1" presStyleIdx="3" presStyleCnt="4"/>
      <dgm:spPr/>
      <dgm:t>
        <a:bodyPr/>
        <a:lstStyle/>
        <a:p>
          <a:endParaRPr lang="en-US"/>
        </a:p>
      </dgm:t>
    </dgm:pt>
    <dgm:pt modelId="{101553C2-B714-4338-A760-19CBC34F9657}" type="pres">
      <dgm:prSet presAssocID="{1422141C-AAA0-46C9-807C-7EE40C50501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A4246-231C-40FE-9D2F-8087EBF7A3B1}" type="pres">
      <dgm:prSet presAssocID="{1422141C-AAA0-46C9-807C-7EE40C50501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A723084-2D1E-4408-A387-6AE9DC4B8AA3}" type="presOf" srcId="{1422141C-AAA0-46C9-807C-7EE40C505016}" destId="{AA08B48B-0816-4A36-BFFF-2B68834D2D1A}" srcOrd="0" destOrd="0" presId="urn:microsoft.com/office/officeart/2005/8/layout/matrix1"/>
    <dgm:cxn modelId="{C86E9EC4-ADB5-4E81-88F9-BDB0B5D50F30}" srcId="{F8E039B9-D897-41EC-8969-9192B00B4C87}" destId="{59D31764-06B7-4FA3-9295-96D86C3A0F3D}" srcOrd="2" destOrd="0" parTransId="{992B0A82-6BB0-4F66-9C4C-A295BC55281A}" sibTransId="{F3841BA9-D078-4D6E-8563-1ED97ACF85EA}"/>
    <dgm:cxn modelId="{5DBAE4C8-7F87-486E-8B75-99D2CF06082B}" type="presOf" srcId="{9A6EC2BC-66C2-45A2-91B2-70376CE3482E}" destId="{1D06B503-2D8E-4B6C-9028-5531E3D4496C}" srcOrd="0" destOrd="0" presId="urn:microsoft.com/office/officeart/2005/8/layout/matrix1"/>
    <dgm:cxn modelId="{BA3617D3-226F-414F-B9FF-3ADAA2A72B11}" type="presOf" srcId="{A7512237-EF23-4E89-8298-92241988E545}" destId="{F8F68DBD-6214-4FB8-9EF3-1CC83FDE7BBE}" srcOrd="0" destOrd="0" presId="urn:microsoft.com/office/officeart/2005/8/layout/matrix1"/>
    <dgm:cxn modelId="{68CBB687-36C8-41F2-AF9C-F0BEEF442204}" type="presOf" srcId="{F8E039B9-D897-41EC-8969-9192B00B4C87}" destId="{0F3A4246-231C-40FE-9D2F-8087EBF7A3B1}" srcOrd="0" destOrd="0" presId="urn:microsoft.com/office/officeart/2005/8/layout/matrix1"/>
    <dgm:cxn modelId="{246E2B9A-EC80-4441-A80D-29C7CB74B75D}" type="presOf" srcId="{59D31764-06B7-4FA3-9295-96D86C3A0F3D}" destId="{220CB16D-7E14-43A1-968C-6A62B271CB7D}" srcOrd="1" destOrd="0" presId="urn:microsoft.com/office/officeart/2005/8/layout/matrix1"/>
    <dgm:cxn modelId="{170240FC-553B-45CE-ADC7-2008BA917EF1}" srcId="{1422141C-AAA0-46C9-807C-7EE40C505016}" destId="{F8E039B9-D897-41EC-8969-9192B00B4C87}" srcOrd="0" destOrd="0" parTransId="{9CE1E1B8-5FA2-4D5B-80C6-789BA8368A46}" sibTransId="{72858593-F3ED-442F-824E-59A99F9BAFD7}"/>
    <dgm:cxn modelId="{53A64330-3FF7-4066-A11F-347FCEACAAB8}" type="presOf" srcId="{A7512237-EF23-4E89-8298-92241988E545}" destId="{10C1134C-A14A-452D-BA6B-A53C8AE729A0}" srcOrd="1" destOrd="0" presId="urn:microsoft.com/office/officeart/2005/8/layout/matrix1"/>
    <dgm:cxn modelId="{522CCBC7-0832-4E07-B5A4-9ED5B42B5457}" type="presOf" srcId="{4557AA78-2B15-4404-963D-7C7B2004175C}" destId="{332AF581-7D3D-4EB9-8391-34106540A200}" srcOrd="1" destOrd="0" presId="urn:microsoft.com/office/officeart/2005/8/layout/matrix1"/>
    <dgm:cxn modelId="{B055A629-757F-41D0-8AC5-3F90FE501B30}" srcId="{F8E039B9-D897-41EC-8969-9192B00B4C87}" destId="{9A6EC2BC-66C2-45A2-91B2-70376CE3482E}" srcOrd="3" destOrd="0" parTransId="{BDDA4C60-74E5-4145-B720-EC63D618C451}" sibTransId="{1920EE58-A651-4E47-A3B9-54E838685523}"/>
    <dgm:cxn modelId="{5C180B12-3A67-43D6-993D-8B6D1A1AF679}" srcId="{F8E039B9-D897-41EC-8969-9192B00B4C87}" destId="{4557AA78-2B15-4404-963D-7C7B2004175C}" srcOrd="1" destOrd="0" parTransId="{69D661BC-1169-462F-848B-62E1061CC8E2}" sibTransId="{0E1AD81C-73D9-44E2-913A-68DE61185A5F}"/>
    <dgm:cxn modelId="{52CF187C-B94F-4218-9FE5-1E4C573219ED}" type="presOf" srcId="{4557AA78-2B15-4404-963D-7C7B2004175C}" destId="{6A2C89AF-9B87-424B-A172-2119A990BDBF}" srcOrd="0" destOrd="0" presId="urn:microsoft.com/office/officeart/2005/8/layout/matrix1"/>
    <dgm:cxn modelId="{AC9B712E-72FA-42F3-B5B7-FD2F831F9BB1}" type="presOf" srcId="{59D31764-06B7-4FA3-9295-96D86C3A0F3D}" destId="{15FDF54F-57F9-4191-8581-F446B3AE7673}" srcOrd="0" destOrd="0" presId="urn:microsoft.com/office/officeart/2005/8/layout/matrix1"/>
    <dgm:cxn modelId="{EFBC2EF9-9573-48AF-BF21-79424D1EF8C9}" srcId="{F8E039B9-D897-41EC-8969-9192B00B4C87}" destId="{A7512237-EF23-4E89-8298-92241988E545}" srcOrd="0" destOrd="0" parTransId="{8C9DED15-24F5-4E55-A977-50627A6D0D7B}" sibTransId="{3930DAC6-76A1-4E1D-8377-BFF1F059455C}"/>
    <dgm:cxn modelId="{E402F417-990B-4D3D-8A0C-1AF94D2577FC}" type="presOf" srcId="{9A6EC2BC-66C2-45A2-91B2-70376CE3482E}" destId="{101553C2-B714-4338-A760-19CBC34F9657}" srcOrd="1" destOrd="0" presId="urn:microsoft.com/office/officeart/2005/8/layout/matrix1"/>
    <dgm:cxn modelId="{FDF1FCE7-FA8D-4EDC-A64B-82B942692C75}" type="presParOf" srcId="{AA08B48B-0816-4A36-BFFF-2B68834D2D1A}" destId="{8990021C-F12F-41EA-8DC2-937B52AE5037}" srcOrd="0" destOrd="0" presId="urn:microsoft.com/office/officeart/2005/8/layout/matrix1"/>
    <dgm:cxn modelId="{5D6B5DB1-63B4-4450-93D7-9A40E267E89E}" type="presParOf" srcId="{8990021C-F12F-41EA-8DC2-937B52AE5037}" destId="{F8F68DBD-6214-4FB8-9EF3-1CC83FDE7BBE}" srcOrd="0" destOrd="0" presId="urn:microsoft.com/office/officeart/2005/8/layout/matrix1"/>
    <dgm:cxn modelId="{07519A03-FDCD-4F85-B074-6B9FFC1C4BF4}" type="presParOf" srcId="{8990021C-F12F-41EA-8DC2-937B52AE5037}" destId="{10C1134C-A14A-452D-BA6B-A53C8AE729A0}" srcOrd="1" destOrd="0" presId="urn:microsoft.com/office/officeart/2005/8/layout/matrix1"/>
    <dgm:cxn modelId="{B23B97C8-0513-4DF0-86E8-337BBD103682}" type="presParOf" srcId="{8990021C-F12F-41EA-8DC2-937B52AE5037}" destId="{6A2C89AF-9B87-424B-A172-2119A990BDBF}" srcOrd="2" destOrd="0" presId="urn:microsoft.com/office/officeart/2005/8/layout/matrix1"/>
    <dgm:cxn modelId="{19595E5F-5B1E-49E3-B06D-D524F97FA4F7}" type="presParOf" srcId="{8990021C-F12F-41EA-8DC2-937B52AE5037}" destId="{332AF581-7D3D-4EB9-8391-34106540A200}" srcOrd="3" destOrd="0" presId="urn:microsoft.com/office/officeart/2005/8/layout/matrix1"/>
    <dgm:cxn modelId="{64F354C0-3FE4-400A-BCBC-2829A0F483BF}" type="presParOf" srcId="{8990021C-F12F-41EA-8DC2-937B52AE5037}" destId="{15FDF54F-57F9-4191-8581-F446B3AE7673}" srcOrd="4" destOrd="0" presId="urn:microsoft.com/office/officeart/2005/8/layout/matrix1"/>
    <dgm:cxn modelId="{1E7EF7FF-3C3E-438C-A161-1FA835FC2060}" type="presParOf" srcId="{8990021C-F12F-41EA-8DC2-937B52AE5037}" destId="{220CB16D-7E14-43A1-968C-6A62B271CB7D}" srcOrd="5" destOrd="0" presId="urn:microsoft.com/office/officeart/2005/8/layout/matrix1"/>
    <dgm:cxn modelId="{83366809-DA54-4631-A4DB-EC2EA2834501}" type="presParOf" srcId="{8990021C-F12F-41EA-8DC2-937B52AE5037}" destId="{1D06B503-2D8E-4B6C-9028-5531E3D4496C}" srcOrd="6" destOrd="0" presId="urn:microsoft.com/office/officeart/2005/8/layout/matrix1"/>
    <dgm:cxn modelId="{12C4CBF1-BAA8-4120-8123-571052B2CB88}" type="presParOf" srcId="{8990021C-F12F-41EA-8DC2-937B52AE5037}" destId="{101553C2-B714-4338-A760-19CBC34F9657}" srcOrd="7" destOrd="0" presId="urn:microsoft.com/office/officeart/2005/8/layout/matrix1"/>
    <dgm:cxn modelId="{183A1FD4-6920-4B21-A568-632BEFEF91BD}" type="presParOf" srcId="{AA08B48B-0816-4A36-BFFF-2B68834D2D1A}" destId="{0F3A4246-231C-40FE-9D2F-8087EBF7A3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2141C-AAA0-46C9-807C-7EE40C505016}" type="doc">
      <dgm:prSet loTypeId="urn:microsoft.com/office/officeart/2005/8/layout/matrix1" loCatId="matrix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8E039B9-D897-41EC-8969-9192B00B4C8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SECURE</a:t>
          </a:r>
          <a:endParaRPr lang="en-US" sz="1400" b="1" i="0" dirty="0"/>
        </a:p>
      </dgm:t>
    </dgm:pt>
    <dgm:pt modelId="{9CE1E1B8-5FA2-4D5B-80C6-789BA8368A46}" type="par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72858593-F3ED-442F-824E-59A99F9BAFD7}" type="sibTrans" cxnId="{170240FC-553B-45CE-ADC7-2008BA917EF1}">
      <dgm:prSet/>
      <dgm:spPr/>
      <dgm:t>
        <a:bodyPr/>
        <a:lstStyle/>
        <a:p>
          <a:endParaRPr lang="en-US" sz="1400" b="1"/>
        </a:p>
      </dgm:t>
    </dgm:pt>
    <dgm:pt modelId="{A7512237-EF23-4E89-8298-92241988E545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FASTER DEVELOPMENTS</a:t>
          </a:r>
          <a:endParaRPr lang="en-US" sz="1400" b="1" i="0" dirty="0"/>
        </a:p>
      </dgm:t>
    </dgm:pt>
    <dgm:pt modelId="{8C9DED15-24F5-4E55-A977-50627A6D0D7B}" type="par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3930DAC6-76A1-4E1D-8377-BFF1F059455C}" type="sibTrans" cxnId="{EFBC2EF9-9573-48AF-BF21-79424D1EF8C9}">
      <dgm:prSet/>
      <dgm:spPr/>
      <dgm:t>
        <a:bodyPr/>
        <a:lstStyle/>
        <a:p>
          <a:endParaRPr lang="en-US" sz="1400" b="1"/>
        </a:p>
      </dgm:t>
    </dgm:pt>
    <dgm:pt modelId="{4557AA78-2B15-4404-963D-7C7B2004175C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LARGE COMMUNITIES</a:t>
          </a:r>
          <a:endParaRPr lang="en-US" sz="1400" b="1" i="0" dirty="0"/>
        </a:p>
      </dgm:t>
    </dgm:pt>
    <dgm:pt modelId="{69D661BC-1169-462F-848B-62E1061CC8E2}" type="par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0E1AD81C-73D9-44E2-913A-68DE61185A5F}" type="sibTrans" cxnId="{5C180B12-3A67-43D6-993D-8B6D1A1AF679}">
      <dgm:prSet/>
      <dgm:spPr/>
      <dgm:t>
        <a:bodyPr/>
        <a:lstStyle/>
        <a:p>
          <a:endParaRPr lang="en-US" sz="1400" b="1"/>
        </a:p>
      </dgm:t>
    </dgm:pt>
    <dgm:pt modelId="{59D31764-06B7-4FA3-9295-96D86C3A0F3D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EASY</a:t>
          </a:r>
          <a:endParaRPr lang="en-US" sz="1400" b="1" dirty="0"/>
        </a:p>
      </dgm:t>
    </dgm:pt>
    <dgm:pt modelId="{992B0A82-6BB0-4F66-9C4C-A295BC55281A}" type="par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F3841BA9-D078-4D6E-8563-1ED97ACF85EA}" type="sibTrans" cxnId="{C86E9EC4-ADB5-4E81-88F9-BDB0B5D50F30}">
      <dgm:prSet/>
      <dgm:spPr/>
      <dgm:t>
        <a:bodyPr/>
        <a:lstStyle/>
        <a:p>
          <a:endParaRPr lang="en-US" sz="1400" b="1"/>
        </a:p>
      </dgm:t>
    </dgm:pt>
    <dgm:pt modelId="{9A6EC2BC-66C2-45A2-91B2-70376CE3482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b="1" i="0" dirty="0" smtClean="0"/>
            <a:t>PROVEN AND TRUSTED</a:t>
          </a:r>
          <a:endParaRPr lang="en-US" sz="1400" b="1" i="0" dirty="0"/>
        </a:p>
      </dgm:t>
    </dgm:pt>
    <dgm:pt modelId="{BDDA4C60-74E5-4145-B720-EC63D618C451}" type="par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1920EE58-A651-4E47-A3B9-54E838685523}" type="sibTrans" cxnId="{B055A629-757F-41D0-8AC5-3F90FE501B30}">
      <dgm:prSet/>
      <dgm:spPr/>
      <dgm:t>
        <a:bodyPr/>
        <a:lstStyle/>
        <a:p>
          <a:endParaRPr lang="en-US" sz="1400" b="1"/>
        </a:p>
      </dgm:t>
    </dgm:pt>
    <dgm:pt modelId="{AA08B48B-0816-4A36-BFFF-2B68834D2D1A}" type="pres">
      <dgm:prSet presAssocID="{1422141C-AAA0-46C9-807C-7EE40C505016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90021C-F12F-41EA-8DC2-937B52AE5037}" type="pres">
      <dgm:prSet presAssocID="{1422141C-AAA0-46C9-807C-7EE40C505016}" presName="matrix" presStyleCnt="0"/>
      <dgm:spPr/>
    </dgm:pt>
    <dgm:pt modelId="{F8F68DBD-6214-4FB8-9EF3-1CC83FDE7BBE}" type="pres">
      <dgm:prSet presAssocID="{1422141C-AAA0-46C9-807C-7EE40C505016}" presName="tile1" presStyleLbl="node1" presStyleIdx="0" presStyleCnt="4"/>
      <dgm:spPr/>
      <dgm:t>
        <a:bodyPr/>
        <a:lstStyle/>
        <a:p>
          <a:endParaRPr lang="en-US"/>
        </a:p>
      </dgm:t>
    </dgm:pt>
    <dgm:pt modelId="{10C1134C-A14A-452D-BA6B-A53C8AE729A0}" type="pres">
      <dgm:prSet presAssocID="{1422141C-AAA0-46C9-807C-7EE40C505016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C89AF-9B87-424B-A172-2119A990BDBF}" type="pres">
      <dgm:prSet presAssocID="{1422141C-AAA0-46C9-807C-7EE40C505016}" presName="tile2" presStyleLbl="node1" presStyleIdx="1" presStyleCnt="4"/>
      <dgm:spPr/>
      <dgm:t>
        <a:bodyPr/>
        <a:lstStyle/>
        <a:p>
          <a:endParaRPr lang="en-US"/>
        </a:p>
      </dgm:t>
    </dgm:pt>
    <dgm:pt modelId="{332AF581-7D3D-4EB9-8391-34106540A200}" type="pres">
      <dgm:prSet presAssocID="{1422141C-AAA0-46C9-807C-7EE40C505016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F54F-57F9-4191-8581-F446B3AE7673}" type="pres">
      <dgm:prSet presAssocID="{1422141C-AAA0-46C9-807C-7EE40C505016}" presName="tile3" presStyleLbl="node1" presStyleIdx="2" presStyleCnt="4"/>
      <dgm:spPr/>
      <dgm:t>
        <a:bodyPr/>
        <a:lstStyle/>
        <a:p>
          <a:endParaRPr lang="en-US"/>
        </a:p>
      </dgm:t>
    </dgm:pt>
    <dgm:pt modelId="{220CB16D-7E14-43A1-968C-6A62B271CB7D}" type="pres">
      <dgm:prSet presAssocID="{1422141C-AAA0-46C9-807C-7EE40C505016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06B503-2D8E-4B6C-9028-5531E3D4496C}" type="pres">
      <dgm:prSet presAssocID="{1422141C-AAA0-46C9-807C-7EE40C505016}" presName="tile4" presStyleLbl="node1" presStyleIdx="3" presStyleCnt="4"/>
      <dgm:spPr/>
      <dgm:t>
        <a:bodyPr/>
        <a:lstStyle/>
        <a:p>
          <a:endParaRPr lang="en-US"/>
        </a:p>
      </dgm:t>
    </dgm:pt>
    <dgm:pt modelId="{101553C2-B714-4338-A760-19CBC34F9657}" type="pres">
      <dgm:prSet presAssocID="{1422141C-AAA0-46C9-807C-7EE40C505016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A4246-231C-40FE-9D2F-8087EBF7A3B1}" type="pres">
      <dgm:prSet presAssocID="{1422141C-AAA0-46C9-807C-7EE40C505016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E9EC4-ADB5-4E81-88F9-BDB0B5D50F30}" srcId="{F8E039B9-D897-41EC-8969-9192B00B4C87}" destId="{59D31764-06B7-4FA3-9295-96D86C3A0F3D}" srcOrd="2" destOrd="0" parTransId="{992B0A82-6BB0-4F66-9C4C-A295BC55281A}" sibTransId="{F3841BA9-D078-4D6E-8563-1ED97ACF85EA}"/>
    <dgm:cxn modelId="{5D257877-43BE-4ACF-817E-C9A251A48045}" type="presOf" srcId="{9A6EC2BC-66C2-45A2-91B2-70376CE3482E}" destId="{1D06B503-2D8E-4B6C-9028-5531E3D4496C}" srcOrd="0" destOrd="0" presId="urn:microsoft.com/office/officeart/2005/8/layout/matrix1"/>
    <dgm:cxn modelId="{835F34C9-B782-428E-9A8C-718DC85B4E86}" type="presOf" srcId="{4557AA78-2B15-4404-963D-7C7B2004175C}" destId="{332AF581-7D3D-4EB9-8391-34106540A200}" srcOrd="1" destOrd="0" presId="urn:microsoft.com/office/officeart/2005/8/layout/matrix1"/>
    <dgm:cxn modelId="{EA652AC7-2F54-4525-8738-6F2EAFB87867}" type="presOf" srcId="{59D31764-06B7-4FA3-9295-96D86C3A0F3D}" destId="{220CB16D-7E14-43A1-968C-6A62B271CB7D}" srcOrd="1" destOrd="0" presId="urn:microsoft.com/office/officeart/2005/8/layout/matrix1"/>
    <dgm:cxn modelId="{5B02CD32-602C-4BE3-BDE7-7364F9DD3EDE}" type="presOf" srcId="{9A6EC2BC-66C2-45A2-91B2-70376CE3482E}" destId="{101553C2-B714-4338-A760-19CBC34F9657}" srcOrd="1" destOrd="0" presId="urn:microsoft.com/office/officeart/2005/8/layout/matrix1"/>
    <dgm:cxn modelId="{170240FC-553B-45CE-ADC7-2008BA917EF1}" srcId="{1422141C-AAA0-46C9-807C-7EE40C505016}" destId="{F8E039B9-D897-41EC-8969-9192B00B4C87}" srcOrd="0" destOrd="0" parTransId="{9CE1E1B8-5FA2-4D5B-80C6-789BA8368A46}" sibTransId="{72858593-F3ED-442F-824E-59A99F9BAFD7}"/>
    <dgm:cxn modelId="{B055A629-757F-41D0-8AC5-3F90FE501B30}" srcId="{F8E039B9-D897-41EC-8969-9192B00B4C87}" destId="{9A6EC2BC-66C2-45A2-91B2-70376CE3482E}" srcOrd="3" destOrd="0" parTransId="{BDDA4C60-74E5-4145-B720-EC63D618C451}" sibTransId="{1920EE58-A651-4E47-A3B9-54E838685523}"/>
    <dgm:cxn modelId="{5C180B12-3A67-43D6-993D-8B6D1A1AF679}" srcId="{F8E039B9-D897-41EC-8969-9192B00B4C87}" destId="{4557AA78-2B15-4404-963D-7C7B2004175C}" srcOrd="1" destOrd="0" parTransId="{69D661BC-1169-462F-848B-62E1061CC8E2}" sibTransId="{0E1AD81C-73D9-44E2-913A-68DE61185A5F}"/>
    <dgm:cxn modelId="{311FDCFA-AAB9-444E-B830-DAFF0A958DD3}" type="presOf" srcId="{59D31764-06B7-4FA3-9295-96D86C3A0F3D}" destId="{15FDF54F-57F9-4191-8581-F446B3AE7673}" srcOrd="0" destOrd="0" presId="urn:microsoft.com/office/officeart/2005/8/layout/matrix1"/>
    <dgm:cxn modelId="{EFBC2EF9-9573-48AF-BF21-79424D1EF8C9}" srcId="{F8E039B9-D897-41EC-8969-9192B00B4C87}" destId="{A7512237-EF23-4E89-8298-92241988E545}" srcOrd="0" destOrd="0" parTransId="{8C9DED15-24F5-4E55-A977-50627A6D0D7B}" sibTransId="{3930DAC6-76A1-4E1D-8377-BFF1F059455C}"/>
    <dgm:cxn modelId="{BB4375EB-6B9F-4D94-8CC9-CFBCAA84C5D0}" type="presOf" srcId="{F8E039B9-D897-41EC-8969-9192B00B4C87}" destId="{0F3A4246-231C-40FE-9D2F-8087EBF7A3B1}" srcOrd="0" destOrd="0" presId="urn:microsoft.com/office/officeart/2005/8/layout/matrix1"/>
    <dgm:cxn modelId="{2A3A07A5-5FFF-49CF-BA17-EDAAD5D15DB4}" type="presOf" srcId="{4557AA78-2B15-4404-963D-7C7B2004175C}" destId="{6A2C89AF-9B87-424B-A172-2119A990BDBF}" srcOrd="0" destOrd="0" presId="urn:microsoft.com/office/officeart/2005/8/layout/matrix1"/>
    <dgm:cxn modelId="{CDE27254-A3C0-40DC-B69C-EC9764BE5232}" type="presOf" srcId="{1422141C-AAA0-46C9-807C-7EE40C505016}" destId="{AA08B48B-0816-4A36-BFFF-2B68834D2D1A}" srcOrd="0" destOrd="0" presId="urn:microsoft.com/office/officeart/2005/8/layout/matrix1"/>
    <dgm:cxn modelId="{509866B0-8728-4C72-B898-52C22380D714}" type="presOf" srcId="{A7512237-EF23-4E89-8298-92241988E545}" destId="{10C1134C-A14A-452D-BA6B-A53C8AE729A0}" srcOrd="1" destOrd="0" presId="urn:microsoft.com/office/officeart/2005/8/layout/matrix1"/>
    <dgm:cxn modelId="{812D2811-B99B-46C9-A76B-D2A7FA8867E7}" type="presOf" srcId="{A7512237-EF23-4E89-8298-92241988E545}" destId="{F8F68DBD-6214-4FB8-9EF3-1CC83FDE7BBE}" srcOrd="0" destOrd="0" presId="urn:microsoft.com/office/officeart/2005/8/layout/matrix1"/>
    <dgm:cxn modelId="{BA1393FF-3828-4B7B-BE9B-1C1A07623B81}" type="presParOf" srcId="{AA08B48B-0816-4A36-BFFF-2B68834D2D1A}" destId="{8990021C-F12F-41EA-8DC2-937B52AE5037}" srcOrd="0" destOrd="0" presId="urn:microsoft.com/office/officeart/2005/8/layout/matrix1"/>
    <dgm:cxn modelId="{DB1D8D51-166F-4F1E-8E73-CF8A31BE94CD}" type="presParOf" srcId="{8990021C-F12F-41EA-8DC2-937B52AE5037}" destId="{F8F68DBD-6214-4FB8-9EF3-1CC83FDE7BBE}" srcOrd="0" destOrd="0" presId="urn:microsoft.com/office/officeart/2005/8/layout/matrix1"/>
    <dgm:cxn modelId="{F0DBA6FE-8033-48FC-B1BE-20DD8241D4BC}" type="presParOf" srcId="{8990021C-F12F-41EA-8DC2-937B52AE5037}" destId="{10C1134C-A14A-452D-BA6B-A53C8AE729A0}" srcOrd="1" destOrd="0" presId="urn:microsoft.com/office/officeart/2005/8/layout/matrix1"/>
    <dgm:cxn modelId="{9D4F0C62-B21C-43DB-8133-30FD360C9219}" type="presParOf" srcId="{8990021C-F12F-41EA-8DC2-937B52AE5037}" destId="{6A2C89AF-9B87-424B-A172-2119A990BDBF}" srcOrd="2" destOrd="0" presId="urn:microsoft.com/office/officeart/2005/8/layout/matrix1"/>
    <dgm:cxn modelId="{834351A2-AF97-4D21-8C02-E370ABA4CD79}" type="presParOf" srcId="{8990021C-F12F-41EA-8DC2-937B52AE5037}" destId="{332AF581-7D3D-4EB9-8391-34106540A200}" srcOrd="3" destOrd="0" presId="urn:microsoft.com/office/officeart/2005/8/layout/matrix1"/>
    <dgm:cxn modelId="{36BF6B3D-3C7A-4907-8BCA-1A59F47228DE}" type="presParOf" srcId="{8990021C-F12F-41EA-8DC2-937B52AE5037}" destId="{15FDF54F-57F9-4191-8581-F446B3AE7673}" srcOrd="4" destOrd="0" presId="urn:microsoft.com/office/officeart/2005/8/layout/matrix1"/>
    <dgm:cxn modelId="{6DD6199E-210B-4B95-B81B-7A810C87A21A}" type="presParOf" srcId="{8990021C-F12F-41EA-8DC2-937B52AE5037}" destId="{220CB16D-7E14-43A1-968C-6A62B271CB7D}" srcOrd="5" destOrd="0" presId="urn:microsoft.com/office/officeart/2005/8/layout/matrix1"/>
    <dgm:cxn modelId="{8DEB2447-3FFE-4421-83D1-9A8639DB8906}" type="presParOf" srcId="{8990021C-F12F-41EA-8DC2-937B52AE5037}" destId="{1D06B503-2D8E-4B6C-9028-5531E3D4496C}" srcOrd="6" destOrd="0" presId="urn:microsoft.com/office/officeart/2005/8/layout/matrix1"/>
    <dgm:cxn modelId="{13428C6C-F46D-4BF5-A949-B3A784D11197}" type="presParOf" srcId="{8990021C-F12F-41EA-8DC2-937B52AE5037}" destId="{101553C2-B714-4338-A760-19CBC34F9657}" srcOrd="7" destOrd="0" presId="urn:microsoft.com/office/officeart/2005/8/layout/matrix1"/>
    <dgm:cxn modelId="{80A828BD-717E-4AC3-9741-E20D32C2A874}" type="presParOf" srcId="{AA08B48B-0816-4A36-BFFF-2B68834D2D1A}" destId="{0F3A4246-231C-40FE-9D2F-8087EBF7A3B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54AE36-3305-4211-97CF-86A2ED827A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352238A7-BA9D-4CF4-82BA-AF326FFA6D9A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and Weak Typing</a:t>
          </a:r>
          <a:endParaRPr lang="en-US" dirty="0"/>
        </a:p>
      </dgm:t>
    </dgm:pt>
    <dgm:pt modelId="{66AC657E-66AF-4734-9CCC-0E80A05640DC}" type="parTrans" cxnId="{02256431-5952-4767-8A38-071DAD2670C7}">
      <dgm:prSet/>
      <dgm:spPr/>
      <dgm:t>
        <a:bodyPr/>
        <a:lstStyle/>
        <a:p>
          <a:endParaRPr lang="en-US"/>
        </a:p>
      </dgm:t>
    </dgm:pt>
    <dgm:pt modelId="{6C261DFC-5813-42DB-907D-79A35C4D52A8}" type="sibTrans" cxnId="{02256431-5952-4767-8A38-071DAD2670C7}">
      <dgm:prSet/>
      <dgm:spPr/>
      <dgm:t>
        <a:bodyPr/>
        <a:lstStyle/>
        <a:p>
          <a:endParaRPr lang="en-US"/>
        </a:p>
      </dgm:t>
    </dgm:pt>
    <dgm:pt modelId="{319D7C3F-376F-4F03-AB61-6F10A91A9AF4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Variable Variables</a:t>
          </a:r>
          <a:endParaRPr lang="en-US" dirty="0"/>
        </a:p>
      </dgm:t>
    </dgm:pt>
    <dgm:pt modelId="{7B989E18-68B9-4FD8-92A4-22DA20540EDB}" type="parTrans" cxnId="{FE7BAFBA-908A-42CC-BCFF-A86A7246F2BA}">
      <dgm:prSet/>
      <dgm:spPr/>
      <dgm:t>
        <a:bodyPr/>
        <a:lstStyle/>
        <a:p>
          <a:endParaRPr lang="en-US"/>
        </a:p>
      </dgm:t>
    </dgm:pt>
    <dgm:pt modelId="{70240707-AC03-4D19-86F3-B46F95C8A7D1}" type="sibTrans" cxnId="{FE7BAFBA-908A-42CC-BCFF-A86A7246F2BA}">
      <dgm:prSet/>
      <dgm:spPr/>
      <dgm:t>
        <a:bodyPr/>
        <a:lstStyle/>
        <a:p>
          <a:endParaRPr lang="en-US"/>
        </a:p>
      </dgm:t>
    </dgm:pt>
    <dgm:pt modelId="{EB041467-ECF7-4090-860B-4B567963CB94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Arrays</a:t>
          </a:r>
          <a:endParaRPr lang="en-US" dirty="0"/>
        </a:p>
      </dgm:t>
    </dgm:pt>
    <dgm:pt modelId="{17956D79-4028-4552-90A5-04B8BCADC039}" type="parTrans" cxnId="{8556DE1C-612C-4641-81C6-E0A05335EDDA}">
      <dgm:prSet/>
      <dgm:spPr/>
      <dgm:t>
        <a:bodyPr/>
        <a:lstStyle/>
        <a:p>
          <a:endParaRPr lang="en-US"/>
        </a:p>
      </dgm:t>
    </dgm:pt>
    <dgm:pt modelId="{A5EE00D1-D47B-426F-B121-D4FDC426FC50}" type="sibTrans" cxnId="{8556DE1C-612C-4641-81C6-E0A05335EDDA}">
      <dgm:prSet/>
      <dgm:spPr/>
      <dgm:t>
        <a:bodyPr/>
        <a:lstStyle/>
        <a:p>
          <a:endParaRPr lang="en-US"/>
        </a:p>
      </dgm:t>
    </dgm:pt>
    <dgm:pt modelId="{6C15D582-3882-4EF1-904A-E2AD99F62026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Constants</a:t>
          </a:r>
          <a:endParaRPr lang="en-US" dirty="0"/>
        </a:p>
      </dgm:t>
    </dgm:pt>
    <dgm:pt modelId="{882C2D51-C47D-42FE-9D49-11DC6E33B309}" type="parTrans" cxnId="{B636D30B-863E-4EEE-826C-2FBBC49FC27F}">
      <dgm:prSet/>
      <dgm:spPr/>
      <dgm:t>
        <a:bodyPr/>
        <a:lstStyle/>
        <a:p>
          <a:endParaRPr lang="en-US"/>
        </a:p>
      </dgm:t>
    </dgm:pt>
    <dgm:pt modelId="{3EDD25D6-9C34-479C-A610-0E62EF3DB0D0}" type="sibTrans" cxnId="{B636D30B-863E-4EEE-826C-2FBBC49FC27F}">
      <dgm:prSet/>
      <dgm:spPr/>
      <dgm:t>
        <a:bodyPr/>
        <a:lstStyle/>
        <a:p>
          <a:endParaRPr lang="en-US"/>
        </a:p>
      </dgm:t>
    </dgm:pt>
    <dgm:pt modelId="{CC7D93B9-0245-4E25-BC48-535DC7E63252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Functions</a:t>
          </a:r>
          <a:endParaRPr lang="en-US" dirty="0"/>
        </a:p>
      </dgm:t>
    </dgm:pt>
    <dgm:pt modelId="{FE46DB7C-A9FD-4744-B738-772D6A39102C}" type="parTrans" cxnId="{9B91B2C9-AB9D-47B8-989D-DC51FFD6751B}">
      <dgm:prSet/>
      <dgm:spPr/>
      <dgm:t>
        <a:bodyPr/>
        <a:lstStyle/>
        <a:p>
          <a:endParaRPr lang="en-US"/>
        </a:p>
      </dgm:t>
    </dgm:pt>
    <dgm:pt modelId="{618C6C33-0337-4AC0-83CC-983E92990357}" type="sibTrans" cxnId="{9B91B2C9-AB9D-47B8-989D-DC51FFD6751B}">
      <dgm:prSet/>
      <dgm:spPr/>
      <dgm:t>
        <a:bodyPr/>
        <a:lstStyle/>
        <a:p>
          <a:endParaRPr lang="en-US"/>
        </a:p>
      </dgm:t>
    </dgm:pt>
    <dgm:pt modelId="{0554FF5A-7C99-4DDF-B9C9-3AE7C7C3B27E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Code</a:t>
          </a:r>
          <a:endParaRPr lang="en-US" dirty="0"/>
        </a:p>
      </dgm:t>
    </dgm:pt>
    <dgm:pt modelId="{33F6C852-9C66-49D8-A1C4-8A2DD8D2639F}" type="parTrans" cxnId="{377D30CC-CAF1-4D2E-BF76-6212336F12A9}">
      <dgm:prSet/>
      <dgm:spPr/>
      <dgm:t>
        <a:bodyPr/>
        <a:lstStyle/>
        <a:p>
          <a:endParaRPr lang="en-US"/>
        </a:p>
      </dgm:t>
    </dgm:pt>
    <dgm:pt modelId="{472E2651-9A77-492D-AB22-76F2A0B6C239}" type="sibTrans" cxnId="{377D30CC-CAF1-4D2E-BF76-6212336F12A9}">
      <dgm:prSet/>
      <dgm:spPr/>
      <dgm:t>
        <a:bodyPr/>
        <a:lstStyle/>
        <a:p>
          <a:endParaRPr lang="en-US"/>
        </a:p>
      </dgm:t>
    </dgm:pt>
    <dgm:pt modelId="{20C6A8C2-CBDC-40CC-BA3D-5123EAF0C96C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Dynamic Includes</a:t>
          </a:r>
          <a:endParaRPr lang="en-US" dirty="0"/>
        </a:p>
      </dgm:t>
    </dgm:pt>
    <dgm:pt modelId="{D91AB4CA-A0C2-4FCC-BFB2-411F06028238}" type="parTrans" cxnId="{369C422E-D8CD-472C-8ABD-66886F1FA7AC}">
      <dgm:prSet/>
      <dgm:spPr/>
      <dgm:t>
        <a:bodyPr/>
        <a:lstStyle/>
        <a:p>
          <a:endParaRPr lang="en-US"/>
        </a:p>
      </dgm:t>
    </dgm:pt>
    <dgm:pt modelId="{AFA5F240-83F4-4E49-9C86-A3F568BC88E4}" type="sibTrans" cxnId="{369C422E-D8CD-472C-8ABD-66886F1FA7AC}">
      <dgm:prSet/>
      <dgm:spPr/>
      <dgm:t>
        <a:bodyPr/>
        <a:lstStyle/>
        <a:p>
          <a:endParaRPr lang="en-US"/>
        </a:p>
      </dgm:t>
    </dgm:pt>
    <dgm:pt modelId="{88D38436-3081-457E-BE8C-3B76D53B9813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Built-in Functions</a:t>
          </a:r>
          <a:endParaRPr lang="en-US" dirty="0"/>
        </a:p>
      </dgm:t>
    </dgm:pt>
    <dgm:pt modelId="{466C15FE-678D-423A-9951-AD2B122BEDCB}" type="parTrans" cxnId="{8B61509C-4BA2-41CC-9057-D3BBE7320608}">
      <dgm:prSet/>
      <dgm:spPr/>
      <dgm:t>
        <a:bodyPr/>
        <a:lstStyle/>
        <a:p>
          <a:endParaRPr lang="en-US"/>
        </a:p>
      </dgm:t>
    </dgm:pt>
    <dgm:pt modelId="{8AE68F5F-BC66-41BD-BC08-56285686973C}" type="sibTrans" cxnId="{8B61509C-4BA2-41CC-9057-D3BBE7320608}">
      <dgm:prSet/>
      <dgm:spPr/>
      <dgm:t>
        <a:bodyPr/>
        <a:lstStyle/>
        <a:p>
          <a:endParaRPr lang="en-US"/>
        </a:p>
      </dgm:t>
    </dgm:pt>
    <dgm:pt modelId="{7AD191B2-C034-4592-9A93-1542A0EE76DF}">
      <dgm:prSet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Superglobals</a:t>
          </a:r>
          <a:endParaRPr lang="en-US" dirty="0"/>
        </a:p>
      </dgm:t>
    </dgm:pt>
    <dgm:pt modelId="{5C8030BD-600C-4110-BE68-6309A767E924}" type="parTrans" cxnId="{8700BB44-B06D-4FA9-A9AE-165F76FB3DB2}">
      <dgm:prSet/>
      <dgm:spPr/>
      <dgm:t>
        <a:bodyPr/>
        <a:lstStyle/>
        <a:p>
          <a:endParaRPr lang="en-US"/>
        </a:p>
      </dgm:t>
    </dgm:pt>
    <dgm:pt modelId="{3B38339B-2F0B-4500-B4F6-4158D8D3E867}" type="sibTrans" cxnId="{8700BB44-B06D-4FA9-A9AE-165F76FB3DB2}">
      <dgm:prSet/>
      <dgm:spPr/>
      <dgm:t>
        <a:bodyPr/>
        <a:lstStyle/>
        <a:p>
          <a:endParaRPr lang="en-US"/>
        </a:p>
      </dgm:t>
    </dgm:pt>
    <dgm:pt modelId="{6A3C9833-04CB-48C0-B57F-81E762C19D9D}" type="pres">
      <dgm:prSet presAssocID="{CF54AE36-3305-4211-97CF-86A2ED827AE0}" presName="compositeShape" presStyleCnt="0">
        <dgm:presLayoutVars>
          <dgm:dir/>
          <dgm:resizeHandles/>
        </dgm:presLayoutVars>
      </dgm:prSet>
      <dgm:spPr/>
    </dgm:pt>
    <dgm:pt modelId="{81A6E0FD-45DD-4EF2-A7CA-4149D94D4E9F}" type="pres">
      <dgm:prSet presAssocID="{CF54AE36-3305-4211-97CF-86A2ED827AE0}" presName="pyramid" presStyleLbl="node1" presStyleIdx="0" presStyleCnt="1" custScaleY="90335" custLinFactNeighborY="-274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</dgm:pt>
    <dgm:pt modelId="{E15587FB-D0BE-439A-8D37-3A2C41D704D0}" type="pres">
      <dgm:prSet presAssocID="{CF54AE36-3305-4211-97CF-86A2ED827AE0}" presName="theList" presStyleCnt="0"/>
      <dgm:spPr/>
    </dgm:pt>
    <dgm:pt modelId="{5729EEDA-9762-46CA-870F-E7B70F53A149}" type="pres">
      <dgm:prSet presAssocID="{352238A7-BA9D-4CF4-82BA-AF326FFA6D9A}" presName="aNode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855A5-AB81-4280-AB0B-05E69C475EBC}" type="pres">
      <dgm:prSet presAssocID="{352238A7-BA9D-4CF4-82BA-AF326FFA6D9A}" presName="aSpace" presStyleCnt="0"/>
      <dgm:spPr/>
    </dgm:pt>
    <dgm:pt modelId="{8F29FD35-D96D-455A-BFF0-45B2B7A7E108}" type="pres">
      <dgm:prSet presAssocID="{319D7C3F-376F-4F03-AB61-6F10A91A9AF4}" presName="aNode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85C269-5993-48B3-9049-12BE2C4E835E}" type="pres">
      <dgm:prSet presAssocID="{319D7C3F-376F-4F03-AB61-6F10A91A9AF4}" presName="aSpace" presStyleCnt="0"/>
      <dgm:spPr/>
    </dgm:pt>
    <dgm:pt modelId="{E7DF6943-A1C2-44A3-B536-CD86D28AEB46}" type="pres">
      <dgm:prSet presAssocID="{EB041467-ECF7-4090-860B-4B567963CB94}" presName="aNode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9AA37E-B87E-4845-882D-3BDEA8E4313A}" type="pres">
      <dgm:prSet presAssocID="{EB041467-ECF7-4090-860B-4B567963CB94}" presName="aSpace" presStyleCnt="0"/>
      <dgm:spPr/>
    </dgm:pt>
    <dgm:pt modelId="{4CAC8998-2669-429A-8601-01886BF0ECF4}" type="pres">
      <dgm:prSet presAssocID="{6C15D582-3882-4EF1-904A-E2AD99F62026}" presName="aNode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681F2-F96F-4F9E-98CB-554E04EC532A}" type="pres">
      <dgm:prSet presAssocID="{6C15D582-3882-4EF1-904A-E2AD99F62026}" presName="aSpace" presStyleCnt="0"/>
      <dgm:spPr/>
    </dgm:pt>
    <dgm:pt modelId="{ED2FC95C-2155-48A5-A26F-99D217663C1C}" type="pres">
      <dgm:prSet presAssocID="{CC7D93B9-0245-4E25-BC48-535DC7E63252}" presName="aNode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7315-8274-440E-8D08-4FCEEE0847CC}" type="pres">
      <dgm:prSet presAssocID="{CC7D93B9-0245-4E25-BC48-535DC7E63252}" presName="aSpace" presStyleCnt="0"/>
      <dgm:spPr/>
    </dgm:pt>
    <dgm:pt modelId="{E22A1A48-04CE-4E80-9E63-5AFAFBE6E868}" type="pres">
      <dgm:prSet presAssocID="{0554FF5A-7C99-4DDF-B9C9-3AE7C7C3B27E}" presName="aNode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5A90A-6A82-4A85-8602-30EEA0BBF49A}" type="pres">
      <dgm:prSet presAssocID="{0554FF5A-7C99-4DDF-B9C9-3AE7C7C3B27E}" presName="aSpace" presStyleCnt="0"/>
      <dgm:spPr/>
    </dgm:pt>
    <dgm:pt modelId="{E95573FA-787B-459B-98D5-410E2B71CB8C}" type="pres">
      <dgm:prSet presAssocID="{20C6A8C2-CBDC-40CC-BA3D-5123EAF0C96C}" presName="aNode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CBF9A-01E8-486B-8C0F-1D358AB11B29}" type="pres">
      <dgm:prSet presAssocID="{20C6A8C2-CBDC-40CC-BA3D-5123EAF0C96C}" presName="aSpace" presStyleCnt="0"/>
      <dgm:spPr/>
    </dgm:pt>
    <dgm:pt modelId="{A4DC3B32-8EBE-400F-A929-22C818FFF948}" type="pres">
      <dgm:prSet presAssocID="{88D38436-3081-457E-BE8C-3B76D53B9813}" presName="aNode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A8E99-472A-4A85-9E85-49E202E5AC62}" type="pres">
      <dgm:prSet presAssocID="{88D38436-3081-457E-BE8C-3B76D53B9813}" presName="aSpace" presStyleCnt="0"/>
      <dgm:spPr/>
    </dgm:pt>
    <dgm:pt modelId="{BEAF533D-263A-4597-9155-567FED9C2470}" type="pres">
      <dgm:prSet presAssocID="{7AD191B2-C034-4592-9A93-1542A0EE76DF}" presName="aNode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3BA606-511E-4979-A411-8880B64677B3}" type="pres">
      <dgm:prSet presAssocID="{7AD191B2-C034-4592-9A93-1542A0EE76DF}" presName="aSpace" presStyleCnt="0"/>
      <dgm:spPr/>
    </dgm:pt>
  </dgm:ptLst>
  <dgm:cxnLst>
    <dgm:cxn modelId="{9B91B2C9-AB9D-47B8-989D-DC51FFD6751B}" srcId="{CF54AE36-3305-4211-97CF-86A2ED827AE0}" destId="{CC7D93B9-0245-4E25-BC48-535DC7E63252}" srcOrd="4" destOrd="0" parTransId="{FE46DB7C-A9FD-4744-B738-772D6A39102C}" sibTransId="{618C6C33-0337-4AC0-83CC-983E92990357}"/>
    <dgm:cxn modelId="{8B61509C-4BA2-41CC-9057-D3BBE7320608}" srcId="{CF54AE36-3305-4211-97CF-86A2ED827AE0}" destId="{88D38436-3081-457E-BE8C-3B76D53B9813}" srcOrd="7" destOrd="0" parTransId="{466C15FE-678D-423A-9951-AD2B122BEDCB}" sibTransId="{8AE68F5F-BC66-41BD-BC08-56285686973C}"/>
    <dgm:cxn modelId="{E98A9776-F7C7-4D22-8D14-9C5440E9619D}" type="presOf" srcId="{CC7D93B9-0245-4E25-BC48-535DC7E63252}" destId="{ED2FC95C-2155-48A5-A26F-99D217663C1C}" srcOrd="0" destOrd="0" presId="urn:microsoft.com/office/officeart/2005/8/layout/pyramid2"/>
    <dgm:cxn modelId="{2B3FE705-C0D3-4761-AFE6-93FDE4771D33}" type="presOf" srcId="{CF54AE36-3305-4211-97CF-86A2ED827AE0}" destId="{6A3C9833-04CB-48C0-B57F-81E762C19D9D}" srcOrd="0" destOrd="0" presId="urn:microsoft.com/office/officeart/2005/8/layout/pyramid2"/>
    <dgm:cxn modelId="{E5A0C70B-05FC-498C-9AC6-1AE9B4EFFB1F}" type="presOf" srcId="{88D38436-3081-457E-BE8C-3B76D53B9813}" destId="{A4DC3B32-8EBE-400F-A929-22C818FFF948}" srcOrd="0" destOrd="0" presId="urn:microsoft.com/office/officeart/2005/8/layout/pyramid2"/>
    <dgm:cxn modelId="{A846504C-BC6C-478D-B8D0-EA63177BD4F8}" type="presOf" srcId="{20C6A8C2-CBDC-40CC-BA3D-5123EAF0C96C}" destId="{E95573FA-787B-459B-98D5-410E2B71CB8C}" srcOrd="0" destOrd="0" presId="urn:microsoft.com/office/officeart/2005/8/layout/pyramid2"/>
    <dgm:cxn modelId="{33CEFE3E-B9D8-4316-A971-61C86FA0023F}" type="presOf" srcId="{EB041467-ECF7-4090-860B-4B567963CB94}" destId="{E7DF6943-A1C2-44A3-B536-CD86D28AEB46}" srcOrd="0" destOrd="0" presId="urn:microsoft.com/office/officeart/2005/8/layout/pyramid2"/>
    <dgm:cxn modelId="{D1BF7C0A-B0C3-429B-A45B-B75C87E61BD6}" type="presOf" srcId="{0554FF5A-7C99-4DDF-B9C9-3AE7C7C3B27E}" destId="{E22A1A48-04CE-4E80-9E63-5AFAFBE6E868}" srcOrd="0" destOrd="0" presId="urn:microsoft.com/office/officeart/2005/8/layout/pyramid2"/>
    <dgm:cxn modelId="{FE7BAFBA-908A-42CC-BCFF-A86A7246F2BA}" srcId="{CF54AE36-3305-4211-97CF-86A2ED827AE0}" destId="{319D7C3F-376F-4F03-AB61-6F10A91A9AF4}" srcOrd="1" destOrd="0" parTransId="{7B989E18-68B9-4FD8-92A4-22DA20540EDB}" sibTransId="{70240707-AC03-4D19-86F3-B46F95C8A7D1}"/>
    <dgm:cxn modelId="{369C422E-D8CD-472C-8ABD-66886F1FA7AC}" srcId="{CF54AE36-3305-4211-97CF-86A2ED827AE0}" destId="{20C6A8C2-CBDC-40CC-BA3D-5123EAF0C96C}" srcOrd="6" destOrd="0" parTransId="{D91AB4CA-A0C2-4FCC-BFB2-411F06028238}" sibTransId="{AFA5F240-83F4-4E49-9C86-A3F568BC88E4}"/>
    <dgm:cxn modelId="{62C24E63-3543-4F04-BEB4-F0499988C783}" type="presOf" srcId="{6C15D582-3882-4EF1-904A-E2AD99F62026}" destId="{4CAC8998-2669-429A-8601-01886BF0ECF4}" srcOrd="0" destOrd="0" presId="urn:microsoft.com/office/officeart/2005/8/layout/pyramid2"/>
    <dgm:cxn modelId="{02256431-5952-4767-8A38-071DAD2670C7}" srcId="{CF54AE36-3305-4211-97CF-86A2ED827AE0}" destId="{352238A7-BA9D-4CF4-82BA-AF326FFA6D9A}" srcOrd="0" destOrd="0" parTransId="{66AC657E-66AF-4734-9CCC-0E80A05640DC}" sibTransId="{6C261DFC-5813-42DB-907D-79A35C4D52A8}"/>
    <dgm:cxn modelId="{8556DE1C-612C-4641-81C6-E0A05335EDDA}" srcId="{CF54AE36-3305-4211-97CF-86A2ED827AE0}" destId="{EB041467-ECF7-4090-860B-4B567963CB94}" srcOrd="2" destOrd="0" parTransId="{17956D79-4028-4552-90A5-04B8BCADC039}" sibTransId="{A5EE00D1-D47B-426F-B121-D4FDC426FC50}"/>
    <dgm:cxn modelId="{B636D30B-863E-4EEE-826C-2FBBC49FC27F}" srcId="{CF54AE36-3305-4211-97CF-86A2ED827AE0}" destId="{6C15D582-3882-4EF1-904A-E2AD99F62026}" srcOrd="3" destOrd="0" parTransId="{882C2D51-C47D-42FE-9D49-11DC6E33B309}" sibTransId="{3EDD25D6-9C34-479C-A610-0E62EF3DB0D0}"/>
    <dgm:cxn modelId="{9712DB34-4223-4A22-8FDA-B773045359DC}" type="presOf" srcId="{319D7C3F-376F-4F03-AB61-6F10A91A9AF4}" destId="{8F29FD35-D96D-455A-BFF0-45B2B7A7E108}" srcOrd="0" destOrd="0" presId="urn:microsoft.com/office/officeart/2005/8/layout/pyramid2"/>
    <dgm:cxn modelId="{8700BB44-B06D-4FA9-A9AE-165F76FB3DB2}" srcId="{CF54AE36-3305-4211-97CF-86A2ED827AE0}" destId="{7AD191B2-C034-4592-9A93-1542A0EE76DF}" srcOrd="8" destOrd="0" parTransId="{5C8030BD-600C-4110-BE68-6309A767E924}" sibTransId="{3B38339B-2F0B-4500-B4F6-4158D8D3E867}"/>
    <dgm:cxn modelId="{72439E05-D09F-4E1B-B0D1-2B1C66794BCD}" type="presOf" srcId="{7AD191B2-C034-4592-9A93-1542A0EE76DF}" destId="{BEAF533D-263A-4597-9155-567FED9C2470}" srcOrd="0" destOrd="0" presId="urn:microsoft.com/office/officeart/2005/8/layout/pyramid2"/>
    <dgm:cxn modelId="{377D30CC-CAF1-4D2E-BF76-6212336F12A9}" srcId="{CF54AE36-3305-4211-97CF-86A2ED827AE0}" destId="{0554FF5A-7C99-4DDF-B9C9-3AE7C7C3B27E}" srcOrd="5" destOrd="0" parTransId="{33F6C852-9C66-49D8-A1C4-8A2DD8D2639F}" sibTransId="{472E2651-9A77-492D-AB22-76F2A0B6C239}"/>
    <dgm:cxn modelId="{F92F95D1-45F0-41CB-A402-80A97FB1F826}" type="presOf" srcId="{352238A7-BA9D-4CF4-82BA-AF326FFA6D9A}" destId="{5729EEDA-9762-46CA-870F-E7B70F53A149}" srcOrd="0" destOrd="0" presId="urn:microsoft.com/office/officeart/2005/8/layout/pyramid2"/>
    <dgm:cxn modelId="{8158E3DD-0398-4211-A5A9-54EFFCF4FA2A}" type="presParOf" srcId="{6A3C9833-04CB-48C0-B57F-81E762C19D9D}" destId="{81A6E0FD-45DD-4EF2-A7CA-4149D94D4E9F}" srcOrd="0" destOrd="0" presId="urn:microsoft.com/office/officeart/2005/8/layout/pyramid2"/>
    <dgm:cxn modelId="{D15E8058-F7F5-4FCC-95F3-FEA77E2D0BF7}" type="presParOf" srcId="{6A3C9833-04CB-48C0-B57F-81E762C19D9D}" destId="{E15587FB-D0BE-439A-8D37-3A2C41D704D0}" srcOrd="1" destOrd="0" presId="urn:microsoft.com/office/officeart/2005/8/layout/pyramid2"/>
    <dgm:cxn modelId="{ECD8FF84-B3EF-4A07-B04F-C4AD1431B6C4}" type="presParOf" srcId="{E15587FB-D0BE-439A-8D37-3A2C41D704D0}" destId="{5729EEDA-9762-46CA-870F-E7B70F53A149}" srcOrd="0" destOrd="0" presId="urn:microsoft.com/office/officeart/2005/8/layout/pyramid2"/>
    <dgm:cxn modelId="{7BEBF66E-958F-4E19-8256-3AA48F52BB7F}" type="presParOf" srcId="{E15587FB-D0BE-439A-8D37-3A2C41D704D0}" destId="{0EC855A5-AB81-4280-AB0B-05E69C475EBC}" srcOrd="1" destOrd="0" presId="urn:microsoft.com/office/officeart/2005/8/layout/pyramid2"/>
    <dgm:cxn modelId="{F45789F0-690F-434B-8793-55107EA27F87}" type="presParOf" srcId="{E15587FB-D0BE-439A-8D37-3A2C41D704D0}" destId="{8F29FD35-D96D-455A-BFF0-45B2B7A7E108}" srcOrd="2" destOrd="0" presId="urn:microsoft.com/office/officeart/2005/8/layout/pyramid2"/>
    <dgm:cxn modelId="{8CC6D5FB-A77E-48CF-A3A1-928A54FE6ED6}" type="presParOf" srcId="{E15587FB-D0BE-439A-8D37-3A2C41D704D0}" destId="{0785C269-5993-48B3-9049-12BE2C4E835E}" srcOrd="3" destOrd="0" presId="urn:microsoft.com/office/officeart/2005/8/layout/pyramid2"/>
    <dgm:cxn modelId="{D8079DC8-F066-4AA8-8D0F-0B93CF18A91C}" type="presParOf" srcId="{E15587FB-D0BE-439A-8D37-3A2C41D704D0}" destId="{E7DF6943-A1C2-44A3-B536-CD86D28AEB46}" srcOrd="4" destOrd="0" presId="urn:microsoft.com/office/officeart/2005/8/layout/pyramid2"/>
    <dgm:cxn modelId="{CE2783F6-7683-4F2D-8948-720C708B99C2}" type="presParOf" srcId="{E15587FB-D0BE-439A-8D37-3A2C41D704D0}" destId="{4F9AA37E-B87E-4845-882D-3BDEA8E4313A}" srcOrd="5" destOrd="0" presId="urn:microsoft.com/office/officeart/2005/8/layout/pyramid2"/>
    <dgm:cxn modelId="{D3CB14B8-2FA4-41DE-B716-EDC61C568952}" type="presParOf" srcId="{E15587FB-D0BE-439A-8D37-3A2C41D704D0}" destId="{4CAC8998-2669-429A-8601-01886BF0ECF4}" srcOrd="6" destOrd="0" presId="urn:microsoft.com/office/officeart/2005/8/layout/pyramid2"/>
    <dgm:cxn modelId="{7949A25E-C98E-4E23-9380-EBC08DF8F3DD}" type="presParOf" srcId="{E15587FB-D0BE-439A-8D37-3A2C41D704D0}" destId="{817681F2-F96F-4F9E-98CB-554E04EC532A}" srcOrd="7" destOrd="0" presId="urn:microsoft.com/office/officeart/2005/8/layout/pyramid2"/>
    <dgm:cxn modelId="{733B20DB-4A9B-4119-8432-23DAB2C81F47}" type="presParOf" srcId="{E15587FB-D0BE-439A-8D37-3A2C41D704D0}" destId="{ED2FC95C-2155-48A5-A26F-99D217663C1C}" srcOrd="8" destOrd="0" presId="urn:microsoft.com/office/officeart/2005/8/layout/pyramid2"/>
    <dgm:cxn modelId="{A563193E-E3FB-4D39-A2FA-3A56EA1BEAEC}" type="presParOf" srcId="{E15587FB-D0BE-439A-8D37-3A2C41D704D0}" destId="{E7D17315-8274-440E-8D08-4FCEEE0847CC}" srcOrd="9" destOrd="0" presId="urn:microsoft.com/office/officeart/2005/8/layout/pyramid2"/>
    <dgm:cxn modelId="{F0A89DF1-A858-4E2A-8066-0881AB36F3CF}" type="presParOf" srcId="{E15587FB-D0BE-439A-8D37-3A2C41D704D0}" destId="{E22A1A48-04CE-4E80-9E63-5AFAFBE6E868}" srcOrd="10" destOrd="0" presId="urn:microsoft.com/office/officeart/2005/8/layout/pyramid2"/>
    <dgm:cxn modelId="{777D34DF-768C-494F-AB45-ABA5E0798541}" type="presParOf" srcId="{E15587FB-D0BE-439A-8D37-3A2C41D704D0}" destId="{21D5A90A-6A82-4A85-8602-30EEA0BBF49A}" srcOrd="11" destOrd="0" presId="urn:microsoft.com/office/officeart/2005/8/layout/pyramid2"/>
    <dgm:cxn modelId="{D3B7B7F2-F308-4EF4-851A-8D968453293E}" type="presParOf" srcId="{E15587FB-D0BE-439A-8D37-3A2C41D704D0}" destId="{E95573FA-787B-459B-98D5-410E2B71CB8C}" srcOrd="12" destOrd="0" presId="urn:microsoft.com/office/officeart/2005/8/layout/pyramid2"/>
    <dgm:cxn modelId="{F6BEABC9-6376-4F4F-86A1-9CF15656659D}" type="presParOf" srcId="{E15587FB-D0BE-439A-8D37-3A2C41D704D0}" destId="{A56CBF9A-01E8-486B-8C0F-1D358AB11B29}" srcOrd="13" destOrd="0" presId="urn:microsoft.com/office/officeart/2005/8/layout/pyramid2"/>
    <dgm:cxn modelId="{28CE8667-B888-4A44-885C-019BE44BF569}" type="presParOf" srcId="{E15587FB-D0BE-439A-8D37-3A2C41D704D0}" destId="{A4DC3B32-8EBE-400F-A929-22C818FFF948}" srcOrd="14" destOrd="0" presId="urn:microsoft.com/office/officeart/2005/8/layout/pyramid2"/>
    <dgm:cxn modelId="{C1E099FF-B1FE-4383-B5F1-8BF569A83F79}" type="presParOf" srcId="{E15587FB-D0BE-439A-8D37-3A2C41D704D0}" destId="{DF2A8E99-472A-4A85-9E85-49E202E5AC62}" srcOrd="15" destOrd="0" presId="urn:microsoft.com/office/officeart/2005/8/layout/pyramid2"/>
    <dgm:cxn modelId="{446400CB-40AE-4FEA-AD53-511FA854B2CA}" type="presParOf" srcId="{E15587FB-D0BE-439A-8D37-3A2C41D704D0}" destId="{BEAF533D-263A-4597-9155-567FED9C2470}" srcOrd="16" destOrd="0" presId="urn:microsoft.com/office/officeart/2005/8/layout/pyramid2"/>
    <dgm:cxn modelId="{D5CB0543-C8DE-4B8E-B406-D7C4A6938063}" type="presParOf" srcId="{E15587FB-D0BE-439A-8D37-3A2C41D704D0}" destId="{693BA606-511E-4979-A411-8880B64677B3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8DBD-6214-4FB8-9EF3-1CC83FDE7BBE}">
      <dsp:nvSpPr>
        <dsp:cNvPr id="0" name=""/>
        <dsp:cNvSpPr/>
      </dsp:nvSpPr>
      <dsp:spPr>
        <a:xfrm rot="16200000">
          <a:off x="123242" y="-123242"/>
          <a:ext cx="1416411" cy="1662895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CAPABLE</a:t>
          </a:r>
          <a:endParaRPr lang="en-US" sz="1400" b="1" kern="1200" dirty="0"/>
        </a:p>
      </dsp:txBody>
      <dsp:txXfrm rot="5400000">
        <a:off x="0" y="0"/>
        <a:ext cx="1662895" cy="1062308"/>
      </dsp:txXfrm>
    </dsp:sp>
    <dsp:sp modelId="{6A2C89AF-9B87-424B-A172-2119A990BDBF}">
      <dsp:nvSpPr>
        <dsp:cNvPr id="0" name=""/>
        <dsp:cNvSpPr/>
      </dsp:nvSpPr>
      <dsp:spPr>
        <a:xfrm>
          <a:off x="1662895" y="0"/>
          <a:ext cx="1662895" cy="1416411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PLATFORM INDEPENDENT</a:t>
          </a:r>
          <a:endParaRPr lang="en-US" sz="1400" b="1" kern="1200" dirty="0"/>
        </a:p>
      </dsp:txBody>
      <dsp:txXfrm>
        <a:off x="1662895" y="0"/>
        <a:ext cx="1662895" cy="1062308"/>
      </dsp:txXfrm>
    </dsp:sp>
    <dsp:sp modelId="{15FDF54F-57F9-4191-8581-F446B3AE7673}">
      <dsp:nvSpPr>
        <dsp:cNvPr id="0" name=""/>
        <dsp:cNvSpPr/>
      </dsp:nvSpPr>
      <dsp:spPr>
        <a:xfrm rot="10800000">
          <a:off x="0" y="1416411"/>
          <a:ext cx="1662895" cy="1416411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SUPPORTS ALL MAJOR WEB SERVERS</a:t>
          </a:r>
          <a:endParaRPr lang="en-US" sz="1400" b="1" kern="1200" dirty="0"/>
        </a:p>
      </dsp:txBody>
      <dsp:txXfrm rot="10800000">
        <a:off x="0" y="1770514"/>
        <a:ext cx="1662895" cy="1062308"/>
      </dsp:txXfrm>
    </dsp:sp>
    <dsp:sp modelId="{1D06B503-2D8E-4B6C-9028-5531E3D4496C}">
      <dsp:nvSpPr>
        <dsp:cNvPr id="0" name=""/>
        <dsp:cNvSpPr/>
      </dsp:nvSpPr>
      <dsp:spPr>
        <a:xfrm rot="5400000">
          <a:off x="1786138" y="1293169"/>
          <a:ext cx="1416411" cy="1662895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SUPPORTS ALL MAJOR DATABASES</a:t>
          </a:r>
          <a:endParaRPr lang="en-US" sz="1400" b="1" kern="1200" dirty="0"/>
        </a:p>
      </dsp:txBody>
      <dsp:txXfrm rot="-5400000">
        <a:off x="1662896" y="1770513"/>
        <a:ext cx="1662895" cy="1062308"/>
      </dsp:txXfrm>
    </dsp:sp>
    <dsp:sp modelId="{0F3A4246-231C-40FE-9D2F-8087EBF7A3B1}">
      <dsp:nvSpPr>
        <dsp:cNvPr id="0" name=""/>
        <dsp:cNvSpPr/>
      </dsp:nvSpPr>
      <dsp:spPr>
        <a:xfrm>
          <a:off x="1164027" y="1062308"/>
          <a:ext cx="997737" cy="708205"/>
        </a:xfrm>
        <a:prstGeom prst="round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FREE OF COST</a:t>
          </a:r>
          <a:endParaRPr lang="en-US" sz="1400" b="1" kern="1200" dirty="0"/>
        </a:p>
      </dsp:txBody>
      <dsp:txXfrm>
        <a:off x="1198599" y="1096880"/>
        <a:ext cx="928593" cy="639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68DBD-6214-4FB8-9EF3-1CC83FDE7BBE}">
      <dsp:nvSpPr>
        <dsp:cNvPr id="0" name=""/>
        <dsp:cNvSpPr/>
      </dsp:nvSpPr>
      <dsp:spPr>
        <a:xfrm rot="16200000">
          <a:off x="123242" y="-123242"/>
          <a:ext cx="1416411" cy="1662895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FASTER DEVELOPMENTS</a:t>
          </a:r>
          <a:endParaRPr lang="en-US" sz="1400" b="1" i="0" kern="1200" dirty="0"/>
        </a:p>
      </dsp:txBody>
      <dsp:txXfrm rot="5400000">
        <a:off x="0" y="0"/>
        <a:ext cx="1662895" cy="1062308"/>
      </dsp:txXfrm>
    </dsp:sp>
    <dsp:sp modelId="{6A2C89AF-9B87-424B-A172-2119A990BDBF}">
      <dsp:nvSpPr>
        <dsp:cNvPr id="0" name=""/>
        <dsp:cNvSpPr/>
      </dsp:nvSpPr>
      <dsp:spPr>
        <a:xfrm>
          <a:off x="1662895" y="0"/>
          <a:ext cx="1662895" cy="1416411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LARGE COMMUNITIES</a:t>
          </a:r>
          <a:endParaRPr lang="en-US" sz="1400" b="1" i="0" kern="1200" dirty="0"/>
        </a:p>
      </dsp:txBody>
      <dsp:txXfrm>
        <a:off x="1662895" y="0"/>
        <a:ext cx="1662895" cy="1062308"/>
      </dsp:txXfrm>
    </dsp:sp>
    <dsp:sp modelId="{15FDF54F-57F9-4191-8581-F446B3AE7673}">
      <dsp:nvSpPr>
        <dsp:cNvPr id="0" name=""/>
        <dsp:cNvSpPr/>
      </dsp:nvSpPr>
      <dsp:spPr>
        <a:xfrm rot="10800000">
          <a:off x="0" y="1416411"/>
          <a:ext cx="1662895" cy="1416411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EASY</a:t>
          </a:r>
          <a:endParaRPr lang="en-US" sz="1400" b="1" kern="1200" dirty="0"/>
        </a:p>
      </dsp:txBody>
      <dsp:txXfrm rot="10800000">
        <a:off x="0" y="1770514"/>
        <a:ext cx="1662895" cy="1062308"/>
      </dsp:txXfrm>
    </dsp:sp>
    <dsp:sp modelId="{1D06B503-2D8E-4B6C-9028-5531E3D4496C}">
      <dsp:nvSpPr>
        <dsp:cNvPr id="0" name=""/>
        <dsp:cNvSpPr/>
      </dsp:nvSpPr>
      <dsp:spPr>
        <a:xfrm rot="5400000">
          <a:off x="1786138" y="1293169"/>
          <a:ext cx="1416411" cy="1662895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PROVEN AND TRUSTED</a:t>
          </a:r>
          <a:endParaRPr lang="en-US" sz="1400" b="1" i="0" kern="1200" dirty="0"/>
        </a:p>
      </dsp:txBody>
      <dsp:txXfrm rot="-5400000">
        <a:off x="1662896" y="1770513"/>
        <a:ext cx="1662895" cy="1062308"/>
      </dsp:txXfrm>
    </dsp:sp>
    <dsp:sp modelId="{0F3A4246-231C-40FE-9D2F-8087EBF7A3B1}">
      <dsp:nvSpPr>
        <dsp:cNvPr id="0" name=""/>
        <dsp:cNvSpPr/>
      </dsp:nvSpPr>
      <dsp:spPr>
        <a:xfrm>
          <a:off x="1164027" y="1062308"/>
          <a:ext cx="997737" cy="708205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/>
            <a:t>SECURE</a:t>
          </a:r>
          <a:endParaRPr lang="en-US" sz="1400" b="1" i="0" kern="1200" dirty="0"/>
        </a:p>
      </dsp:txBody>
      <dsp:txXfrm>
        <a:off x="1198599" y="1096880"/>
        <a:ext cx="928593" cy="639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26E7E-2F0B-4AC2-AD6F-93B1B88AF8C8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A833-AE93-4139-817F-FAF153CDC7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822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REF:</a:t>
            </a:r>
            <a:r>
              <a:rPr lang="en-US" baseline="0" smtClean="0"/>
              <a:t> http://www.justlogin.com/leave-management-software/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4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FA1AA-4758-4E3A-9885-8BE729F15173}" type="slidenum">
              <a:rPr lang="en-IN" smtClean="0">
                <a:solidFill>
                  <a:prstClr val="black"/>
                </a:solidFill>
              </a:rPr>
              <a:pPr/>
              <a:t>26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0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51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5715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666749"/>
            <a:ext cx="4286250" cy="447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574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71368" y="4356249"/>
            <a:ext cx="772633" cy="822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8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3200400" y="1200152"/>
            <a:ext cx="3238500" cy="65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04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2589"/>
            <a:ext cx="5914368" cy="18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9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6275" y="4786214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 smtClean="0"/>
              <a:t> </a:t>
            </a:r>
            <a:r>
              <a:rPr lang="en-US" sz="1200" dirty="0" smtClean="0"/>
              <a:t>Twitter </a:t>
            </a:r>
            <a:r>
              <a:rPr lang="en-US" sz="1200" dirty="0">
                <a:solidFill>
                  <a:srgbClr val="00B0F0"/>
                </a:solidFill>
              </a:rPr>
              <a:t>@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Facebook </a:t>
            </a:r>
            <a:r>
              <a:rPr lang="en-US" sz="1200" dirty="0">
                <a:solidFill>
                  <a:srgbClr val="00B0F0"/>
                </a:solidFill>
              </a:rPr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edurekaIN</a:t>
            </a:r>
            <a:r>
              <a:rPr lang="en-US" sz="1200" dirty="0" smtClean="0"/>
              <a:t>, use </a:t>
            </a:r>
            <a:r>
              <a:rPr lang="en-US" sz="1200" dirty="0" smtClean="0">
                <a:solidFill>
                  <a:srgbClr val="00B0F0"/>
                </a:solidFill>
              </a:rPr>
              <a:t>#askEdureka </a:t>
            </a:r>
            <a:r>
              <a:rPr lang="en-US" sz="1200" dirty="0" smtClean="0"/>
              <a:t>for Questions</a:t>
            </a:r>
          </a:p>
          <a:p>
            <a:pPr lvl="1"/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441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771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2880361"/>
            <a:ext cx="6400799" cy="492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4783456"/>
            <a:ext cx="2926079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6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99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0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7950" y="142280"/>
            <a:ext cx="8403020" cy="514350"/>
          </a:xfrm>
        </p:spPr>
        <p:txBody>
          <a:bodyPr anchor="ctr" anchorCtr="0">
            <a:normAutofit/>
          </a:bodyPr>
          <a:lstStyle>
            <a:lvl1pPr algn="l">
              <a:defRPr sz="2600" b="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3226866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On-line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 on Large Data Base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26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1" name="TextBox 10"/>
          <p:cNvSpPr txBox="1"/>
          <p:nvPr userDrawn="1"/>
        </p:nvSpPr>
        <p:spPr>
          <a:xfrm>
            <a:off x="152517" y="4800141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786932" y="4789345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914400"/>
            <a:r>
              <a:rPr lang="en-US" sz="1400" dirty="0" smtClean="0">
                <a:solidFill>
                  <a:srgbClr val="262626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Twitter </a:t>
            </a:r>
            <a:r>
              <a:rPr lang="en-US" sz="1200" dirty="0">
                <a:solidFill>
                  <a:srgbClr val="0070C0"/>
                </a:solidFill>
              </a:rPr>
              <a:t>@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Facebook </a:t>
            </a:r>
            <a:r>
              <a:rPr lang="en-US" sz="1200" dirty="0">
                <a:solidFill>
                  <a:srgbClr val="0070C0"/>
                </a:solidFill>
              </a:rPr>
              <a:t>/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use </a:t>
            </a:r>
            <a:r>
              <a:rPr lang="en-US" sz="1200" b="1" dirty="0" smtClean="0">
                <a:solidFill>
                  <a:srgbClr val="0070C0"/>
                </a:solidFill>
              </a:rPr>
              <a:t>#</a:t>
            </a:r>
            <a:r>
              <a:rPr lang="en-US" sz="1200" b="1" dirty="0" err="1" smtClean="0">
                <a:solidFill>
                  <a:srgbClr val="0070C0"/>
                </a:solidFill>
              </a:rPr>
              <a:t>AskEdureka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for Questions</a:t>
            </a:r>
          </a:p>
          <a:p>
            <a:pPr marL="457200" lvl="1" defTabSz="914400"/>
            <a:endParaRPr lang="en-US" sz="1200" dirty="0">
              <a:solidFill>
                <a:srgbClr val="5959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ic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39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62" y="285750"/>
            <a:ext cx="1614488" cy="29060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459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0" y="2258039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2" name="TextBox 10"/>
          <p:cNvSpPr txBox="1"/>
          <p:nvPr userDrawn="1"/>
        </p:nvSpPr>
        <p:spPr>
          <a:xfrm>
            <a:off x="152517" y="4800141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8" y="743186"/>
            <a:ext cx="6624736" cy="4161000"/>
          </a:xfrm>
          <a:prstGeom prst="rect">
            <a:avLst/>
          </a:prstGeom>
        </p:spPr>
      </p:pic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0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2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12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529492" y="4801172"/>
            <a:ext cx="26093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685800" rtl="0" eaLnBrk="1" latinLnBrk="0" hangingPunct="1"/>
            <a:r>
              <a:rPr lang="en-IN" sz="1200" kern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http://www.edureka.co/php-mysql</a:t>
            </a:r>
            <a:endParaRPr lang="en-IN" sz="1200" kern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86932" y="4789345"/>
            <a:ext cx="64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defTabSz="914400"/>
            <a:r>
              <a:rPr lang="en-US" sz="1400" dirty="0" smtClean="0">
                <a:solidFill>
                  <a:srgbClr val="262626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Twitter </a:t>
            </a:r>
            <a:r>
              <a:rPr lang="en-US" sz="1200" dirty="0">
                <a:solidFill>
                  <a:srgbClr val="0070C0"/>
                </a:solidFill>
              </a:rPr>
              <a:t>@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Facebook </a:t>
            </a:r>
            <a:r>
              <a:rPr lang="en-US" sz="1200" dirty="0">
                <a:solidFill>
                  <a:srgbClr val="0070C0"/>
                </a:solidFill>
              </a:rPr>
              <a:t>/</a:t>
            </a:r>
            <a:r>
              <a:rPr lang="en-US" sz="1200" dirty="0" err="1" smtClean="0">
                <a:solidFill>
                  <a:srgbClr val="0070C0"/>
                </a:solidFill>
              </a:rPr>
              <a:t>edurekaIN</a:t>
            </a:r>
            <a:r>
              <a:rPr lang="en-US" sz="1200" dirty="0" smtClean="0">
                <a:solidFill>
                  <a:srgbClr val="262626"/>
                </a:solidFill>
              </a:rPr>
              <a:t>, use </a:t>
            </a:r>
            <a:r>
              <a:rPr lang="en-US" sz="1200" b="1" dirty="0" smtClean="0">
                <a:solidFill>
                  <a:srgbClr val="0070C0"/>
                </a:solidFill>
              </a:rPr>
              <a:t>#</a:t>
            </a:r>
            <a:r>
              <a:rPr lang="en-US" sz="1200" b="1" dirty="0" err="1" smtClean="0">
                <a:solidFill>
                  <a:srgbClr val="0070C0"/>
                </a:solidFill>
              </a:rPr>
              <a:t>AskEdureka</a:t>
            </a:r>
            <a:r>
              <a:rPr lang="en-US" sz="1200" b="1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>
                <a:solidFill>
                  <a:srgbClr val="262626"/>
                </a:solidFill>
              </a:rPr>
              <a:t>for Questions</a:t>
            </a:r>
          </a:p>
          <a:p>
            <a:pPr marL="457200" lvl="1" defTabSz="914400"/>
            <a:endParaRPr lang="en-US" sz="1200" dirty="0">
              <a:solidFill>
                <a:srgbClr val="5959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8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9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84" r:id="rId4"/>
    <p:sldLayoutId id="2147483669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62" r:id="rId12"/>
    <p:sldLayoutId id="2147483663" r:id="rId13"/>
    <p:sldLayoutId id="2147483685" r:id="rId14"/>
    <p:sldLayoutId id="2147483686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5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91435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7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7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php-mysql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4295" y="2270343"/>
            <a:ext cx="534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stellar" panose="020A0402060406010301" pitchFamily="18" charset="0"/>
              </a:rPr>
              <a:t>PHP &amp; MYSQL</a:t>
            </a:r>
            <a:endParaRPr lang="en-US" sz="2000" b="1" dirty="0">
              <a:latin typeface="Castellar" panose="020A0402060406010301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4295" y="2669771"/>
            <a:ext cx="5387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PHP &amp; MYSQL Course at: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://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www.edureka.co/php-mysql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0181" y="3189344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53" y="3223211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4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4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4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4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67713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Roles of Employee in Leave Management System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26559" y="889670"/>
            <a:ext cx="7012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Roles of Employee in Leave Management System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for the leave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for Work from home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leave requested so far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Leave history 		</a:t>
            </a:r>
          </a:p>
        </p:txBody>
      </p:sp>
    </p:spTree>
    <p:extLst>
      <p:ext uri="{BB962C8B-B14F-4D97-AF65-F5344CB8AC3E}">
        <p14:creationId xmlns:p14="http://schemas.microsoft.com/office/powerpoint/2010/main" val="21153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Working Process 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37848" y="900960"/>
            <a:ext cx="81896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Here, we will see the below steps: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the employee will apply leave in online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leave will be notified to the HR through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Leave approved by HR administrator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apply and approve for leave both the users should have the credentials to login to the system</a:t>
            </a:r>
          </a:p>
          <a:p>
            <a:pPr marL="342900" indent="-342900"/>
            <a:endParaRPr lang="en-US" sz="14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Credentials:</a:t>
            </a:r>
          </a:p>
          <a:p>
            <a:pPr marL="342900" indent="-342900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</a:t>
            </a:r>
          </a:p>
          <a:p>
            <a:pPr marL="342900" indent="-342900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  <a:p>
            <a:pPr marL="342900" indent="-342900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to have two tables, one is Employee_Details and another is Leave_Details</a:t>
            </a: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Employee_Details table is used to store credentials and details of the user </a:t>
            </a: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Leave_Details  table will store the leave history of the user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24976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Working Process 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26559" y="810649"/>
            <a:ext cx="70128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Employee_Details Table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65930"/>
              </p:ext>
            </p:extLst>
          </p:nvPr>
        </p:nvGraphicFramePr>
        <p:xfrm>
          <a:off x="1414938" y="1511138"/>
          <a:ext cx="6338508" cy="2616021"/>
        </p:xfrm>
        <a:graphic>
          <a:graphicData uri="http://schemas.openxmlformats.org/drawingml/2006/table">
            <a:tbl>
              <a:tblPr firstRow="1" bandRow="1"/>
              <a:tblGrid>
                <a:gridCol w="2824272"/>
                <a:gridCol w="3514236"/>
              </a:tblGrid>
              <a:tr h="29066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Name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Employee Code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Unique key to identify employee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 of the employee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Designation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Designation of the employee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Number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Contact number of the employee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id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 id of the employee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Username to login to the system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Password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Password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Name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24976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Working Process 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26560" y="810649"/>
            <a:ext cx="1876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Leave_Details Table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46719"/>
              </p:ext>
            </p:extLst>
          </p:nvPr>
        </p:nvGraphicFramePr>
        <p:xfrm>
          <a:off x="1426226" y="1522427"/>
          <a:ext cx="6338508" cy="2616021"/>
        </p:xfrm>
        <a:graphic>
          <a:graphicData uri="http://schemas.openxmlformats.org/drawingml/2006/table">
            <a:tbl>
              <a:tblPr firstRow="1" bandRow="1"/>
              <a:tblGrid>
                <a:gridCol w="2824272"/>
                <a:gridCol w="3514236"/>
              </a:tblGrid>
              <a:tr h="29066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Field Name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Employee Code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Employee Code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Unique key to identify employee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Leave Type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 of the leave. It will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 casual, sick etc.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Duration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Full day or</a:t>
                      </a:r>
                      <a:r>
                        <a:rPr lang="en-US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Half day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Leave From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From date of the leave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Leave To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Leave ending date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Reason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Reason for leave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9066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 or Declined</a:t>
                      </a:r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39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9608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How?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1253793" y="863104"/>
            <a:ext cx="6467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know, how to submit the leave application online?</a:t>
            </a:r>
            <a:endParaRPr lang="en-US" sz="14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9795" y="539141"/>
            <a:ext cx="44958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17637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PHP - Script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26559" y="934826"/>
            <a:ext cx="83501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 script in which the employees can easily app for leave through online and HR can approve in online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Step1: Create tables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Step2: Create Login form to login to the system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Step3: Create leave application form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Step4: Store leave details in database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Step5: Notify leave request through mail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Step6: Approves leave  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Step7: Notify leave status to customer</a:t>
            </a:r>
          </a:p>
        </p:txBody>
      </p:sp>
    </p:spTree>
    <p:extLst>
      <p:ext uri="{BB962C8B-B14F-4D97-AF65-F5344CB8AC3E}">
        <p14:creationId xmlns:p14="http://schemas.microsoft.com/office/powerpoint/2010/main" val="6449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Creating a Leave Application Form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455" y="785793"/>
            <a:ext cx="8065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 Leave form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4455" y="1136708"/>
            <a:ext cx="8313849" cy="276999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leave form will contains the following fields 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390" y="1436538"/>
            <a:ext cx="7483410" cy="2677656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 1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Leave Type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6364" lvl="1" indent="-228600">
              <a:buFont typeface="Tahoma" pitchFamily="34" charset="0"/>
              <a:buChar char="»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Select the leave type. The types will be casual, sick and earned  etc.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 2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Duration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6364" lvl="1" indent="-228600">
              <a:buFont typeface="Tahoma" pitchFamily="34" charset="0"/>
              <a:buChar char="»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Duration of the leave. Either Full day or half day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 3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Leave From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6364" lvl="1" indent="-228600">
              <a:buFont typeface="Tahoma" pitchFamily="34" charset="0"/>
              <a:buChar char="»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Specify the from date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6364" lvl="1" indent="-228600">
              <a:buFont typeface="Tahoma" pitchFamily="34" charset="0"/>
              <a:buChar char="»"/>
            </a:pP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lvl="1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 4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Leave  To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6364" lvl="1" indent="-228600">
              <a:buFont typeface="Tahoma" pitchFamily="34" charset="0"/>
              <a:buChar char="»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Specify the to date. If the leave is for half day then there is no need to specify to date</a:t>
            </a:r>
          </a:p>
          <a:p>
            <a:pPr marL="626364" lvl="1" indent="-228600">
              <a:buFont typeface="Tahoma" pitchFamily="34" charset="0"/>
              <a:buChar char="»"/>
            </a:pP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lvl="1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 5:  Reason</a:t>
            </a:r>
          </a:p>
          <a:p>
            <a:pPr marL="626364" lvl="1" indent="-228600">
              <a:buFont typeface="Tahoma" pitchFamily="34" charset="0"/>
              <a:buChar char="»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Specify the Reason for the leave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679" y="4137025"/>
            <a:ext cx="3097678" cy="276999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Create Submit button to submit the values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6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Creating a Leave Application Form (Contd.)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170" y="804210"/>
            <a:ext cx="11808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Leave Form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4011" y="1453967"/>
            <a:ext cx="4032955" cy="2677656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1:  Code to create drop down box to select leave type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26364" lvl="1" indent="-22860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&lt;select name="leave_type" id="leave_type"&gt;       &lt;option value="0"&gt;Select&lt;/option&gt;</a:t>
            </a:r>
          </a:p>
          <a:p>
            <a:pPr marL="626364" lvl="1" indent="-22860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&lt;option value="casual_leave"&gt;Casual Leave&lt;/option&gt;</a:t>
            </a:r>
          </a:p>
          <a:p>
            <a:pPr marL="626364" lvl="1" indent="-22860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&lt;option value="sick_leave"&gt;Sick Leave&lt;/option&gt;</a:t>
            </a:r>
          </a:p>
          <a:p>
            <a:pPr marL="626364" lvl="1" indent="-22860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&lt;option value="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earned_leave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"&gt;Earned Leave&lt;/option&gt;</a:t>
            </a:r>
          </a:p>
          <a:p>
            <a:pPr marL="626364" lvl="1" indent="-228600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&lt;/select&gt;</a:t>
            </a:r>
          </a:p>
          <a:p>
            <a:pPr marL="283464" lvl="1" indent="-283464">
              <a:buFont typeface="Symbol" pitchFamily="18" charset="2"/>
              <a:buChar char="®"/>
            </a:pP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lvl="1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2:  Follow step1 to create drop down for duration field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380" y="1236055"/>
            <a:ext cx="3764876" cy="3327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0101" y="814418"/>
            <a:ext cx="1139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Leave Form</a:t>
            </a:r>
            <a:endParaRPr lang="en-US" sz="14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62722" y="1350377"/>
            <a:ext cx="4032955" cy="3046988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3:  Code to create text box to get ‘leave from‘ from user</a:t>
            </a:r>
          </a:p>
          <a:p>
            <a:pPr marL="626364" lvl="1" indent="-228600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&lt;input name="from" id="from" type="text”&gt;</a:t>
            </a:r>
          </a:p>
          <a:p>
            <a:pPr marL="626364" lvl="1" indent="-228600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4:  Follow step 3 to create another text box to get ‘to’ field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5:  Code to create text area</a:t>
            </a:r>
          </a:p>
          <a:p>
            <a:pPr marL="626364" lvl="1" indent="-228600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&lt;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textarea name="reason" id="reason" type="text“  rows='3'/&gt;&lt;/textarea&gt;</a:t>
            </a:r>
          </a:p>
          <a:p>
            <a:pPr marL="626364" lvl="1" indent="-228600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6:  Code to create submit and reset button </a:t>
            </a:r>
          </a:p>
          <a:p>
            <a:pPr marL="283464" indent="-283464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&lt;input name="submit" type="button“ id="button" value=" Submit “ /&gt;</a:t>
            </a:r>
          </a:p>
          <a:p>
            <a:pPr marL="283464" indent="-283464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&lt;input type="reset" name="reset" value="Reset“ /&gt;</a:t>
            </a:r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090" y="1230857"/>
            <a:ext cx="3764876" cy="3327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Creating a Leave Application Form (Contd.)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Script to Create Leave Application Form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4356" y="993423"/>
            <a:ext cx="6310488" cy="360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39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Objectives</a:t>
            </a:r>
            <a:endParaRPr lang="en-IN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759408"/>
            <a:ext cx="8375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module, you will be able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an attractive website with the excellent benefits such as smooth running, fast downloading, cost effective and easy to handle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3" y="1237811"/>
            <a:ext cx="5504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addition, you will be able to: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65925"/>
            <a:ext cx="5504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 basics of PHP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and execute PHP scripts using Arrays,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</a:t>
            </a: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ogics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handling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manipulations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Regular Expressions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Error handling and bugs debugging</a:t>
            </a:r>
          </a:p>
          <a:p>
            <a:pPr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 Object Oriented Programming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language</a:t>
            </a:r>
          </a:p>
          <a:p>
            <a:pPr lvl="0" indent="-283464">
              <a:lnSpc>
                <a:spcPct val="150000"/>
              </a:lnSpc>
              <a:buFont typeface="Symbol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simple SQL commands using MySQL Client</a:t>
            </a:r>
          </a:p>
          <a:p>
            <a:pPr marL="283464" indent="-283464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Explains advanced query concepts like sorting and joins</a:t>
            </a:r>
          </a:p>
          <a:p>
            <a:pPr marL="283464" indent="-283464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the major concept of SQL injection and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prevention</a:t>
            </a:r>
          </a:p>
          <a:p>
            <a:pPr marL="283464" indent="-283464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Explains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import and export database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Leave Request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63057" y="1762686"/>
            <a:ext cx="4032955" cy="1569660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Enter the leave details and click submit button to request for leave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submit button will perform two actions: </a:t>
            </a:r>
          </a:p>
          <a:p>
            <a:pPr marL="283464" indent="-283464"/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Store the leave request in Leave_details form</a:t>
            </a: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Notify the concerned person through mail to approve for leave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095" y="1229375"/>
            <a:ext cx="3729622" cy="3327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 Store Leave Request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7901" y="1382743"/>
            <a:ext cx="4032955" cy="2862322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 1: Create database</a:t>
            </a:r>
          </a:p>
          <a:p>
            <a:pPr marL="283464" indent="-283464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create database command create database</a:t>
            </a:r>
          </a:p>
          <a:p>
            <a:pPr marL="283464" indent="-283464"/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Step2: Create Table</a:t>
            </a:r>
          </a:p>
          <a:p>
            <a:pPr marL="283464" indent="-283464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create table command create table</a:t>
            </a:r>
          </a:p>
          <a:p>
            <a:pPr marL="283464" indent="-283464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Step3: Establish connection to the database</a:t>
            </a:r>
          </a:p>
          <a:p>
            <a:pPr marL="283464" indent="-283464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mysql_connect() function establish the connection</a:t>
            </a:r>
          </a:p>
          <a:p>
            <a:pPr marL="283464" indent="-283464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Step4: Insert into database</a:t>
            </a:r>
          </a:p>
          <a:p>
            <a:pPr marL="283464" indent="-283464"/>
            <a:endParaRPr lang="en-US" sz="1200" dirty="0" smtClean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insert query we can insert the values into table</a:t>
            </a:r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096" y="1150354"/>
            <a:ext cx="3729622" cy="33271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>
                <a:solidFill>
                  <a:sysClr val="windowText" lastClr="000000"/>
                </a:solidFill>
              </a:rPr>
              <a:t>Script to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Store </a:t>
            </a:r>
            <a:r>
              <a:rPr lang="en-US" sz="2600" kern="0" spc="-5" dirty="0">
                <a:solidFill>
                  <a:sysClr val="windowText" lastClr="000000"/>
                </a:solidFill>
              </a:rPr>
              <a:t>L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eave </a:t>
            </a:r>
            <a:r>
              <a:rPr lang="en-US" sz="2600" kern="0" spc="-5" dirty="0">
                <a:solidFill>
                  <a:sysClr val="windowText" lastClr="000000"/>
                </a:solidFill>
              </a:rPr>
              <a:t>R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equest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4666" y="824089"/>
            <a:ext cx="6445955" cy="396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>
                <a:solidFill>
                  <a:sysClr val="windowText" lastClr="000000"/>
                </a:solidFill>
              </a:rPr>
              <a:t>Script to </a:t>
            </a:r>
            <a:r>
              <a:rPr lang="en-US" sz="2600" kern="0" spc="-5" dirty="0" smtClean="0">
                <a:solidFill>
                  <a:sysClr val="windowText" lastClr="000000"/>
                </a:solidFill>
              </a:rPr>
              <a:t>Notify Leave </a:t>
            </a:r>
            <a:r>
              <a:rPr lang="en-US" sz="2600" kern="0" spc="-5" dirty="0">
                <a:solidFill>
                  <a:sysClr val="windowText" lastClr="000000"/>
                </a:solidFill>
              </a:rPr>
              <a:t>via email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0650" y="846667"/>
            <a:ext cx="6362700" cy="393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377014" y="204045"/>
            <a:ext cx="62134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400">
                <a:latin typeface="Calibri"/>
                <a:ea typeface="+mj-ea"/>
                <a:cs typeface="Calibri"/>
              </a:defRPr>
            </a:lvl1pPr>
          </a:lstStyle>
          <a:p>
            <a:pPr marL="84453"/>
            <a:r>
              <a:rPr lang="en-US" sz="2600" kern="0" spc="-5" dirty="0" smtClean="0">
                <a:solidFill>
                  <a:sysClr val="windowText" lastClr="000000"/>
                </a:solidFill>
              </a:rPr>
              <a:t>Approves Leave Request</a:t>
            </a:r>
            <a:endParaRPr lang="en-US" sz="2600" kern="0" spc="-5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4011" y="1916835"/>
            <a:ext cx="3922001" cy="1774631"/>
          </a:xfrm>
          <a:prstGeom prst="rect">
            <a:avLst/>
          </a:prstGeom>
          <a:ln w="19050">
            <a:noFil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 1: To approve leave request login as a HR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Step2: View the list of leave request by the employees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Step3: Approve or Decline the leave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Step4: Notify the status of the leave to employees through mail</a:t>
            </a:r>
          </a:p>
        </p:txBody>
      </p:sp>
      <p:pic>
        <p:nvPicPr>
          <p:cNvPr id="10" name="Picture 9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140" y="1797468"/>
            <a:ext cx="3729622" cy="20382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19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9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69728" y="154428"/>
            <a:ext cx="5497672" cy="6140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Course Topics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941" y="946347"/>
            <a:ext cx="398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1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PHP Basics and Conditional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Logic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IN" sz="1200" b="1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2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Forms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</a:br>
            <a:endParaRPr lang="en-IN" sz="1200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3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Functions &amp; Error Handling</a:t>
            </a:r>
            <a:r>
              <a:rPr lang="en-IN" sz="1200" b="1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/>
            </a:r>
            <a:br>
              <a:rPr lang="en-IN" sz="1200" b="1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</a:br>
            <a:endParaRPr lang="en-IN" sz="1200" b="1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4 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Object Oriented Concepts</a:t>
            </a:r>
            <a: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/>
            </a:r>
            <a:br>
              <a:rPr lang="en-IN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</a:br>
            <a:endParaRPr lang="en-IN" sz="1200" dirty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5 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MySQL Introduction and MySQL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Basics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6 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Data Manipulation</a:t>
            </a:r>
            <a:endParaRPr lang="en-IN" sz="12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IN" sz="12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462" y="946347"/>
            <a:ext cx="43990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7 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Advanced Queries &amp; SQL Injection</a:t>
            </a:r>
            <a:endParaRPr lang="en-IN" sz="12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457200" lvl="1" defTabSz="914400"/>
            <a:endParaRPr lang="en-IN" sz="1200" b="1" dirty="0" smtClean="0">
              <a:solidFill>
                <a:srgbClr val="262626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171450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Module 8</a:t>
            </a:r>
            <a:endParaRPr lang="en-US" sz="1200" dirty="0">
              <a:solidFill>
                <a:srgbClr val="0070C0"/>
              </a:solidFill>
              <a:latin typeface="Tahoma" pitchFamily="34" charset="0"/>
              <a:ea typeface="Tahoma" panose="020B0604030504040204" pitchFamily="34" charset="0"/>
              <a:cs typeface="Tahoma" pitchFamily="34" charset="0"/>
            </a:endParaRP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Backup &amp; Recovery Methods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171450" lvl="1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Module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9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Project-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1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endParaRPr lang="en-US" sz="1200" dirty="0" smtClean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  <a:p>
            <a:pPr marL="171450" lvl="1" indent="-171450" defTabSz="914400"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 Module </a:t>
            </a:r>
            <a:r>
              <a:rPr lang="en-US" sz="1200" dirty="0">
                <a:solidFill>
                  <a:srgbClr val="0070C0"/>
                </a:solidFill>
                <a:latin typeface="Tahoma" pitchFamily="34" charset="0"/>
                <a:ea typeface="Tahoma" panose="020B0604030504040204" pitchFamily="34" charset="0"/>
                <a:cs typeface="Tahoma" pitchFamily="34" charset="0"/>
              </a:rPr>
              <a:t>10</a:t>
            </a:r>
          </a:p>
          <a:p>
            <a:pPr marL="628650" lvl="1" indent="-171450" defTabSz="914400">
              <a:buFont typeface="Tahoma" panose="020B0604030504040204" pitchFamily="34" charset="0"/>
              <a:buChar char="»"/>
            </a:pPr>
            <a:r>
              <a:rPr lang="en-US" sz="1200" dirty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Project- </a:t>
            </a:r>
            <a:r>
              <a:rPr lang="en-US" sz="1200" dirty="0" smtClean="0">
                <a:solidFill>
                  <a:srgbClr val="262626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IN" sz="1200" dirty="0">
              <a:solidFill>
                <a:srgbClr val="262626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>
                <a:solidFill>
                  <a:srgbClr val="262626"/>
                </a:solidFill>
                <a:latin typeface="+mj-lt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20131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01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PHP &amp; MySQL - Overview</a:t>
            </a:r>
            <a:endParaRPr lang="en-IN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73109" y="911937"/>
            <a:ext cx="8377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&amp; MySQL is an open-source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&amp; MySQL are two key components in the open-source LAMP stack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the most appropriate tool for developing dynamic web pages. For example, we can develop informative forums, chatting platforms, e-commerce shopping carts, CRM solutions, community websites and database driven sites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with MySQL is a powerful combination showing the real power of Server-Side scripting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has a wide range of MySQL functions available with the help of a separate module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Benefits of PHP &amp; MySQL</a:t>
            </a:r>
            <a:endParaRPr lang="en-IN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421412" y="819952"/>
            <a:ext cx="842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web development means developing websites and dynamic web pages using the versatile and capable server-side scripting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80145074"/>
              </p:ext>
            </p:extLst>
          </p:nvPr>
        </p:nvGraphicFramePr>
        <p:xfrm>
          <a:off x="1053945" y="1618816"/>
          <a:ext cx="3325792" cy="283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37061772"/>
              </p:ext>
            </p:extLst>
          </p:nvPr>
        </p:nvGraphicFramePr>
        <p:xfrm>
          <a:off x="4665247" y="1618816"/>
          <a:ext cx="3325792" cy="283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34" y="145916"/>
            <a:ext cx="4139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Intricacies of PHP &amp; MySQL</a:t>
            </a:r>
            <a:endParaRPr lang="en-IN" sz="26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86547915"/>
              </p:ext>
            </p:extLst>
          </p:nvPr>
        </p:nvGraphicFramePr>
        <p:xfrm>
          <a:off x="1253067" y="78325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13861"/>
            <a:ext cx="8332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can PHP&amp;MySQL do while creating a website?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834" y="145916"/>
            <a:ext cx="67379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PHP&amp;MySQL – Website Creation</a:t>
            </a:r>
            <a:endParaRPr lang="en-IN" sz="2600" dirty="0"/>
          </a:p>
        </p:txBody>
      </p:sp>
      <p:sp>
        <p:nvSpPr>
          <p:cNvPr id="10" name="Rectangle 9"/>
          <p:cNvSpPr/>
          <p:nvPr/>
        </p:nvSpPr>
        <p:spPr>
          <a:xfrm>
            <a:off x="2974337" y="3657600"/>
            <a:ext cx="1600990" cy="485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74337" y="4381500"/>
            <a:ext cx="1600990" cy="485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0122" y="1350773"/>
            <a:ext cx="5504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create custom content based on different variables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excellent in tracking user information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read or write information to databases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run on any type of platform and servers</a:t>
            </a:r>
          </a:p>
          <a:p>
            <a:pPr marL="283464" indent="-283464">
              <a:buFont typeface="Symbol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3464" indent="-283464">
              <a:buFont typeface="Symbol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can do anything a standard HTML file can and much more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85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49906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Example – Online Leave Application</a:t>
            </a:r>
            <a:endParaRPr lang="en-IN" sz="2600" dirty="0"/>
          </a:p>
        </p:txBody>
      </p:sp>
      <p:sp>
        <p:nvSpPr>
          <p:cNvPr id="3" name="Rectangle 2"/>
          <p:cNvSpPr/>
          <p:nvPr/>
        </p:nvSpPr>
        <p:spPr>
          <a:xfrm>
            <a:off x="566763" y="3514256"/>
            <a:ext cx="78547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Anyone who has applied for leave knows the frustration of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leave form-filling and waiting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hard copy travels up and down the approval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hierarchy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online leave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with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powerful features,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removes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physical movements and enables HR to have a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of the leave situation in the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company, make decisive and on-the-spot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approval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445" y="930182"/>
            <a:ext cx="3668237" cy="244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Scenario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37847" y="923537"/>
            <a:ext cx="7848197" cy="2553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 Company handles online leave management system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system will manage all the leave request, work from home request, add leaves and view all the leave request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system we have two types of users. They are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 Administrator – Leave approver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– Leave applicant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Both users have login credentials to login to the system</a:t>
            </a:r>
          </a:p>
        </p:txBody>
      </p:sp>
    </p:spTree>
    <p:extLst>
      <p:ext uri="{BB962C8B-B14F-4D97-AF65-F5344CB8AC3E}">
        <p14:creationId xmlns:p14="http://schemas.microsoft.com/office/powerpoint/2010/main" val="11725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4" y="152400"/>
            <a:ext cx="58281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Roles of HR </a:t>
            </a:r>
            <a:r>
              <a:rPr lang="en-US" sz="2600" dirty="0" smtClean="0"/>
              <a:t>in </a:t>
            </a:r>
            <a:r>
              <a:rPr lang="en-US" sz="2600" dirty="0"/>
              <a:t>Leave Management </a:t>
            </a:r>
            <a:r>
              <a:rPr lang="en-US" sz="2600" dirty="0" smtClean="0"/>
              <a:t>System</a:t>
            </a:r>
            <a:endParaRPr lang="en-IN" sz="2600" dirty="0"/>
          </a:p>
        </p:txBody>
      </p:sp>
      <p:sp>
        <p:nvSpPr>
          <p:cNvPr id="4" name="Rectangle 3"/>
          <p:cNvSpPr/>
          <p:nvPr/>
        </p:nvSpPr>
        <p:spPr>
          <a:xfrm>
            <a:off x="437847" y="900958"/>
            <a:ext cx="701281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Roles of HR Administrator in Leave Management System</a:t>
            </a:r>
          </a:p>
          <a:p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all the leave request from all employees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all the work from home request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leaves for particular year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 employee leaves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the leave account of all the employees 	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3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1341</Words>
  <Application>Microsoft Office PowerPoint</Application>
  <PresentationFormat>On-screen Show (16:9)</PresentationFormat>
  <Paragraphs>294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Castellar</vt:lpstr>
      <vt:lpstr>Symbol</vt:lpstr>
      <vt:lpstr>Tahoma</vt:lpstr>
      <vt:lpstr>1_Brain4ce_course_template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Komala</cp:lastModifiedBy>
  <cp:revision>667</cp:revision>
  <dcterms:created xsi:type="dcterms:W3CDTF">2014-05-07T12:47:59Z</dcterms:created>
  <dcterms:modified xsi:type="dcterms:W3CDTF">2014-11-21T11:49:56Z</dcterms:modified>
</cp:coreProperties>
</file>