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5" r:id="rId3"/>
    <p:sldMasterId id="2147483706" r:id="rId4"/>
    <p:sldMasterId id="2147483717" r:id="rId5"/>
  </p:sldMasterIdLst>
  <p:notesMasterIdLst>
    <p:notesMasterId r:id="rId31"/>
  </p:notesMasterIdLst>
  <p:handoutMasterIdLst>
    <p:handoutMasterId r:id="rId32"/>
  </p:handoutMasterIdLst>
  <p:sldIdLst>
    <p:sldId id="256" r:id="rId6"/>
    <p:sldId id="357" r:id="rId7"/>
    <p:sldId id="343" r:id="rId8"/>
    <p:sldId id="358" r:id="rId9"/>
    <p:sldId id="359" r:id="rId10"/>
    <p:sldId id="342" r:id="rId11"/>
    <p:sldId id="345" r:id="rId12"/>
    <p:sldId id="347" r:id="rId13"/>
    <p:sldId id="362" r:id="rId14"/>
    <p:sldId id="312" r:id="rId15"/>
    <p:sldId id="353" r:id="rId16"/>
    <p:sldId id="377" r:id="rId17"/>
    <p:sldId id="370" r:id="rId18"/>
    <p:sldId id="369" r:id="rId19"/>
    <p:sldId id="375" r:id="rId20"/>
    <p:sldId id="376" r:id="rId21"/>
    <p:sldId id="363" r:id="rId22"/>
    <p:sldId id="378" r:id="rId23"/>
    <p:sldId id="379" r:id="rId24"/>
    <p:sldId id="380" r:id="rId25"/>
    <p:sldId id="350" r:id="rId26"/>
    <p:sldId id="341" r:id="rId27"/>
    <p:sldId id="354" r:id="rId28"/>
    <p:sldId id="356" r:id="rId29"/>
    <p:sldId id="338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 showGuides="1">
      <p:cViewPr varScale="1">
        <p:scale>
          <a:sx n="91" d="100"/>
          <a:sy n="91" d="100"/>
        </p:scale>
        <p:origin x="96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D668-99ED-49CF-831F-A840C6D76BAE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92529-66D3-43A7-9086-539AA4A35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2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4A736-C162-4D71-AF44-405F76366576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97AD8-F30C-4F9C-820E-149D077B2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itle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https://pbs.twimg.com/profile_images/378800000629767461/5c5bac0da24cad68077969a2b5147845_400x400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44" y="382587"/>
            <a:ext cx="1961983" cy="196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19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9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3997116" y="843185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8" name="Oval Callout 7"/>
          <p:cNvSpPr/>
          <p:nvPr userDrawn="1"/>
        </p:nvSpPr>
        <p:spPr>
          <a:xfrm>
            <a:off x="3892021" y="765256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44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66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27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7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75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75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6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1" y="1355759"/>
            <a:ext cx="3929586" cy="23822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7139" y="832639"/>
            <a:ext cx="3943350" cy="3763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30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07A182C6-DE33-4717-9328-D7A600982F21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6F270763-AED9-45CD-9365-BBCA49DD3BFC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E72573F4-59D0-4B9B-8D74-A125A38C884A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128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www.edureka.co/angular-js</a:t>
            </a: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22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825211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6403058"/>
              </p:ext>
            </p:extLst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9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pic>
        <p:nvPicPr>
          <p:cNvPr id="15" name="Picture 7" descr="edureka logol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730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1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848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880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330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297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937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37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883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3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51844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122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1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6440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629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589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482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3579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526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46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478356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53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1570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46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777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19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79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449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932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3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4602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7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/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971311" y="2574648"/>
            <a:ext cx="1304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DEMO</a:t>
            </a: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1393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169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89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271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84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480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45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46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rthe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3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work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06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13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20.emf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vmlDrawing" Target="../drawings/vmlDrawing2.v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21.png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0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vmlDrawing" Target="../drawings/vmlDrawing3.v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20.emf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oleObject" Target="../embeddings/oleObject3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oleObject" Target="../embeddings/oleObject4.bin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vmlDrawing" Target="../drawings/vmlDrawing4.v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1.png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0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www.edureka.co/angular-js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77296" y="90432"/>
            <a:ext cx="7886700" cy="647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3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78" r:id="rId3"/>
    <p:sldLayoutId id="2147483663" r:id="rId4"/>
    <p:sldLayoutId id="2147483670" r:id="rId5"/>
    <p:sldLayoutId id="2147483674" r:id="rId6"/>
    <p:sldLayoutId id="2147483672" r:id="rId7"/>
    <p:sldLayoutId id="2147483675" r:id="rId8"/>
    <p:sldLayoutId id="2147483673" r:id="rId9"/>
    <p:sldLayoutId id="2147483671" r:id="rId10"/>
    <p:sldLayoutId id="2147483676" r:id="rId11"/>
    <p:sldLayoutId id="2147483679" r:id="rId12"/>
    <p:sldLayoutId id="2147483680" r:id="rId13"/>
    <p:sldLayoutId id="2147483677" r:id="rId14"/>
    <p:sldLayoutId id="2147483667" r:id="rId15"/>
    <p:sldLayoutId id="2147483668" r:id="rId16"/>
    <p:sldLayoutId id="2147483682" r:id="rId17"/>
    <p:sldLayoutId id="2147483683" r:id="rId18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spcBef>
          <a:spcPct val="0"/>
        </a:spcBef>
        <a:buNone/>
        <a:defRPr lang="en-US" sz="2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just" defTabSz="914378" rtl="0" eaLnBrk="1" latinLnBrk="0" hangingPunct="1">
        <a:lnSpc>
          <a:spcPct val="150000"/>
        </a:lnSpc>
        <a:spcBef>
          <a:spcPct val="20000"/>
        </a:spcBef>
        <a:buFont typeface="Symbol" panose="05050102010706020507" pitchFamily="18" charset="2"/>
        <a:buChar char="®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85776" indent="-128588" algn="just" defTabSz="914378" rtl="0" eaLnBrk="1" latinLnBrk="0" hangingPunct="1">
        <a:lnSpc>
          <a:spcPct val="150000"/>
        </a:lnSpc>
        <a:spcBef>
          <a:spcPct val="20000"/>
        </a:spcBef>
        <a:buFont typeface="Tahoma" panose="020B0604030504040204" pitchFamily="34" charset="0"/>
        <a:buChar char="»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378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566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754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40" userDrawn="1">
          <p15:clr>
            <a:srgbClr val="F26B43"/>
          </p15:clr>
        </p15:guide>
        <p15:guide id="2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9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7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4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reka.co/angular-j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ngularjs.org/api/ng/type/form.FormController" TargetMode="External"/><Relationship Id="rId3" Type="http://schemas.openxmlformats.org/officeDocument/2006/relationships/hyperlink" Target="https://docs.angularjs.org/api/ng/directive/ngApp" TargetMode="External"/><Relationship Id="rId7" Type="http://schemas.openxmlformats.org/officeDocument/2006/relationships/hyperlink" Target="https://docs.angularjs.org/api/ng/directive/form" TargetMode="External"/><Relationship Id="rId2" Type="http://schemas.openxmlformats.org/officeDocument/2006/relationships/hyperlink" Target="https://docs.angularjs.org/api/ng/directive/ngJq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angularjs.org/guide/expression" TargetMode="External"/><Relationship Id="rId5" Type="http://schemas.openxmlformats.org/officeDocument/2006/relationships/hyperlink" Target="https://docs.angularjs.org/api/ng/directive/ngDisabled" TargetMode="External"/><Relationship Id="rId10" Type="http://schemas.openxmlformats.org/officeDocument/2006/relationships/hyperlink" Target="https://docs.angularjs.org/api/ng/directive/ngController" TargetMode="External"/><Relationship Id="rId4" Type="http://schemas.openxmlformats.org/officeDocument/2006/relationships/hyperlink" Target="https://docs.angularjs.org/api/ng/directive/a" TargetMode="External"/><Relationship Id="rId9" Type="http://schemas.openxmlformats.org/officeDocument/2006/relationships/hyperlink" Target="https://docs.angularjs.org/api/ng/directive/ngClas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hyperlink" Target="http://www.madewithangular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1417" y="3104893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AngularJS course details at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www.edureka.co/angular-js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750" y="2473817"/>
            <a:ext cx="70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stellar" panose="020A0402060406010301" pitchFamily="18" charset="0"/>
              </a:rPr>
              <a:t>Getting Started With AngularJS</a:t>
            </a:r>
            <a:endParaRPr lang="en-IN" sz="1800" b="1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Features of AngularJS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51"/>
          <a:stretch/>
        </p:blipFill>
        <p:spPr>
          <a:xfrm>
            <a:off x="2962300" y="824747"/>
            <a:ext cx="3234224" cy="3391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028" y="4195320"/>
            <a:ext cx="827588" cy="8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0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6897177" y="3128049"/>
            <a:ext cx="1182" cy="479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MVC &amp; MVW Way of AngularJS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59258" y="1367933"/>
            <a:ext cx="1264595" cy="100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57538" y="1338749"/>
            <a:ext cx="1264595" cy="100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13330" y="3708028"/>
            <a:ext cx="1108019" cy="569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71548" y="3708028"/>
            <a:ext cx="1079769" cy="569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69564" y="3708028"/>
            <a:ext cx="1005649" cy="569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59578" y="2802042"/>
            <a:ext cx="1261771" cy="517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Whatever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01" y="1457398"/>
            <a:ext cx="827588" cy="827588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1" idx="0"/>
            <a:endCxn id="12" idx="1"/>
          </p:cNvCxnSpPr>
          <p:nvPr/>
        </p:nvCxnSpPr>
        <p:spPr>
          <a:xfrm flipV="1">
            <a:off x="5572389" y="3060975"/>
            <a:ext cx="687189" cy="647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0"/>
          </p:cNvCxnSpPr>
          <p:nvPr/>
        </p:nvCxnSpPr>
        <p:spPr>
          <a:xfrm>
            <a:off x="7521349" y="3079489"/>
            <a:ext cx="890084" cy="62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79808" y="1713858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2208" y="1866258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84608" y="2018658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52092" y="1713858"/>
            <a:ext cx="882002" cy="20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852092" y="2023323"/>
            <a:ext cx="882002" cy="20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43841" y="1278337"/>
            <a:ext cx="10510" cy="30914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6348" y="731869"/>
            <a:ext cx="117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MVC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38339" y="746538"/>
            <a:ext cx="117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MVW</a:t>
            </a:r>
            <a:endParaRPr lang="en-US" sz="2000" b="1" dirty="0"/>
          </a:p>
        </p:txBody>
      </p:sp>
      <p:sp>
        <p:nvSpPr>
          <p:cNvPr id="28" name="Rectangle 27"/>
          <p:cNvSpPr/>
          <p:nvPr/>
        </p:nvSpPr>
        <p:spPr>
          <a:xfrm>
            <a:off x="138238" y="1355263"/>
            <a:ext cx="1264595" cy="100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36518" y="1326079"/>
            <a:ext cx="1264595" cy="100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38789" y="3193812"/>
            <a:ext cx="1261771" cy="1222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881" y="1444728"/>
            <a:ext cx="827588" cy="827588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58788" y="1691460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1188" y="1843860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3588" y="1996260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31072" y="1701188"/>
            <a:ext cx="882002" cy="20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131072" y="2010653"/>
            <a:ext cx="882002" cy="20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657518" y="3488981"/>
            <a:ext cx="1024314" cy="237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657518" y="4021400"/>
            <a:ext cx="1024314" cy="237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Services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64" y="4053884"/>
            <a:ext cx="170170" cy="170170"/>
          </a:xfrm>
          <a:prstGeom prst="rect">
            <a:avLst/>
          </a:prstGeom>
        </p:spPr>
      </p:pic>
      <p:pic>
        <p:nvPicPr>
          <p:cNvPr id="11266" name="Picture 2" descr="http://www.smsitgroup.com/wp-content/uploads/2014/09/virtual-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551" y="3761900"/>
            <a:ext cx="718980" cy="74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/>
          <p:cNvCxnSpPr>
            <a:stCxn id="47" idx="3"/>
            <a:endCxn id="11266" idx="1"/>
          </p:cNvCxnSpPr>
          <p:nvPr/>
        </p:nvCxnSpPr>
        <p:spPr>
          <a:xfrm flipV="1">
            <a:off x="2681832" y="4136504"/>
            <a:ext cx="804719" cy="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422289" y="1856238"/>
            <a:ext cx="353048" cy="2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2"/>
            <a:endCxn id="33" idx="0"/>
          </p:cNvCxnSpPr>
          <p:nvPr/>
        </p:nvCxnSpPr>
        <p:spPr>
          <a:xfrm>
            <a:off x="2169675" y="2272316"/>
            <a:ext cx="0" cy="921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37731" y="1852993"/>
            <a:ext cx="353048" cy="2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145847" y="1839462"/>
            <a:ext cx="353048" cy="2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260897" y="1841212"/>
            <a:ext cx="353048" cy="2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3" idx="2"/>
          </p:cNvCxnSpPr>
          <p:nvPr/>
        </p:nvCxnSpPr>
        <p:spPr>
          <a:xfrm>
            <a:off x="6890695" y="2284986"/>
            <a:ext cx="6482" cy="5099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11266"/>
          <p:cNvSpPr txBox="1"/>
          <p:nvPr/>
        </p:nvSpPr>
        <p:spPr>
          <a:xfrm>
            <a:off x="2169674" y="2519342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 way data binding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853767" y="2459176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 way data binding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469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928" y="866978"/>
            <a:ext cx="7897068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Directives: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directive is a function that executes</a:t>
            </a:r>
          </a:p>
          <a:p>
            <a:pPr defTabSz="685783"/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783"/>
            <a:r>
              <a:rPr lang="en-I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Expressions: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Expressions are </a:t>
            </a:r>
            <a:r>
              <a:rPr lang="en-IN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snippets</a:t>
            </a:r>
          </a:p>
          <a:p>
            <a:pPr defTabSz="685783"/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783"/>
            <a:r>
              <a:rPr lang="en-I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Forms: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Forms and inputs provide validation services</a:t>
            </a:r>
          </a:p>
          <a:p>
            <a:pPr defTabSz="685783"/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783"/>
            <a:r>
              <a:rPr lang="en-I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Modules: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a means to specify how an application is started</a:t>
            </a:r>
          </a:p>
          <a:p>
            <a:pPr defTabSz="685783"/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783"/>
            <a:r>
              <a:rPr lang="en-I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Routing: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Routing provides a mechanism for linking URL’s to controllers and views</a:t>
            </a:r>
          </a:p>
          <a:p>
            <a:pPr defTabSz="685783"/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783"/>
            <a:r>
              <a:rPr lang="en-I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Scope: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 refers to the application model. It establishes a connection between application controller and view</a:t>
            </a:r>
          </a:p>
          <a:p>
            <a:pPr defTabSz="685783"/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783"/>
            <a:r>
              <a:rPr lang="en-I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Filters: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Filters provide a means to format data before displaying them</a:t>
            </a:r>
          </a:p>
          <a:p>
            <a:pPr defTabSz="685783"/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783"/>
            <a:endParaRPr lang="en-IN" sz="11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AngularJS: </a:t>
            </a:r>
            <a:r>
              <a:rPr lang="en-US" dirty="0" smtClean="0"/>
              <a:t>Key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8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469" y="770918"/>
            <a:ext cx="349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to create an AngularJS 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</a:p>
          <a:p>
            <a:pPr defTabSz="685783"/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783"/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AngularJS: Your </a:t>
            </a:r>
            <a:r>
              <a:rPr lang="en-US" dirty="0" smtClean="0"/>
              <a:t>First Program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54" y="1387002"/>
            <a:ext cx="6812725" cy="25527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570916" y="935935"/>
            <a:ext cx="1587062" cy="714703"/>
          </a:xfrm>
          <a:prstGeom prst="wedgeRectCallout">
            <a:avLst>
              <a:gd name="adj1" fmla="val -54608"/>
              <a:gd name="adj2" fmla="val 77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AngularJS</a:t>
            </a:r>
          </a:p>
        </p:txBody>
      </p:sp>
    </p:spTree>
    <p:extLst>
      <p:ext uri="{BB962C8B-B14F-4D97-AF65-F5344CB8AC3E}">
        <p14:creationId xmlns:p14="http://schemas.microsoft.com/office/powerpoint/2010/main" val="429297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469" y="770918"/>
            <a:ext cx="3492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to create an AngularJS 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</a:p>
          <a:p>
            <a:pPr defTabSz="685783"/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endParaRPr lang="en-IN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AngularJS: Your </a:t>
            </a:r>
            <a:r>
              <a:rPr lang="en-US" dirty="0" smtClean="0"/>
              <a:t>First Program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54" y="1387002"/>
            <a:ext cx="6812725" cy="2552700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340469" y="2196949"/>
            <a:ext cx="1629103" cy="704557"/>
          </a:xfrm>
          <a:prstGeom prst="wedgeRectCallout">
            <a:avLst>
              <a:gd name="adj1" fmla="val 79813"/>
              <a:gd name="adj2" fmla="val -40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Bootstrap </a:t>
            </a:r>
            <a:r>
              <a:rPr lang="en-US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377588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469" y="770918"/>
            <a:ext cx="3492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to create an AngularJS 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</a:p>
          <a:p>
            <a:pPr defTabSz="685783"/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783"/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endParaRPr lang="en-IN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AngularJS: Your </a:t>
            </a:r>
            <a:r>
              <a:rPr lang="en-US" dirty="0" smtClean="0"/>
              <a:t>First Program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54" y="1387002"/>
            <a:ext cx="6812725" cy="2552700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606125" y="2948694"/>
            <a:ext cx="1292773" cy="567558"/>
          </a:xfrm>
          <a:prstGeom prst="wedgeRectCallout">
            <a:avLst>
              <a:gd name="adj1" fmla="val 124695"/>
              <a:gd name="adj2" fmla="val -128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Create </a:t>
            </a:r>
            <a:r>
              <a:rPr lang="en-US" dirty="0"/>
              <a:t>the Controller</a:t>
            </a:r>
          </a:p>
        </p:txBody>
      </p:sp>
    </p:spTree>
    <p:extLst>
      <p:ext uri="{BB962C8B-B14F-4D97-AF65-F5344CB8AC3E}">
        <p14:creationId xmlns:p14="http://schemas.microsoft.com/office/powerpoint/2010/main" val="63563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469" y="770918"/>
            <a:ext cx="349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to create an AngularJS 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</a:p>
          <a:p>
            <a:pPr defTabSz="685783"/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783"/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endParaRPr lang="en-IN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AngularJS: Your </a:t>
            </a:r>
            <a:r>
              <a:rPr lang="en-US" dirty="0" smtClean="0"/>
              <a:t>First Program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54" y="1387002"/>
            <a:ext cx="6812725" cy="2552700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340469" y="3090042"/>
            <a:ext cx="1450427" cy="588579"/>
          </a:xfrm>
          <a:prstGeom prst="wedgeRectCallout">
            <a:avLst>
              <a:gd name="adj1" fmla="val 111776"/>
              <a:gd name="adj2" fmla="val 7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Create </a:t>
            </a:r>
            <a:r>
              <a:rPr lang="en-US" dirty="0"/>
              <a:t>the View</a:t>
            </a:r>
          </a:p>
        </p:txBody>
      </p:sp>
    </p:spTree>
    <p:extLst>
      <p:ext uri="{BB962C8B-B14F-4D97-AF65-F5344CB8AC3E}">
        <p14:creationId xmlns:p14="http://schemas.microsoft.com/office/powerpoint/2010/main" val="352251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AngularJS Directives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68136"/>
            <a:ext cx="826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ü"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The process of rendering of HTML inside the AngularJS application are controlled by Directives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Directives guide the HTML compiler to control the DOM elements by attaching specific behavior to the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83" y="2007112"/>
            <a:ext cx="6812725" cy="25527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2585545" y="1664653"/>
            <a:ext cx="1324303" cy="493986"/>
          </a:xfrm>
          <a:prstGeom prst="wedgeRectCallout">
            <a:avLst>
              <a:gd name="adj1" fmla="val -85119"/>
              <a:gd name="adj2" fmla="val 175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4591050" y="3414625"/>
            <a:ext cx="1324303" cy="493986"/>
          </a:xfrm>
          <a:prstGeom prst="wedgeRectCallout">
            <a:avLst>
              <a:gd name="adj1" fmla="val -200992"/>
              <a:gd name="adj2" fmla="val 60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736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</a:t>
            </a:r>
            <a:r>
              <a:rPr lang="en-US" dirty="0" smtClean="0"/>
              <a:t>Directives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91367"/>
              </p:ext>
            </p:extLst>
          </p:nvPr>
        </p:nvGraphicFramePr>
        <p:xfrm>
          <a:off x="646384" y="741637"/>
          <a:ext cx="7855585" cy="3742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4900"/>
                <a:gridCol w="6750685"/>
              </a:tblGrid>
              <a:tr h="0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36257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u="sng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2"/>
                        </a:rPr>
                        <a:t>ngJq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 this directive to force the angular.element library. This should be used to force either 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Jqlite </a:t>
                      </a: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 leaving ng-</a:t>
                      </a:r>
                      <a:r>
                        <a:rPr lang="en-US" sz="1200" b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jq</a:t>
                      </a: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blank or setting the name of the 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jQuery </a:t>
                      </a: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variable under window (</a:t>
                      </a:r>
                      <a:r>
                        <a:rPr lang="en-US" sz="1200" b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eg</a:t>
                      </a: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jQuery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u="sng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/>
                        </a:rPr>
                        <a:t>ngApp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 this directive to auto-bootstrap an AngularJS application. The ngApp directive designates the root elementof the application and is typically placed near the root element of the page - e.g. on the &lt;body&gt; or &lt;html&gt; 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tags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u="sng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/>
                        </a:rPr>
                        <a:t>a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Modifies the default behavior of the html A tag so that the default action is prevented when the href attribute is 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empty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u="sng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/>
                        </a:rPr>
                        <a:t>ngDisabled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This directive sets the disabled attribute on the element if</a:t>
                      </a:r>
                      <a:r>
                        <a:rPr lang="en-US" sz="1200" b="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 </a:t>
                      </a:r>
                      <a:r>
                        <a:rPr lang="en-US" sz="1200" b="0" u="sng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6"/>
                        </a:rPr>
                        <a:t>expression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inside ngDisabled evaluates to truthy</a:t>
                      </a: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162"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7"/>
                        </a:rPr>
                        <a:t>form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Directive that instantiates 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8"/>
                        </a:rPr>
                        <a:t>FormController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9"/>
                        </a:rPr>
                        <a:t>ngClass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 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ngClass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directive allows you to dynamically set CSS classes on an HTML element by databinding an expression that represents all classes to be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added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10"/>
                        </a:rPr>
                        <a:t>ngController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 ngController directive attaches a controller class to the view. This is a key aspect of how angular supports the principles behind the Model-View-Controller design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pattern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70615" y="4699415"/>
            <a:ext cx="741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783"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rest of the directives </a:t>
            </a: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 https://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docs.angularjs.org/api/ng/directive</a:t>
            </a: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</a:t>
            </a:r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89" y="1002762"/>
            <a:ext cx="4556234" cy="3513269"/>
          </a:xfrm>
          <a:noFill/>
        </p:spPr>
        <p:txBody>
          <a:bodyPr wrap="square" rtlCol="0">
            <a:spAutoFit/>
          </a:bodyPr>
          <a:lstStyle/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It formats </a:t>
            </a:r>
            <a:r>
              <a:rPr lang="en-US" dirty="0"/>
              <a:t>the value of an expression for display to the </a:t>
            </a:r>
            <a:r>
              <a:rPr lang="en-US" dirty="0" smtClean="0"/>
              <a:t>user</a:t>
            </a:r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Filters </a:t>
            </a:r>
            <a:r>
              <a:rPr lang="en-US" dirty="0"/>
              <a:t>in view templates can be used with the following </a:t>
            </a:r>
            <a:r>
              <a:rPr lang="en-US" dirty="0"/>
              <a:t>syntax</a:t>
            </a:r>
            <a:endParaRPr lang="en-US" dirty="0"/>
          </a:p>
          <a:p>
            <a:pPr marL="342900" lvl="1" algn="l" defTabSz="685800"/>
            <a:r>
              <a:rPr lang="en-US" sz="135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{{ </a:t>
            </a:r>
            <a:r>
              <a:rPr lang="en-US" sz="135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expression | filter </a:t>
            </a:r>
            <a:r>
              <a:rPr lang="en-US" sz="135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}}</a:t>
            </a:r>
          </a:p>
          <a:p>
            <a:pPr marL="342900" lvl="1" algn="l" defTabSz="685800"/>
            <a:endParaRPr lang="en-US" sz="135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Filters are generally injected when used with </a:t>
            </a:r>
            <a:r>
              <a:rPr lang="en-US" dirty="0"/>
              <a:t>controllers, services </a:t>
            </a:r>
            <a:r>
              <a:rPr lang="en-US" dirty="0"/>
              <a:t>and </a:t>
            </a:r>
            <a:r>
              <a:rPr lang="en-US" dirty="0" smtClean="0"/>
              <a:t>directives</a:t>
            </a:r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With filters data can be organized to meet certain </a:t>
            </a:r>
            <a:r>
              <a:rPr lang="en-US" dirty="0"/>
              <a:t>criteria</a:t>
            </a:r>
            <a:endParaRPr lang="en-US" dirty="0"/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27986" y="1059069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85776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378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566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754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UpperCase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LowerCase</a:t>
            </a:r>
          </a:p>
          <a:p>
            <a:endParaRPr lang="en-US" smtClean="0"/>
          </a:p>
          <a:p>
            <a:pPr marL="0" indent="0">
              <a:buFont typeface="Symbol" panose="05050102010706020507" pitchFamily="18" charset="2"/>
              <a:buNone/>
            </a:pPr>
            <a:endParaRPr lang="en-US" smtClean="0"/>
          </a:p>
          <a:p>
            <a:r>
              <a:rPr lang="en-US" smtClean="0"/>
              <a:t>Currency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47036" y="1469230"/>
            <a:ext cx="2284954" cy="361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{{entity.name() | uppercase}}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27986" y="3325664"/>
            <a:ext cx="2618329" cy="361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{{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entity.amount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| currency}}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27986" y="2397447"/>
            <a:ext cx="2284954" cy="361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{{entity.name() | lowercase}}</a:t>
            </a:r>
          </a:p>
        </p:txBody>
      </p:sp>
    </p:spTree>
    <p:extLst>
      <p:ext uri="{BB962C8B-B14F-4D97-AF65-F5344CB8AC3E}">
        <p14:creationId xmlns:p14="http://schemas.microsoft.com/office/powerpoint/2010/main" val="34978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4244" y="981522"/>
            <a:ext cx="4885464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should we use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AngularJS?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 Brands Using AngularJS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 Features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 MVC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MVW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AngularJS Program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Directives and Filters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Single Page Application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Responsive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ingle Page Application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endParaRPr lang="en-US" sz="12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defTabSz="430213">
              <a:spcAft>
                <a:spcPts val="400"/>
              </a:spcAft>
              <a:buSzPct val="100000"/>
              <a:buFont typeface="Wingdings" panose="05000000000000000000" pitchFamily="2" charset="2"/>
              <a:buChar char="ü"/>
            </a:pPr>
            <a:endParaRPr lang="en-US" sz="12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12524" y="1370506"/>
            <a:ext cx="2458192" cy="245973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247" descr="C:\Users\lopezga\Documents\a-FY14\Icons 2014\Web-Communications_Icons\Group_project\Group_project_RGB\Group_project_RGB_white_NT.pn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64" y="1469593"/>
            <a:ext cx="439521" cy="4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38" descr="C:\Users\lopezga\Documents\a-FY14\Icons 2014\Web-Communications_Icons\Alliances\Alliances_RGB\Alliances_RGB_white_NT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60" y="2340006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31" descr="C:\Users\lopezga\Documents\a-FY14\Icons 2014\Web-Communications_Icons\Support\Support_RGB\Support_RGB_white_NT.pn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65" y="2340005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23" descr="C:\Users\lopezga\Documents\a-FY14\Icons 2014\Web-Communications_Icons\Professional_development\Professional_development_RGB\Professional_development_RGB_white_NT.png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64" y="3168382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101"/>
          <p:cNvGrpSpPr>
            <a:grpSpLocks/>
          </p:cNvGrpSpPr>
          <p:nvPr/>
        </p:nvGrpSpPr>
        <p:grpSpPr>
          <a:xfrm>
            <a:off x="6567300" y="2224384"/>
            <a:ext cx="612648" cy="603504"/>
            <a:chOff x="2644022" y="3804641"/>
            <a:chExt cx="258802" cy="373251"/>
          </a:xfrm>
          <a:solidFill>
            <a:schemeClr val="bg1"/>
          </a:solidFill>
        </p:grpSpPr>
        <p:grpSp>
          <p:nvGrpSpPr>
            <p:cNvPr id="10" name="Group 9"/>
            <p:cNvGrpSpPr/>
            <p:nvPr/>
          </p:nvGrpSpPr>
          <p:grpSpPr>
            <a:xfrm>
              <a:off x="2661909" y="3804641"/>
              <a:ext cx="221532" cy="337923"/>
              <a:chOff x="4992029" y="402340"/>
              <a:chExt cx="825588" cy="1259346"/>
            </a:xfrm>
            <a:grpFill/>
          </p:grpSpPr>
          <p:sp>
            <p:nvSpPr>
              <p:cNvPr id="12" name="Freeform 11"/>
              <p:cNvSpPr/>
              <p:nvPr/>
            </p:nvSpPr>
            <p:spPr>
              <a:xfrm flipH="1">
                <a:off x="4992029" y="402340"/>
                <a:ext cx="825588" cy="1259346"/>
              </a:xfrm>
              <a:custGeom>
                <a:avLst/>
                <a:gdLst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1748790 w 2466498"/>
                  <a:gd name="connsiteY2" fmla="*/ 234315 h 3274695"/>
                  <a:gd name="connsiteX3" fmla="*/ 2466498 w 2466498"/>
                  <a:gd name="connsiteY3" fmla="*/ 768806 h 3274695"/>
                  <a:gd name="connsiteX4" fmla="*/ 1497330 w 2466498"/>
                  <a:gd name="connsiteY4" fmla="*/ 1583055 h 3274695"/>
                  <a:gd name="connsiteX5" fmla="*/ 1508760 w 2466498"/>
                  <a:gd name="connsiteY5" fmla="*/ 480060 h 3274695"/>
                  <a:gd name="connsiteX6" fmla="*/ 1388745 w 2466498"/>
                  <a:gd name="connsiteY6" fmla="*/ 417195 h 3274695"/>
                  <a:gd name="connsiteX7" fmla="*/ 1383030 w 2466498"/>
                  <a:gd name="connsiteY7" fmla="*/ 1703070 h 3274695"/>
                  <a:gd name="connsiteX8" fmla="*/ 1217295 w 2466498"/>
                  <a:gd name="connsiteY8" fmla="*/ 3188970 h 3274695"/>
                  <a:gd name="connsiteX9" fmla="*/ 1120140 w 2466498"/>
                  <a:gd name="connsiteY9" fmla="*/ 3274695 h 3274695"/>
                  <a:gd name="connsiteX10" fmla="*/ 617220 w 2466498"/>
                  <a:gd name="connsiteY10" fmla="*/ 3274695 h 3274695"/>
                  <a:gd name="connsiteX11" fmla="*/ 520065 w 2466498"/>
                  <a:gd name="connsiteY11" fmla="*/ 3143250 h 3274695"/>
                  <a:gd name="connsiteX12" fmla="*/ 371475 w 2466498"/>
                  <a:gd name="connsiteY12" fmla="*/ 1651635 h 3274695"/>
                  <a:gd name="connsiteX13" fmla="*/ 365760 w 2466498"/>
                  <a:gd name="connsiteY13" fmla="*/ 417195 h 3274695"/>
                  <a:gd name="connsiteX14" fmla="*/ 251460 w 2466498"/>
                  <a:gd name="connsiteY14" fmla="*/ 491490 h 3274695"/>
                  <a:gd name="connsiteX15" fmla="*/ 251460 w 2466498"/>
                  <a:gd name="connsiteY15" fmla="*/ 1571625 h 3274695"/>
                  <a:gd name="connsiteX16" fmla="*/ 0 w 2466498"/>
                  <a:gd name="connsiteY16" fmla="*/ 1560195 h 3274695"/>
                  <a:gd name="connsiteX17" fmla="*/ 0 w 2466498"/>
                  <a:gd name="connsiteY17" fmla="*/ 257175 h 3274695"/>
                  <a:gd name="connsiteX18" fmla="*/ 200025 w 2466498"/>
                  <a:gd name="connsiteY18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1497330 w 2473166"/>
                  <a:gd name="connsiteY3" fmla="*/ 1583055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2466498 w 2466498"/>
                  <a:gd name="connsiteY2" fmla="*/ 768806 h 3274695"/>
                  <a:gd name="connsiteX3" fmla="*/ 2167822 w 2466498"/>
                  <a:gd name="connsiteY3" fmla="*/ 1071367 h 3274695"/>
                  <a:gd name="connsiteX4" fmla="*/ 1508760 w 2466498"/>
                  <a:gd name="connsiteY4" fmla="*/ 480060 h 3274695"/>
                  <a:gd name="connsiteX5" fmla="*/ 1388745 w 2466498"/>
                  <a:gd name="connsiteY5" fmla="*/ 417195 h 3274695"/>
                  <a:gd name="connsiteX6" fmla="*/ 1383030 w 2466498"/>
                  <a:gd name="connsiteY6" fmla="*/ 1703070 h 3274695"/>
                  <a:gd name="connsiteX7" fmla="*/ 1217295 w 2466498"/>
                  <a:gd name="connsiteY7" fmla="*/ 3188970 h 3274695"/>
                  <a:gd name="connsiteX8" fmla="*/ 1120140 w 2466498"/>
                  <a:gd name="connsiteY8" fmla="*/ 3274695 h 3274695"/>
                  <a:gd name="connsiteX9" fmla="*/ 617220 w 2466498"/>
                  <a:gd name="connsiteY9" fmla="*/ 3274695 h 3274695"/>
                  <a:gd name="connsiteX10" fmla="*/ 520065 w 2466498"/>
                  <a:gd name="connsiteY10" fmla="*/ 3143250 h 3274695"/>
                  <a:gd name="connsiteX11" fmla="*/ 371475 w 2466498"/>
                  <a:gd name="connsiteY11" fmla="*/ 1651635 h 3274695"/>
                  <a:gd name="connsiteX12" fmla="*/ 365760 w 2466498"/>
                  <a:gd name="connsiteY12" fmla="*/ 417195 h 3274695"/>
                  <a:gd name="connsiteX13" fmla="*/ 251460 w 2466498"/>
                  <a:gd name="connsiteY13" fmla="*/ 491490 h 3274695"/>
                  <a:gd name="connsiteX14" fmla="*/ 251460 w 2466498"/>
                  <a:gd name="connsiteY14" fmla="*/ 1571625 h 3274695"/>
                  <a:gd name="connsiteX15" fmla="*/ 0 w 2466498"/>
                  <a:gd name="connsiteY15" fmla="*/ 1560195 h 3274695"/>
                  <a:gd name="connsiteX16" fmla="*/ 0 w 2466498"/>
                  <a:gd name="connsiteY16" fmla="*/ 257175 h 3274695"/>
                  <a:gd name="connsiteX17" fmla="*/ 200025 w 24664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167822 w 2387098"/>
                  <a:gd name="connsiteY3" fmla="*/ 1071367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238398 w 2387098"/>
                  <a:gd name="connsiteY3" fmla="*/ 1133124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420580 w 2607653"/>
                  <a:gd name="connsiteY0" fmla="*/ 1096451 h 4371146"/>
                  <a:gd name="connsiteX1" fmla="*/ 1757890 w 2607653"/>
                  <a:gd name="connsiteY1" fmla="*/ 1096451 h 4371146"/>
                  <a:gd name="connsiteX2" fmla="*/ 2607653 w 2607653"/>
                  <a:gd name="connsiteY2" fmla="*/ 2015233 h 4371146"/>
                  <a:gd name="connsiteX3" fmla="*/ 2458953 w 2607653"/>
                  <a:gd name="connsiteY3" fmla="*/ 2229575 h 4371146"/>
                  <a:gd name="connsiteX4" fmla="*/ 1729315 w 2607653"/>
                  <a:gd name="connsiteY4" fmla="*/ 1576511 h 4371146"/>
                  <a:gd name="connsiteX5" fmla="*/ 1609300 w 2607653"/>
                  <a:gd name="connsiteY5" fmla="*/ 1513646 h 4371146"/>
                  <a:gd name="connsiteX6" fmla="*/ 1603585 w 2607653"/>
                  <a:gd name="connsiteY6" fmla="*/ 2799521 h 4371146"/>
                  <a:gd name="connsiteX7" fmla="*/ 1437850 w 2607653"/>
                  <a:gd name="connsiteY7" fmla="*/ 4285421 h 4371146"/>
                  <a:gd name="connsiteX8" fmla="*/ 1340695 w 2607653"/>
                  <a:gd name="connsiteY8" fmla="*/ 4371146 h 4371146"/>
                  <a:gd name="connsiteX9" fmla="*/ 837775 w 2607653"/>
                  <a:gd name="connsiteY9" fmla="*/ 4371146 h 4371146"/>
                  <a:gd name="connsiteX10" fmla="*/ 740620 w 2607653"/>
                  <a:gd name="connsiteY10" fmla="*/ 4239701 h 4371146"/>
                  <a:gd name="connsiteX11" fmla="*/ 592030 w 2607653"/>
                  <a:gd name="connsiteY11" fmla="*/ 2748086 h 4371146"/>
                  <a:gd name="connsiteX12" fmla="*/ 586315 w 2607653"/>
                  <a:gd name="connsiteY12" fmla="*/ 1513646 h 4371146"/>
                  <a:gd name="connsiteX13" fmla="*/ 472015 w 2607653"/>
                  <a:gd name="connsiteY13" fmla="*/ 1587941 h 4371146"/>
                  <a:gd name="connsiteX14" fmla="*/ 472015 w 2607653"/>
                  <a:gd name="connsiteY14" fmla="*/ 2668076 h 4371146"/>
                  <a:gd name="connsiteX15" fmla="*/ 220555 w 2607653"/>
                  <a:gd name="connsiteY15" fmla="*/ 2656646 h 4371146"/>
                  <a:gd name="connsiteX16" fmla="*/ 0 w 2607653"/>
                  <a:gd name="connsiteY16" fmla="*/ 171449 h 4371146"/>
                  <a:gd name="connsiteX17" fmla="*/ 420580 w 260765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701395 w 2837033"/>
                  <a:gd name="connsiteY14" fmla="*/ 2668076 h 4371146"/>
                  <a:gd name="connsiteX15" fmla="*/ 0 w 2837033"/>
                  <a:gd name="connsiteY15" fmla="*/ 265827 h 4371146"/>
                  <a:gd name="connsiteX16" fmla="*/ 229380 w 2837033"/>
                  <a:gd name="connsiteY16" fmla="*/ 171449 h 4371146"/>
                  <a:gd name="connsiteX17" fmla="*/ 649960 w 283703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985207 w 2837033"/>
                  <a:gd name="connsiteY0" fmla="*/ 1114097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985207 w 2837033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987646 h 4244695"/>
                  <a:gd name="connsiteX1" fmla="*/ 1934337 w 2784100"/>
                  <a:gd name="connsiteY1" fmla="*/ 970000 h 4244695"/>
                  <a:gd name="connsiteX2" fmla="*/ 2784100 w 2784100"/>
                  <a:gd name="connsiteY2" fmla="*/ 1888782 h 4244695"/>
                  <a:gd name="connsiteX3" fmla="*/ 2635400 w 2784100"/>
                  <a:gd name="connsiteY3" fmla="*/ 2103124 h 4244695"/>
                  <a:gd name="connsiteX4" fmla="*/ 1905762 w 2784100"/>
                  <a:gd name="connsiteY4" fmla="*/ 1450060 h 4244695"/>
                  <a:gd name="connsiteX5" fmla="*/ 1785747 w 2784100"/>
                  <a:gd name="connsiteY5" fmla="*/ 1387195 h 4244695"/>
                  <a:gd name="connsiteX6" fmla="*/ 1780032 w 2784100"/>
                  <a:gd name="connsiteY6" fmla="*/ 2673070 h 4244695"/>
                  <a:gd name="connsiteX7" fmla="*/ 1614297 w 2784100"/>
                  <a:gd name="connsiteY7" fmla="*/ 4158970 h 4244695"/>
                  <a:gd name="connsiteX8" fmla="*/ 1517142 w 2784100"/>
                  <a:gd name="connsiteY8" fmla="*/ 4244695 h 4244695"/>
                  <a:gd name="connsiteX9" fmla="*/ 1014222 w 2784100"/>
                  <a:gd name="connsiteY9" fmla="*/ 4244695 h 4244695"/>
                  <a:gd name="connsiteX10" fmla="*/ 917067 w 2784100"/>
                  <a:gd name="connsiteY10" fmla="*/ 4113250 h 4244695"/>
                  <a:gd name="connsiteX11" fmla="*/ 768477 w 2784100"/>
                  <a:gd name="connsiteY11" fmla="*/ 2621635 h 4244695"/>
                  <a:gd name="connsiteX12" fmla="*/ 762762 w 2784100"/>
                  <a:gd name="connsiteY12" fmla="*/ 1387195 h 4244695"/>
                  <a:gd name="connsiteX13" fmla="*/ 604351 w 2784100"/>
                  <a:gd name="connsiteY13" fmla="*/ 1337980 h 4244695"/>
                  <a:gd name="connsiteX14" fmla="*/ 0 w 2784100"/>
                  <a:gd name="connsiteY14" fmla="*/ 254065 h 4244695"/>
                  <a:gd name="connsiteX15" fmla="*/ 176447 w 2784100"/>
                  <a:gd name="connsiteY15" fmla="*/ 44998 h 4244695"/>
                  <a:gd name="connsiteX16" fmla="*/ 932274 w 2784100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57284 w 2837033"/>
                  <a:gd name="connsiteY13" fmla="*/ 1337980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07870 w 2837033"/>
                  <a:gd name="connsiteY1" fmla="*/ 1022935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51981 w 2837033"/>
                  <a:gd name="connsiteY1" fmla="*/ 996468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688333 w 3101700"/>
                  <a:gd name="connsiteY3" fmla="*/ 210312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26535 w 3101700"/>
                  <a:gd name="connsiteY3" fmla="*/ 1706126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17713 w 3101700"/>
                  <a:gd name="connsiteY3" fmla="*/ 173259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899421 h 4156470"/>
                  <a:gd name="connsiteX1" fmla="*/ 1951981 w 3101700"/>
                  <a:gd name="connsiteY1" fmla="*/ 908243 h 4156470"/>
                  <a:gd name="connsiteX2" fmla="*/ 3101700 w 3101700"/>
                  <a:gd name="connsiteY2" fmla="*/ 1482956 h 4156470"/>
                  <a:gd name="connsiteX3" fmla="*/ 2917713 w 3101700"/>
                  <a:gd name="connsiteY3" fmla="*/ 1644369 h 4156470"/>
                  <a:gd name="connsiteX4" fmla="*/ 1932227 w 3101700"/>
                  <a:gd name="connsiteY4" fmla="*/ 1335367 h 4156470"/>
                  <a:gd name="connsiteX5" fmla="*/ 1821038 w 3101700"/>
                  <a:gd name="connsiteY5" fmla="*/ 1369549 h 4156470"/>
                  <a:gd name="connsiteX6" fmla="*/ 1832965 w 3101700"/>
                  <a:gd name="connsiteY6" fmla="*/ 2584845 h 4156470"/>
                  <a:gd name="connsiteX7" fmla="*/ 1667230 w 3101700"/>
                  <a:gd name="connsiteY7" fmla="*/ 4070745 h 4156470"/>
                  <a:gd name="connsiteX8" fmla="*/ 1570075 w 3101700"/>
                  <a:gd name="connsiteY8" fmla="*/ 4156470 h 4156470"/>
                  <a:gd name="connsiteX9" fmla="*/ 1067155 w 3101700"/>
                  <a:gd name="connsiteY9" fmla="*/ 4156470 h 4156470"/>
                  <a:gd name="connsiteX10" fmla="*/ 970000 w 3101700"/>
                  <a:gd name="connsiteY10" fmla="*/ 4025025 h 4156470"/>
                  <a:gd name="connsiteX11" fmla="*/ 821410 w 3101700"/>
                  <a:gd name="connsiteY11" fmla="*/ 2533410 h 4156470"/>
                  <a:gd name="connsiteX12" fmla="*/ 815695 w 3101700"/>
                  <a:gd name="connsiteY12" fmla="*/ 1298970 h 4156470"/>
                  <a:gd name="connsiteX13" fmla="*/ 604351 w 3101700"/>
                  <a:gd name="connsiteY13" fmla="*/ 1196822 h 4156470"/>
                  <a:gd name="connsiteX14" fmla="*/ 0 w 3101700"/>
                  <a:gd name="connsiteY14" fmla="*/ 165841 h 4156470"/>
                  <a:gd name="connsiteX15" fmla="*/ 114690 w 3101700"/>
                  <a:gd name="connsiteY15" fmla="*/ 44998 h 4156470"/>
                  <a:gd name="connsiteX16" fmla="*/ 985207 w 3101700"/>
                  <a:gd name="connsiteY16" fmla="*/ 899421 h 4156470"/>
                  <a:gd name="connsiteX0" fmla="*/ 1064608 w 3181101"/>
                  <a:gd name="connsiteY0" fmla="*/ 899421 h 4156470"/>
                  <a:gd name="connsiteX1" fmla="*/ 2031382 w 3181101"/>
                  <a:gd name="connsiteY1" fmla="*/ 908243 h 4156470"/>
                  <a:gd name="connsiteX2" fmla="*/ 3181101 w 3181101"/>
                  <a:gd name="connsiteY2" fmla="*/ 1482956 h 4156470"/>
                  <a:gd name="connsiteX3" fmla="*/ 2997114 w 3181101"/>
                  <a:gd name="connsiteY3" fmla="*/ 1644369 h 4156470"/>
                  <a:gd name="connsiteX4" fmla="*/ 2011628 w 3181101"/>
                  <a:gd name="connsiteY4" fmla="*/ 1335367 h 4156470"/>
                  <a:gd name="connsiteX5" fmla="*/ 1900439 w 3181101"/>
                  <a:gd name="connsiteY5" fmla="*/ 1369549 h 4156470"/>
                  <a:gd name="connsiteX6" fmla="*/ 1912366 w 3181101"/>
                  <a:gd name="connsiteY6" fmla="*/ 2584845 h 4156470"/>
                  <a:gd name="connsiteX7" fmla="*/ 1746631 w 3181101"/>
                  <a:gd name="connsiteY7" fmla="*/ 4070745 h 4156470"/>
                  <a:gd name="connsiteX8" fmla="*/ 1649476 w 3181101"/>
                  <a:gd name="connsiteY8" fmla="*/ 4156470 h 4156470"/>
                  <a:gd name="connsiteX9" fmla="*/ 1146556 w 3181101"/>
                  <a:gd name="connsiteY9" fmla="*/ 4156470 h 4156470"/>
                  <a:gd name="connsiteX10" fmla="*/ 1049401 w 3181101"/>
                  <a:gd name="connsiteY10" fmla="*/ 4025025 h 4156470"/>
                  <a:gd name="connsiteX11" fmla="*/ 900811 w 3181101"/>
                  <a:gd name="connsiteY11" fmla="*/ 2533410 h 4156470"/>
                  <a:gd name="connsiteX12" fmla="*/ 895096 w 3181101"/>
                  <a:gd name="connsiteY12" fmla="*/ 1298970 h 4156470"/>
                  <a:gd name="connsiteX13" fmla="*/ 683752 w 3181101"/>
                  <a:gd name="connsiteY13" fmla="*/ 1196822 h 4156470"/>
                  <a:gd name="connsiteX14" fmla="*/ 0 w 3181101"/>
                  <a:gd name="connsiteY14" fmla="*/ 289352 h 4156470"/>
                  <a:gd name="connsiteX15" fmla="*/ 194091 w 3181101"/>
                  <a:gd name="connsiteY15" fmla="*/ 44998 h 4156470"/>
                  <a:gd name="connsiteX16" fmla="*/ 1064608 w 3181101"/>
                  <a:gd name="connsiteY16" fmla="*/ 899421 h 4156470"/>
                  <a:gd name="connsiteX0" fmla="*/ 1202823 w 3319316"/>
                  <a:gd name="connsiteY0" fmla="*/ 1075865 h 4332914"/>
                  <a:gd name="connsiteX1" fmla="*/ 2169597 w 3319316"/>
                  <a:gd name="connsiteY1" fmla="*/ 1084687 h 4332914"/>
                  <a:gd name="connsiteX2" fmla="*/ 3319316 w 3319316"/>
                  <a:gd name="connsiteY2" fmla="*/ 1659400 h 4332914"/>
                  <a:gd name="connsiteX3" fmla="*/ 3135329 w 3319316"/>
                  <a:gd name="connsiteY3" fmla="*/ 1820813 h 4332914"/>
                  <a:gd name="connsiteX4" fmla="*/ 2149843 w 3319316"/>
                  <a:gd name="connsiteY4" fmla="*/ 1511811 h 4332914"/>
                  <a:gd name="connsiteX5" fmla="*/ 2038654 w 3319316"/>
                  <a:gd name="connsiteY5" fmla="*/ 1545993 h 4332914"/>
                  <a:gd name="connsiteX6" fmla="*/ 2050581 w 3319316"/>
                  <a:gd name="connsiteY6" fmla="*/ 2761289 h 4332914"/>
                  <a:gd name="connsiteX7" fmla="*/ 1884846 w 3319316"/>
                  <a:gd name="connsiteY7" fmla="*/ 4247189 h 4332914"/>
                  <a:gd name="connsiteX8" fmla="*/ 1787691 w 3319316"/>
                  <a:gd name="connsiteY8" fmla="*/ 4332914 h 4332914"/>
                  <a:gd name="connsiteX9" fmla="*/ 1284771 w 3319316"/>
                  <a:gd name="connsiteY9" fmla="*/ 4332914 h 4332914"/>
                  <a:gd name="connsiteX10" fmla="*/ 1187616 w 3319316"/>
                  <a:gd name="connsiteY10" fmla="*/ 4201469 h 4332914"/>
                  <a:gd name="connsiteX11" fmla="*/ 1039026 w 3319316"/>
                  <a:gd name="connsiteY11" fmla="*/ 2709854 h 4332914"/>
                  <a:gd name="connsiteX12" fmla="*/ 1033311 w 3319316"/>
                  <a:gd name="connsiteY12" fmla="*/ 1475414 h 4332914"/>
                  <a:gd name="connsiteX13" fmla="*/ 821967 w 3319316"/>
                  <a:gd name="connsiteY13" fmla="*/ 1373266 h 4332914"/>
                  <a:gd name="connsiteX14" fmla="*/ 138215 w 3319316"/>
                  <a:gd name="connsiteY14" fmla="*/ 465796 h 4332914"/>
                  <a:gd name="connsiteX15" fmla="*/ 102926 w 3319316"/>
                  <a:gd name="connsiteY15" fmla="*/ 44999 h 4332914"/>
                  <a:gd name="connsiteX16" fmla="*/ 1202823 w 331931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820813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989309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18224"/>
                  <a:gd name="connsiteY0" fmla="*/ 1075865 h 4332914"/>
                  <a:gd name="connsiteX1" fmla="*/ 2287227 w 3418224"/>
                  <a:gd name="connsiteY1" fmla="*/ 1084687 h 4332914"/>
                  <a:gd name="connsiteX2" fmla="*/ 3418224 w 3418224"/>
                  <a:gd name="connsiteY2" fmla="*/ 1734289 h 4332914"/>
                  <a:gd name="connsiteX3" fmla="*/ 3252959 w 3418224"/>
                  <a:gd name="connsiteY3" fmla="*/ 1989309 h 4332914"/>
                  <a:gd name="connsiteX4" fmla="*/ 2267473 w 3418224"/>
                  <a:gd name="connsiteY4" fmla="*/ 1511811 h 4332914"/>
                  <a:gd name="connsiteX5" fmla="*/ 2156284 w 3418224"/>
                  <a:gd name="connsiteY5" fmla="*/ 1545993 h 4332914"/>
                  <a:gd name="connsiteX6" fmla="*/ 2168211 w 3418224"/>
                  <a:gd name="connsiteY6" fmla="*/ 2761289 h 4332914"/>
                  <a:gd name="connsiteX7" fmla="*/ 2002476 w 3418224"/>
                  <a:gd name="connsiteY7" fmla="*/ 4247189 h 4332914"/>
                  <a:gd name="connsiteX8" fmla="*/ 1905321 w 3418224"/>
                  <a:gd name="connsiteY8" fmla="*/ 4332914 h 4332914"/>
                  <a:gd name="connsiteX9" fmla="*/ 1402401 w 3418224"/>
                  <a:gd name="connsiteY9" fmla="*/ 4332914 h 4332914"/>
                  <a:gd name="connsiteX10" fmla="*/ 1305246 w 3418224"/>
                  <a:gd name="connsiteY10" fmla="*/ 4201469 h 4332914"/>
                  <a:gd name="connsiteX11" fmla="*/ 1156656 w 3418224"/>
                  <a:gd name="connsiteY11" fmla="*/ 2709854 h 4332914"/>
                  <a:gd name="connsiteX12" fmla="*/ 1150941 w 3418224"/>
                  <a:gd name="connsiteY12" fmla="*/ 1475414 h 4332914"/>
                  <a:gd name="connsiteX13" fmla="*/ 939597 w 3418224"/>
                  <a:gd name="connsiteY13" fmla="*/ 1373266 h 4332914"/>
                  <a:gd name="connsiteX14" fmla="*/ 0 w 3418224"/>
                  <a:gd name="connsiteY14" fmla="*/ 201128 h 4332914"/>
                  <a:gd name="connsiteX15" fmla="*/ 220556 w 3418224"/>
                  <a:gd name="connsiteY15" fmla="*/ 44999 h 4332914"/>
                  <a:gd name="connsiteX16" fmla="*/ 1320453 w 3418224"/>
                  <a:gd name="connsiteY16" fmla="*/ 1075865 h 4332914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349089"/>
                  <a:gd name="connsiteY0" fmla="*/ 1089250 h 4346299"/>
                  <a:gd name="connsiteX1" fmla="*/ 2287227 w 3349089"/>
                  <a:gd name="connsiteY1" fmla="*/ 1098072 h 4346299"/>
                  <a:gd name="connsiteX2" fmla="*/ 3173654 w 3349089"/>
                  <a:gd name="connsiteY2" fmla="*/ 157977 h 4346299"/>
                  <a:gd name="connsiteX3" fmla="*/ 3252959 w 3349089"/>
                  <a:gd name="connsiteY3" fmla="*/ 2002694 h 4346299"/>
                  <a:gd name="connsiteX4" fmla="*/ 2267473 w 3349089"/>
                  <a:gd name="connsiteY4" fmla="*/ 1525196 h 4346299"/>
                  <a:gd name="connsiteX5" fmla="*/ 2156284 w 3349089"/>
                  <a:gd name="connsiteY5" fmla="*/ 1559378 h 4346299"/>
                  <a:gd name="connsiteX6" fmla="*/ 2168211 w 3349089"/>
                  <a:gd name="connsiteY6" fmla="*/ 2774674 h 4346299"/>
                  <a:gd name="connsiteX7" fmla="*/ 2002476 w 3349089"/>
                  <a:gd name="connsiteY7" fmla="*/ 4260574 h 4346299"/>
                  <a:gd name="connsiteX8" fmla="*/ 1905321 w 3349089"/>
                  <a:gd name="connsiteY8" fmla="*/ 4346299 h 4346299"/>
                  <a:gd name="connsiteX9" fmla="*/ 1402401 w 3349089"/>
                  <a:gd name="connsiteY9" fmla="*/ 4346299 h 4346299"/>
                  <a:gd name="connsiteX10" fmla="*/ 1305246 w 3349089"/>
                  <a:gd name="connsiteY10" fmla="*/ 4214854 h 4346299"/>
                  <a:gd name="connsiteX11" fmla="*/ 1156656 w 3349089"/>
                  <a:gd name="connsiteY11" fmla="*/ 2723239 h 4346299"/>
                  <a:gd name="connsiteX12" fmla="*/ 1150941 w 3349089"/>
                  <a:gd name="connsiteY12" fmla="*/ 1488799 h 4346299"/>
                  <a:gd name="connsiteX13" fmla="*/ 939597 w 3349089"/>
                  <a:gd name="connsiteY13" fmla="*/ 1386651 h 4346299"/>
                  <a:gd name="connsiteX14" fmla="*/ 0 w 3349089"/>
                  <a:gd name="connsiteY14" fmla="*/ 214513 h 4346299"/>
                  <a:gd name="connsiteX15" fmla="*/ 220556 w 3349089"/>
                  <a:gd name="connsiteY15" fmla="*/ 58384 h 4346299"/>
                  <a:gd name="connsiteX16" fmla="*/ 1320453 w 3349089"/>
                  <a:gd name="connsiteY16" fmla="*/ 1089250 h 4346299"/>
                  <a:gd name="connsiteX0" fmla="*/ 1320453 w 3401497"/>
                  <a:gd name="connsiteY0" fmla="*/ 1089250 h 4346299"/>
                  <a:gd name="connsiteX1" fmla="*/ 2287227 w 3401497"/>
                  <a:gd name="connsiteY1" fmla="*/ 1098072 h 4346299"/>
                  <a:gd name="connsiteX2" fmla="*/ 3173654 w 3401497"/>
                  <a:gd name="connsiteY2" fmla="*/ 157977 h 4346299"/>
                  <a:gd name="connsiteX3" fmla="*/ 3305367 w 3401497"/>
                  <a:gd name="connsiteY3" fmla="*/ 325650 h 4346299"/>
                  <a:gd name="connsiteX4" fmla="*/ 2267473 w 3401497"/>
                  <a:gd name="connsiteY4" fmla="*/ 1525196 h 4346299"/>
                  <a:gd name="connsiteX5" fmla="*/ 2156284 w 3401497"/>
                  <a:gd name="connsiteY5" fmla="*/ 1559378 h 4346299"/>
                  <a:gd name="connsiteX6" fmla="*/ 2168211 w 3401497"/>
                  <a:gd name="connsiteY6" fmla="*/ 2774674 h 4346299"/>
                  <a:gd name="connsiteX7" fmla="*/ 2002476 w 3401497"/>
                  <a:gd name="connsiteY7" fmla="*/ 4260574 h 4346299"/>
                  <a:gd name="connsiteX8" fmla="*/ 1905321 w 3401497"/>
                  <a:gd name="connsiteY8" fmla="*/ 4346299 h 4346299"/>
                  <a:gd name="connsiteX9" fmla="*/ 1402401 w 3401497"/>
                  <a:gd name="connsiteY9" fmla="*/ 4346299 h 4346299"/>
                  <a:gd name="connsiteX10" fmla="*/ 1305246 w 3401497"/>
                  <a:gd name="connsiteY10" fmla="*/ 4214854 h 4346299"/>
                  <a:gd name="connsiteX11" fmla="*/ 1156656 w 3401497"/>
                  <a:gd name="connsiteY11" fmla="*/ 2723239 h 4346299"/>
                  <a:gd name="connsiteX12" fmla="*/ 1150941 w 3401497"/>
                  <a:gd name="connsiteY12" fmla="*/ 1488799 h 4346299"/>
                  <a:gd name="connsiteX13" fmla="*/ 939597 w 3401497"/>
                  <a:gd name="connsiteY13" fmla="*/ 1386651 h 4346299"/>
                  <a:gd name="connsiteX14" fmla="*/ 0 w 3401497"/>
                  <a:gd name="connsiteY14" fmla="*/ 214513 h 4346299"/>
                  <a:gd name="connsiteX15" fmla="*/ 220556 w 3401497"/>
                  <a:gd name="connsiteY15" fmla="*/ 58384 h 4346299"/>
                  <a:gd name="connsiteX16" fmla="*/ 1320453 w 3401497"/>
                  <a:gd name="connsiteY16" fmla="*/ 1089250 h 4346299"/>
                  <a:gd name="connsiteX0" fmla="*/ 1320453 w 3394509"/>
                  <a:gd name="connsiteY0" fmla="*/ 1089250 h 4346299"/>
                  <a:gd name="connsiteX1" fmla="*/ 2287227 w 3394509"/>
                  <a:gd name="connsiteY1" fmla="*/ 1098072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73654 w 3394509"/>
                  <a:gd name="connsiteY2" fmla="*/ 144591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287897"/>
                  <a:gd name="connsiteY0" fmla="*/ 1075864 h 4332913"/>
                  <a:gd name="connsiteX1" fmla="*/ 2143979 w 3287897"/>
                  <a:gd name="connsiteY1" fmla="*/ 1074204 h 4332913"/>
                  <a:gd name="connsiteX2" fmla="*/ 3117752 w 3287897"/>
                  <a:gd name="connsiteY2" fmla="*/ 137604 h 4332913"/>
                  <a:gd name="connsiteX3" fmla="*/ 3287897 w 3287897"/>
                  <a:gd name="connsiteY3" fmla="*/ 280819 h 4332913"/>
                  <a:gd name="connsiteX4" fmla="*/ 2267473 w 3287897"/>
                  <a:gd name="connsiteY4" fmla="*/ 1511810 h 4332913"/>
                  <a:gd name="connsiteX5" fmla="*/ 2156284 w 3287897"/>
                  <a:gd name="connsiteY5" fmla="*/ 1545992 h 4332913"/>
                  <a:gd name="connsiteX6" fmla="*/ 2168211 w 3287897"/>
                  <a:gd name="connsiteY6" fmla="*/ 2761288 h 4332913"/>
                  <a:gd name="connsiteX7" fmla="*/ 2002476 w 3287897"/>
                  <a:gd name="connsiteY7" fmla="*/ 4247188 h 4332913"/>
                  <a:gd name="connsiteX8" fmla="*/ 1905321 w 3287897"/>
                  <a:gd name="connsiteY8" fmla="*/ 4332913 h 4332913"/>
                  <a:gd name="connsiteX9" fmla="*/ 1402401 w 3287897"/>
                  <a:gd name="connsiteY9" fmla="*/ 4332913 h 4332913"/>
                  <a:gd name="connsiteX10" fmla="*/ 1305246 w 3287897"/>
                  <a:gd name="connsiteY10" fmla="*/ 4201468 h 4332913"/>
                  <a:gd name="connsiteX11" fmla="*/ 1156656 w 3287897"/>
                  <a:gd name="connsiteY11" fmla="*/ 2709853 h 4332913"/>
                  <a:gd name="connsiteX12" fmla="*/ 1150941 w 3287897"/>
                  <a:gd name="connsiteY12" fmla="*/ 1475413 h 4332913"/>
                  <a:gd name="connsiteX13" fmla="*/ 939597 w 3287897"/>
                  <a:gd name="connsiteY13" fmla="*/ 1373265 h 4332913"/>
                  <a:gd name="connsiteX14" fmla="*/ 0 w 3287897"/>
                  <a:gd name="connsiteY14" fmla="*/ 201127 h 4332913"/>
                  <a:gd name="connsiteX15" fmla="*/ 220556 w 3287897"/>
                  <a:gd name="connsiteY15" fmla="*/ 44998 h 4332913"/>
                  <a:gd name="connsiteX16" fmla="*/ 1320453 w 3287897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17752 w 3358204"/>
                  <a:gd name="connsiteY2" fmla="*/ 137604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59063 w 3358204"/>
                  <a:gd name="connsiteY2" fmla="*/ 73761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159063 w 3290606"/>
                  <a:gd name="connsiteY2" fmla="*/ 73761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091465 w 3290606"/>
                  <a:gd name="connsiteY2" fmla="*/ 28695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188528 h 4445577"/>
                  <a:gd name="connsiteX1" fmla="*/ 2143979 w 3290606"/>
                  <a:gd name="connsiteY1" fmla="*/ 1186868 h 4445577"/>
                  <a:gd name="connsiteX2" fmla="*/ 3091465 w 3290606"/>
                  <a:gd name="connsiteY2" fmla="*/ 141359 h 4445577"/>
                  <a:gd name="connsiteX3" fmla="*/ 3290606 w 3290606"/>
                  <a:gd name="connsiteY3" fmla="*/ 237939 h 4445577"/>
                  <a:gd name="connsiteX4" fmla="*/ 2308480 w 3290606"/>
                  <a:gd name="connsiteY4" fmla="*/ 1541011 h 4445577"/>
                  <a:gd name="connsiteX5" fmla="*/ 2156284 w 3290606"/>
                  <a:gd name="connsiteY5" fmla="*/ 1658656 h 4445577"/>
                  <a:gd name="connsiteX6" fmla="*/ 2168211 w 3290606"/>
                  <a:gd name="connsiteY6" fmla="*/ 2873952 h 4445577"/>
                  <a:gd name="connsiteX7" fmla="*/ 2002476 w 3290606"/>
                  <a:gd name="connsiteY7" fmla="*/ 4359852 h 4445577"/>
                  <a:gd name="connsiteX8" fmla="*/ 1905321 w 3290606"/>
                  <a:gd name="connsiteY8" fmla="*/ 4445577 h 4445577"/>
                  <a:gd name="connsiteX9" fmla="*/ 1402401 w 3290606"/>
                  <a:gd name="connsiteY9" fmla="*/ 4445577 h 4445577"/>
                  <a:gd name="connsiteX10" fmla="*/ 1305246 w 3290606"/>
                  <a:gd name="connsiteY10" fmla="*/ 4314132 h 4445577"/>
                  <a:gd name="connsiteX11" fmla="*/ 1156656 w 3290606"/>
                  <a:gd name="connsiteY11" fmla="*/ 2822517 h 4445577"/>
                  <a:gd name="connsiteX12" fmla="*/ 1150941 w 3290606"/>
                  <a:gd name="connsiteY12" fmla="*/ 1588077 h 4445577"/>
                  <a:gd name="connsiteX13" fmla="*/ 939597 w 3290606"/>
                  <a:gd name="connsiteY13" fmla="*/ 1485929 h 4445577"/>
                  <a:gd name="connsiteX14" fmla="*/ 0 w 3290606"/>
                  <a:gd name="connsiteY14" fmla="*/ 313791 h 4445577"/>
                  <a:gd name="connsiteX15" fmla="*/ 382042 w 3290606"/>
                  <a:gd name="connsiteY15" fmla="*/ 44998 h 4445577"/>
                  <a:gd name="connsiteX16" fmla="*/ 1320453 w 3290606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778111 w 3129120"/>
                  <a:gd name="connsiteY13" fmla="*/ 1485929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866135 w 3129120"/>
                  <a:gd name="connsiteY2" fmla="*/ 118827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233594 h 4490643"/>
                  <a:gd name="connsiteX1" fmla="*/ 1982493 w 3129120"/>
                  <a:gd name="connsiteY1" fmla="*/ 1231934 h 4490643"/>
                  <a:gd name="connsiteX2" fmla="*/ 2866135 w 3129120"/>
                  <a:gd name="connsiteY2" fmla="*/ 163893 h 4490643"/>
                  <a:gd name="connsiteX3" fmla="*/ 3129120 w 3129120"/>
                  <a:gd name="connsiteY3" fmla="*/ 283005 h 4490643"/>
                  <a:gd name="connsiteX4" fmla="*/ 2146994 w 3129120"/>
                  <a:gd name="connsiteY4" fmla="*/ 1586077 h 4490643"/>
                  <a:gd name="connsiteX5" fmla="*/ 1994798 w 3129120"/>
                  <a:gd name="connsiteY5" fmla="*/ 1703722 h 4490643"/>
                  <a:gd name="connsiteX6" fmla="*/ 2006725 w 3129120"/>
                  <a:gd name="connsiteY6" fmla="*/ 2919018 h 4490643"/>
                  <a:gd name="connsiteX7" fmla="*/ 1840990 w 3129120"/>
                  <a:gd name="connsiteY7" fmla="*/ 4404918 h 4490643"/>
                  <a:gd name="connsiteX8" fmla="*/ 1743835 w 3129120"/>
                  <a:gd name="connsiteY8" fmla="*/ 4490643 h 4490643"/>
                  <a:gd name="connsiteX9" fmla="*/ 1240915 w 3129120"/>
                  <a:gd name="connsiteY9" fmla="*/ 4490643 h 4490643"/>
                  <a:gd name="connsiteX10" fmla="*/ 1143760 w 3129120"/>
                  <a:gd name="connsiteY10" fmla="*/ 4359198 h 4490643"/>
                  <a:gd name="connsiteX11" fmla="*/ 995170 w 3129120"/>
                  <a:gd name="connsiteY11" fmla="*/ 2867583 h 4490643"/>
                  <a:gd name="connsiteX12" fmla="*/ 989455 w 3129120"/>
                  <a:gd name="connsiteY12" fmla="*/ 1633143 h 4490643"/>
                  <a:gd name="connsiteX13" fmla="*/ 819422 w 3129120"/>
                  <a:gd name="connsiteY13" fmla="*/ 1508462 h 4490643"/>
                  <a:gd name="connsiteX14" fmla="*/ 0 w 3129120"/>
                  <a:gd name="connsiteY14" fmla="*/ 238682 h 4490643"/>
                  <a:gd name="connsiteX15" fmla="*/ 318199 w 3129120"/>
                  <a:gd name="connsiteY15" fmla="*/ 44998 h 4490643"/>
                  <a:gd name="connsiteX16" fmla="*/ 1158967 w 3129120"/>
                  <a:gd name="connsiteY16" fmla="*/ 1233594 h 4490643"/>
                  <a:gd name="connsiteX0" fmla="*/ 1121412 w 3091565"/>
                  <a:gd name="connsiteY0" fmla="*/ 1233594 h 4490643"/>
                  <a:gd name="connsiteX1" fmla="*/ 1944938 w 3091565"/>
                  <a:gd name="connsiteY1" fmla="*/ 1231934 h 4490643"/>
                  <a:gd name="connsiteX2" fmla="*/ 2828580 w 3091565"/>
                  <a:gd name="connsiteY2" fmla="*/ 163893 h 4490643"/>
                  <a:gd name="connsiteX3" fmla="*/ 3091565 w 3091565"/>
                  <a:gd name="connsiteY3" fmla="*/ 283005 h 4490643"/>
                  <a:gd name="connsiteX4" fmla="*/ 2109439 w 3091565"/>
                  <a:gd name="connsiteY4" fmla="*/ 1586077 h 4490643"/>
                  <a:gd name="connsiteX5" fmla="*/ 1957243 w 3091565"/>
                  <a:gd name="connsiteY5" fmla="*/ 1703722 h 4490643"/>
                  <a:gd name="connsiteX6" fmla="*/ 1969170 w 3091565"/>
                  <a:gd name="connsiteY6" fmla="*/ 2919018 h 4490643"/>
                  <a:gd name="connsiteX7" fmla="*/ 1803435 w 3091565"/>
                  <a:gd name="connsiteY7" fmla="*/ 4404918 h 4490643"/>
                  <a:gd name="connsiteX8" fmla="*/ 1706280 w 3091565"/>
                  <a:gd name="connsiteY8" fmla="*/ 4490643 h 4490643"/>
                  <a:gd name="connsiteX9" fmla="*/ 1203360 w 3091565"/>
                  <a:gd name="connsiteY9" fmla="*/ 4490643 h 4490643"/>
                  <a:gd name="connsiteX10" fmla="*/ 1106205 w 3091565"/>
                  <a:gd name="connsiteY10" fmla="*/ 4359198 h 4490643"/>
                  <a:gd name="connsiteX11" fmla="*/ 957615 w 3091565"/>
                  <a:gd name="connsiteY11" fmla="*/ 2867583 h 4490643"/>
                  <a:gd name="connsiteX12" fmla="*/ 951900 w 3091565"/>
                  <a:gd name="connsiteY12" fmla="*/ 1633143 h 4490643"/>
                  <a:gd name="connsiteX13" fmla="*/ 781867 w 3091565"/>
                  <a:gd name="connsiteY13" fmla="*/ 1508462 h 4490643"/>
                  <a:gd name="connsiteX14" fmla="*/ 0 w 3091565"/>
                  <a:gd name="connsiteY14" fmla="*/ 167328 h 4490643"/>
                  <a:gd name="connsiteX15" fmla="*/ 280644 w 3091565"/>
                  <a:gd name="connsiteY15" fmla="*/ 44998 h 4490643"/>
                  <a:gd name="connsiteX16" fmla="*/ 1121412 w 3091565"/>
                  <a:gd name="connsiteY16" fmla="*/ 1233594 h 4490643"/>
                  <a:gd name="connsiteX0" fmla="*/ 1121412 w 3091565"/>
                  <a:gd name="connsiteY0" fmla="*/ 1203551 h 4460600"/>
                  <a:gd name="connsiteX1" fmla="*/ 1944938 w 3091565"/>
                  <a:gd name="connsiteY1" fmla="*/ 1201891 h 4460600"/>
                  <a:gd name="connsiteX2" fmla="*/ 2828580 w 3091565"/>
                  <a:gd name="connsiteY2" fmla="*/ 133850 h 4460600"/>
                  <a:gd name="connsiteX3" fmla="*/ 3091565 w 3091565"/>
                  <a:gd name="connsiteY3" fmla="*/ 252962 h 4460600"/>
                  <a:gd name="connsiteX4" fmla="*/ 2109439 w 3091565"/>
                  <a:gd name="connsiteY4" fmla="*/ 1556034 h 4460600"/>
                  <a:gd name="connsiteX5" fmla="*/ 1957243 w 3091565"/>
                  <a:gd name="connsiteY5" fmla="*/ 1673679 h 4460600"/>
                  <a:gd name="connsiteX6" fmla="*/ 1969170 w 3091565"/>
                  <a:gd name="connsiteY6" fmla="*/ 2888975 h 4460600"/>
                  <a:gd name="connsiteX7" fmla="*/ 1803435 w 3091565"/>
                  <a:gd name="connsiteY7" fmla="*/ 4374875 h 4460600"/>
                  <a:gd name="connsiteX8" fmla="*/ 1706280 w 3091565"/>
                  <a:gd name="connsiteY8" fmla="*/ 4460600 h 4460600"/>
                  <a:gd name="connsiteX9" fmla="*/ 1203360 w 3091565"/>
                  <a:gd name="connsiteY9" fmla="*/ 4460600 h 4460600"/>
                  <a:gd name="connsiteX10" fmla="*/ 1106205 w 3091565"/>
                  <a:gd name="connsiteY10" fmla="*/ 4329155 h 4460600"/>
                  <a:gd name="connsiteX11" fmla="*/ 957615 w 3091565"/>
                  <a:gd name="connsiteY11" fmla="*/ 2837540 h 4460600"/>
                  <a:gd name="connsiteX12" fmla="*/ 951900 w 3091565"/>
                  <a:gd name="connsiteY12" fmla="*/ 1603100 h 4460600"/>
                  <a:gd name="connsiteX13" fmla="*/ 781867 w 3091565"/>
                  <a:gd name="connsiteY13" fmla="*/ 1478419 h 4460600"/>
                  <a:gd name="connsiteX14" fmla="*/ 0 w 3091565"/>
                  <a:gd name="connsiteY14" fmla="*/ 137285 h 4460600"/>
                  <a:gd name="connsiteX15" fmla="*/ 295667 w 3091565"/>
                  <a:gd name="connsiteY15" fmla="*/ 44998 h 4460600"/>
                  <a:gd name="connsiteX16" fmla="*/ 1121412 w 3091565"/>
                  <a:gd name="connsiteY16" fmla="*/ 1203551 h 4460600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839847 w 3102832"/>
                  <a:gd name="connsiteY2" fmla="*/ 136652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727182 w 3102832"/>
                  <a:gd name="connsiteY2" fmla="*/ 23988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689627 w 2982656"/>
                  <a:gd name="connsiteY2" fmla="*/ 46282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814 h 4463863"/>
                  <a:gd name="connsiteX1" fmla="*/ 1956205 w 2915058"/>
                  <a:gd name="connsiteY1" fmla="*/ 1205154 h 4463863"/>
                  <a:gd name="connsiteX2" fmla="*/ 2689627 w 2915058"/>
                  <a:gd name="connsiteY2" fmla="*/ 43228 h 4463863"/>
                  <a:gd name="connsiteX3" fmla="*/ 2915058 w 2915058"/>
                  <a:gd name="connsiteY3" fmla="*/ 87228 h 4463863"/>
                  <a:gd name="connsiteX4" fmla="*/ 2120706 w 2915058"/>
                  <a:gd name="connsiteY4" fmla="*/ 1559297 h 4463863"/>
                  <a:gd name="connsiteX5" fmla="*/ 1968510 w 2915058"/>
                  <a:gd name="connsiteY5" fmla="*/ 1676942 h 4463863"/>
                  <a:gd name="connsiteX6" fmla="*/ 1980437 w 2915058"/>
                  <a:gd name="connsiteY6" fmla="*/ 2892238 h 4463863"/>
                  <a:gd name="connsiteX7" fmla="*/ 1814702 w 2915058"/>
                  <a:gd name="connsiteY7" fmla="*/ 4378138 h 4463863"/>
                  <a:gd name="connsiteX8" fmla="*/ 1717547 w 2915058"/>
                  <a:gd name="connsiteY8" fmla="*/ 4463863 h 4463863"/>
                  <a:gd name="connsiteX9" fmla="*/ 1214627 w 2915058"/>
                  <a:gd name="connsiteY9" fmla="*/ 4463863 h 4463863"/>
                  <a:gd name="connsiteX10" fmla="*/ 1117472 w 2915058"/>
                  <a:gd name="connsiteY10" fmla="*/ 4332418 h 4463863"/>
                  <a:gd name="connsiteX11" fmla="*/ 968882 w 2915058"/>
                  <a:gd name="connsiteY11" fmla="*/ 2840803 h 4463863"/>
                  <a:gd name="connsiteX12" fmla="*/ 963167 w 2915058"/>
                  <a:gd name="connsiteY12" fmla="*/ 1606363 h 4463863"/>
                  <a:gd name="connsiteX13" fmla="*/ 793134 w 2915058"/>
                  <a:gd name="connsiteY13" fmla="*/ 1481682 h 4463863"/>
                  <a:gd name="connsiteX14" fmla="*/ 0 w 2915058"/>
                  <a:gd name="connsiteY14" fmla="*/ 114260 h 4463863"/>
                  <a:gd name="connsiteX15" fmla="*/ 306934 w 2915058"/>
                  <a:gd name="connsiteY15" fmla="*/ 48261 h 4463863"/>
                  <a:gd name="connsiteX16" fmla="*/ 1132679 w 2915058"/>
                  <a:gd name="connsiteY16" fmla="*/ 1206814 h 4463863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083368 w 2915058"/>
                  <a:gd name="connsiteY0" fmla="*/ 1197761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85044 w 2915058"/>
                  <a:gd name="connsiteY5" fmla="*/ 1651403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15058" h="4446592">
                    <a:moveTo>
                      <a:pt x="1083368" y="1197761"/>
                    </a:moveTo>
                    <a:cubicBezTo>
                      <a:pt x="1417389" y="1191879"/>
                      <a:pt x="1678456" y="1157919"/>
                      <a:pt x="1906609" y="1196148"/>
                    </a:cubicBezTo>
                    <a:cubicBezTo>
                      <a:pt x="2016195" y="1139720"/>
                      <a:pt x="2572084" y="95080"/>
                      <a:pt x="2689627" y="25957"/>
                    </a:cubicBezTo>
                    <a:cubicBezTo>
                      <a:pt x="2692709" y="-17271"/>
                      <a:pt x="2895890" y="-9058"/>
                      <a:pt x="2915058" y="69957"/>
                    </a:cubicBezTo>
                    <a:cubicBezTo>
                      <a:pt x="2688864" y="554611"/>
                      <a:pt x="2476394" y="1141150"/>
                      <a:pt x="2120706" y="1542026"/>
                    </a:cubicBezTo>
                    <a:cubicBezTo>
                      <a:pt x="2059970" y="1591567"/>
                      <a:pt x="2082200" y="1588830"/>
                      <a:pt x="1985044" y="1651403"/>
                    </a:cubicBezTo>
                    <a:cubicBezTo>
                      <a:pt x="1983508" y="2059258"/>
                      <a:pt x="1981973" y="2467112"/>
                      <a:pt x="1980437" y="2874967"/>
                    </a:cubicBezTo>
                    <a:lnTo>
                      <a:pt x="1814702" y="4360867"/>
                    </a:lnTo>
                    <a:cubicBezTo>
                      <a:pt x="1810892" y="4395157"/>
                      <a:pt x="1755647" y="4446592"/>
                      <a:pt x="1717547" y="4446592"/>
                    </a:cubicBezTo>
                    <a:lnTo>
                      <a:pt x="1214627" y="4446592"/>
                    </a:lnTo>
                    <a:cubicBezTo>
                      <a:pt x="1159382" y="4442782"/>
                      <a:pt x="1121282" y="4370392"/>
                      <a:pt x="1117472" y="4315147"/>
                    </a:cubicBezTo>
                    <a:lnTo>
                      <a:pt x="968882" y="2823532"/>
                    </a:lnTo>
                    <a:cubicBezTo>
                      <a:pt x="966977" y="2412052"/>
                      <a:pt x="932195" y="2042790"/>
                      <a:pt x="930290" y="1631310"/>
                    </a:cubicBezTo>
                    <a:cubicBezTo>
                      <a:pt x="827906" y="1534429"/>
                      <a:pt x="844162" y="1516437"/>
                      <a:pt x="793134" y="1464411"/>
                    </a:cubicBezTo>
                    <a:lnTo>
                      <a:pt x="0" y="96989"/>
                    </a:lnTo>
                    <a:cubicBezTo>
                      <a:pt x="14706" y="-16810"/>
                      <a:pt x="204008" y="-14008"/>
                      <a:pt x="306934" y="30990"/>
                    </a:cubicBezTo>
                    <a:cubicBezTo>
                      <a:pt x="487190" y="194785"/>
                      <a:pt x="953828" y="1203476"/>
                      <a:pt x="1083368" y="119776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2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17"/>
              <p:cNvSpPr>
                <a:spLocks/>
              </p:cNvSpPr>
              <p:nvPr/>
            </p:nvSpPr>
            <p:spPr bwMode="auto">
              <a:xfrm rot="10800000">
                <a:off x="5275662" y="419791"/>
                <a:ext cx="258323" cy="271403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84"/>
                  </a:cxn>
                  <a:cxn ang="0">
                    <a:pos x="2" y="104"/>
                  </a:cxn>
                  <a:cxn ang="0">
                    <a:pos x="4" y="122"/>
                  </a:cxn>
                  <a:cxn ang="0">
                    <a:pos x="10" y="136"/>
                  </a:cxn>
                  <a:cxn ang="0">
                    <a:pos x="18" y="148"/>
                  </a:cxn>
                  <a:cxn ang="0">
                    <a:pos x="30" y="156"/>
                  </a:cxn>
                  <a:cxn ang="0">
                    <a:pos x="42" y="162"/>
                  </a:cxn>
                  <a:cxn ang="0">
                    <a:pos x="60" y="166"/>
                  </a:cxn>
                  <a:cxn ang="0">
                    <a:pos x="78" y="166"/>
                  </a:cxn>
                  <a:cxn ang="0">
                    <a:pos x="78" y="166"/>
                  </a:cxn>
                  <a:cxn ang="0">
                    <a:pos x="98" y="166"/>
                  </a:cxn>
                  <a:cxn ang="0">
                    <a:pos x="116" y="162"/>
                  </a:cxn>
                  <a:cxn ang="0">
                    <a:pos x="128" y="156"/>
                  </a:cxn>
                  <a:cxn ang="0">
                    <a:pos x="140" y="148"/>
                  </a:cxn>
                  <a:cxn ang="0">
                    <a:pos x="148" y="136"/>
                  </a:cxn>
                  <a:cxn ang="0">
                    <a:pos x="154" y="122"/>
                  </a:cxn>
                  <a:cxn ang="0">
                    <a:pos x="156" y="104"/>
                  </a:cxn>
                  <a:cxn ang="0">
                    <a:pos x="158" y="84"/>
                  </a:cxn>
                  <a:cxn ang="0">
                    <a:pos x="158" y="84"/>
                  </a:cxn>
                  <a:cxn ang="0">
                    <a:pos x="156" y="62"/>
                  </a:cxn>
                  <a:cxn ang="0">
                    <a:pos x="154" y="46"/>
                  </a:cxn>
                  <a:cxn ang="0">
                    <a:pos x="148" y="30"/>
                  </a:cxn>
                  <a:cxn ang="0">
                    <a:pos x="140" y="20"/>
                  </a:cxn>
                  <a:cxn ang="0">
                    <a:pos x="128" y="10"/>
                  </a:cxn>
                  <a:cxn ang="0">
                    <a:pos x="116" y="4"/>
                  </a:cxn>
                  <a:cxn ang="0">
                    <a:pos x="98" y="2"/>
                  </a:cxn>
                  <a:cxn ang="0">
                    <a:pos x="78" y="0"/>
                  </a:cxn>
                  <a:cxn ang="0">
                    <a:pos x="78" y="0"/>
                  </a:cxn>
                  <a:cxn ang="0">
                    <a:pos x="60" y="2"/>
                  </a:cxn>
                  <a:cxn ang="0">
                    <a:pos x="42" y="4"/>
                  </a:cxn>
                  <a:cxn ang="0">
                    <a:pos x="30" y="10"/>
                  </a:cxn>
                  <a:cxn ang="0">
                    <a:pos x="18" y="20"/>
                  </a:cxn>
                  <a:cxn ang="0">
                    <a:pos x="10" y="30"/>
                  </a:cxn>
                  <a:cxn ang="0">
                    <a:pos x="4" y="46"/>
                  </a:cxn>
                  <a:cxn ang="0">
                    <a:pos x="2" y="62"/>
                  </a:cxn>
                  <a:cxn ang="0">
                    <a:pos x="0" y="84"/>
                  </a:cxn>
                </a:cxnLst>
                <a:rect l="0" t="0" r="r" b="b"/>
                <a:pathLst>
                  <a:path w="158" h="166">
                    <a:moveTo>
                      <a:pt x="0" y="84"/>
                    </a:moveTo>
                    <a:lnTo>
                      <a:pt x="0" y="84"/>
                    </a:lnTo>
                    <a:lnTo>
                      <a:pt x="2" y="104"/>
                    </a:lnTo>
                    <a:lnTo>
                      <a:pt x="4" y="122"/>
                    </a:lnTo>
                    <a:lnTo>
                      <a:pt x="10" y="136"/>
                    </a:lnTo>
                    <a:lnTo>
                      <a:pt x="18" y="148"/>
                    </a:lnTo>
                    <a:lnTo>
                      <a:pt x="30" y="156"/>
                    </a:lnTo>
                    <a:lnTo>
                      <a:pt x="42" y="162"/>
                    </a:lnTo>
                    <a:lnTo>
                      <a:pt x="60" y="166"/>
                    </a:lnTo>
                    <a:lnTo>
                      <a:pt x="78" y="166"/>
                    </a:lnTo>
                    <a:lnTo>
                      <a:pt x="78" y="166"/>
                    </a:lnTo>
                    <a:lnTo>
                      <a:pt x="98" y="166"/>
                    </a:lnTo>
                    <a:lnTo>
                      <a:pt x="116" y="162"/>
                    </a:lnTo>
                    <a:lnTo>
                      <a:pt x="128" y="156"/>
                    </a:lnTo>
                    <a:lnTo>
                      <a:pt x="140" y="148"/>
                    </a:lnTo>
                    <a:lnTo>
                      <a:pt x="148" y="136"/>
                    </a:lnTo>
                    <a:lnTo>
                      <a:pt x="154" y="122"/>
                    </a:lnTo>
                    <a:lnTo>
                      <a:pt x="156" y="104"/>
                    </a:lnTo>
                    <a:lnTo>
                      <a:pt x="158" y="84"/>
                    </a:lnTo>
                    <a:lnTo>
                      <a:pt x="158" y="84"/>
                    </a:lnTo>
                    <a:lnTo>
                      <a:pt x="156" y="62"/>
                    </a:lnTo>
                    <a:lnTo>
                      <a:pt x="154" y="46"/>
                    </a:lnTo>
                    <a:lnTo>
                      <a:pt x="148" y="30"/>
                    </a:lnTo>
                    <a:lnTo>
                      <a:pt x="140" y="20"/>
                    </a:lnTo>
                    <a:lnTo>
                      <a:pt x="128" y="10"/>
                    </a:lnTo>
                    <a:lnTo>
                      <a:pt x="116" y="4"/>
                    </a:lnTo>
                    <a:lnTo>
                      <a:pt x="98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0" y="2"/>
                    </a:lnTo>
                    <a:lnTo>
                      <a:pt x="42" y="4"/>
                    </a:lnTo>
                    <a:lnTo>
                      <a:pt x="30" y="1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4" y="46"/>
                    </a:lnTo>
                    <a:lnTo>
                      <a:pt x="2" y="62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Freeform 66"/>
            <p:cNvSpPr>
              <a:spLocks noEditPoints="1"/>
            </p:cNvSpPr>
            <p:nvPr/>
          </p:nvSpPr>
          <p:spPr bwMode="auto">
            <a:xfrm>
              <a:off x="2644022" y="4054313"/>
              <a:ext cx="258802" cy="123579"/>
            </a:xfrm>
            <a:custGeom>
              <a:avLst/>
              <a:gdLst/>
              <a:ahLst/>
              <a:cxnLst>
                <a:cxn ang="0">
                  <a:pos x="180" y="2"/>
                </a:cxn>
                <a:cxn ang="0">
                  <a:pos x="122" y="16"/>
                </a:cxn>
                <a:cxn ang="0">
                  <a:pos x="72" y="46"/>
                </a:cxn>
                <a:cxn ang="0">
                  <a:pos x="34" y="88"/>
                </a:cxn>
                <a:cxn ang="0">
                  <a:pos x="8" y="142"/>
                </a:cxn>
                <a:cxn ang="0">
                  <a:pos x="0" y="200"/>
                </a:cxn>
                <a:cxn ang="0">
                  <a:pos x="4" y="242"/>
                </a:cxn>
                <a:cxn ang="0">
                  <a:pos x="24" y="296"/>
                </a:cxn>
                <a:cxn ang="0">
                  <a:pos x="58" y="342"/>
                </a:cxn>
                <a:cxn ang="0">
                  <a:pos x="104" y="378"/>
                </a:cxn>
                <a:cxn ang="0">
                  <a:pos x="160" y="398"/>
                </a:cxn>
                <a:cxn ang="0">
                  <a:pos x="200" y="402"/>
                </a:cxn>
                <a:cxn ang="0">
                  <a:pos x="260" y="392"/>
                </a:cxn>
                <a:cxn ang="0">
                  <a:pos x="312" y="368"/>
                </a:cxn>
                <a:cxn ang="0">
                  <a:pos x="354" y="328"/>
                </a:cxn>
                <a:cxn ang="0">
                  <a:pos x="384" y="280"/>
                </a:cxn>
                <a:cxn ang="0">
                  <a:pos x="398" y="222"/>
                </a:cxn>
                <a:cxn ang="0">
                  <a:pos x="398" y="180"/>
                </a:cxn>
                <a:cxn ang="0">
                  <a:pos x="384" y="122"/>
                </a:cxn>
                <a:cxn ang="0">
                  <a:pos x="354" y="74"/>
                </a:cxn>
                <a:cxn ang="0">
                  <a:pos x="312" y="34"/>
                </a:cxn>
                <a:cxn ang="0">
                  <a:pos x="260" y="10"/>
                </a:cxn>
                <a:cxn ang="0">
                  <a:pos x="200" y="0"/>
                </a:cxn>
                <a:cxn ang="0">
                  <a:pos x="200" y="368"/>
                </a:cxn>
                <a:cxn ang="0">
                  <a:pos x="150" y="360"/>
                </a:cxn>
                <a:cxn ang="0">
                  <a:pos x="106" y="338"/>
                </a:cxn>
                <a:cxn ang="0">
                  <a:pos x="72" y="306"/>
                </a:cxn>
                <a:cxn ang="0">
                  <a:pos x="46" y="266"/>
                </a:cxn>
                <a:cxn ang="0">
                  <a:pos x="34" y="218"/>
                </a:cxn>
                <a:cxn ang="0">
                  <a:pos x="34" y="184"/>
                </a:cxn>
                <a:cxn ang="0">
                  <a:pos x="46" y="136"/>
                </a:cxn>
                <a:cxn ang="0">
                  <a:pos x="72" y="96"/>
                </a:cxn>
                <a:cxn ang="0">
                  <a:pos x="106" y="64"/>
                </a:cxn>
                <a:cxn ang="0">
                  <a:pos x="150" y="42"/>
                </a:cxn>
                <a:cxn ang="0">
                  <a:pos x="200" y="34"/>
                </a:cxn>
                <a:cxn ang="0">
                  <a:pos x="234" y="38"/>
                </a:cxn>
                <a:cxn ang="0">
                  <a:pos x="278" y="54"/>
                </a:cxn>
                <a:cxn ang="0">
                  <a:pos x="318" y="84"/>
                </a:cxn>
                <a:cxn ang="0">
                  <a:pos x="346" y="122"/>
                </a:cxn>
                <a:cxn ang="0">
                  <a:pos x="362" y="168"/>
                </a:cxn>
                <a:cxn ang="0">
                  <a:pos x="366" y="200"/>
                </a:cxn>
                <a:cxn ang="0">
                  <a:pos x="358" y="250"/>
                </a:cxn>
                <a:cxn ang="0">
                  <a:pos x="338" y="294"/>
                </a:cxn>
                <a:cxn ang="0">
                  <a:pos x="306" y="330"/>
                </a:cxn>
                <a:cxn ang="0">
                  <a:pos x="264" y="354"/>
                </a:cxn>
                <a:cxn ang="0">
                  <a:pos x="216" y="366"/>
                </a:cxn>
              </a:cxnLst>
              <a:rect l="0" t="0" r="r" b="b"/>
              <a:pathLst>
                <a:path w="400" h="402">
                  <a:moveTo>
                    <a:pt x="200" y="0"/>
                  </a:moveTo>
                  <a:lnTo>
                    <a:pt x="200" y="0"/>
                  </a:lnTo>
                  <a:lnTo>
                    <a:pt x="180" y="2"/>
                  </a:lnTo>
                  <a:lnTo>
                    <a:pt x="160" y="4"/>
                  </a:lnTo>
                  <a:lnTo>
                    <a:pt x="140" y="10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60"/>
                  </a:lnTo>
                  <a:lnTo>
                    <a:pt x="44" y="74"/>
                  </a:lnTo>
                  <a:lnTo>
                    <a:pt x="34" y="88"/>
                  </a:lnTo>
                  <a:lnTo>
                    <a:pt x="24" y="106"/>
                  </a:lnTo>
                  <a:lnTo>
                    <a:pt x="14" y="122"/>
                  </a:lnTo>
                  <a:lnTo>
                    <a:pt x="8" y="142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22"/>
                  </a:lnTo>
                  <a:lnTo>
                    <a:pt x="4" y="242"/>
                  </a:lnTo>
                  <a:lnTo>
                    <a:pt x="8" y="260"/>
                  </a:lnTo>
                  <a:lnTo>
                    <a:pt x="14" y="280"/>
                  </a:lnTo>
                  <a:lnTo>
                    <a:pt x="24" y="296"/>
                  </a:lnTo>
                  <a:lnTo>
                    <a:pt x="34" y="314"/>
                  </a:lnTo>
                  <a:lnTo>
                    <a:pt x="44" y="328"/>
                  </a:lnTo>
                  <a:lnTo>
                    <a:pt x="58" y="342"/>
                  </a:lnTo>
                  <a:lnTo>
                    <a:pt x="72" y="356"/>
                  </a:lnTo>
                  <a:lnTo>
                    <a:pt x="88" y="368"/>
                  </a:lnTo>
                  <a:lnTo>
                    <a:pt x="104" y="378"/>
                  </a:lnTo>
                  <a:lnTo>
                    <a:pt x="122" y="386"/>
                  </a:lnTo>
                  <a:lnTo>
                    <a:pt x="140" y="392"/>
                  </a:lnTo>
                  <a:lnTo>
                    <a:pt x="160" y="398"/>
                  </a:lnTo>
                  <a:lnTo>
                    <a:pt x="180" y="400"/>
                  </a:lnTo>
                  <a:lnTo>
                    <a:pt x="200" y="402"/>
                  </a:lnTo>
                  <a:lnTo>
                    <a:pt x="200" y="402"/>
                  </a:lnTo>
                  <a:lnTo>
                    <a:pt x="220" y="400"/>
                  </a:lnTo>
                  <a:lnTo>
                    <a:pt x="240" y="398"/>
                  </a:lnTo>
                  <a:lnTo>
                    <a:pt x="260" y="392"/>
                  </a:lnTo>
                  <a:lnTo>
                    <a:pt x="278" y="386"/>
                  </a:lnTo>
                  <a:lnTo>
                    <a:pt x="296" y="378"/>
                  </a:lnTo>
                  <a:lnTo>
                    <a:pt x="312" y="368"/>
                  </a:lnTo>
                  <a:lnTo>
                    <a:pt x="328" y="356"/>
                  </a:lnTo>
                  <a:lnTo>
                    <a:pt x="342" y="342"/>
                  </a:lnTo>
                  <a:lnTo>
                    <a:pt x="354" y="328"/>
                  </a:lnTo>
                  <a:lnTo>
                    <a:pt x="366" y="314"/>
                  </a:lnTo>
                  <a:lnTo>
                    <a:pt x="376" y="296"/>
                  </a:lnTo>
                  <a:lnTo>
                    <a:pt x="384" y="280"/>
                  </a:lnTo>
                  <a:lnTo>
                    <a:pt x="390" y="260"/>
                  </a:lnTo>
                  <a:lnTo>
                    <a:pt x="396" y="242"/>
                  </a:lnTo>
                  <a:lnTo>
                    <a:pt x="398" y="222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398" y="180"/>
                  </a:lnTo>
                  <a:lnTo>
                    <a:pt x="396" y="160"/>
                  </a:lnTo>
                  <a:lnTo>
                    <a:pt x="390" y="142"/>
                  </a:lnTo>
                  <a:lnTo>
                    <a:pt x="384" y="122"/>
                  </a:lnTo>
                  <a:lnTo>
                    <a:pt x="376" y="106"/>
                  </a:lnTo>
                  <a:lnTo>
                    <a:pt x="366" y="88"/>
                  </a:lnTo>
                  <a:lnTo>
                    <a:pt x="354" y="74"/>
                  </a:lnTo>
                  <a:lnTo>
                    <a:pt x="342" y="60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10"/>
                  </a:lnTo>
                  <a:lnTo>
                    <a:pt x="240" y="4"/>
                  </a:lnTo>
                  <a:lnTo>
                    <a:pt x="220" y="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200" y="368"/>
                  </a:moveTo>
                  <a:lnTo>
                    <a:pt x="200" y="368"/>
                  </a:lnTo>
                  <a:lnTo>
                    <a:pt x="182" y="366"/>
                  </a:lnTo>
                  <a:lnTo>
                    <a:pt x="166" y="364"/>
                  </a:lnTo>
                  <a:lnTo>
                    <a:pt x="150" y="360"/>
                  </a:lnTo>
                  <a:lnTo>
                    <a:pt x="134" y="354"/>
                  </a:lnTo>
                  <a:lnTo>
                    <a:pt x="120" y="348"/>
                  </a:lnTo>
                  <a:lnTo>
                    <a:pt x="106" y="338"/>
                  </a:lnTo>
                  <a:lnTo>
                    <a:pt x="94" y="330"/>
                  </a:lnTo>
                  <a:lnTo>
                    <a:pt x="82" y="318"/>
                  </a:lnTo>
                  <a:lnTo>
                    <a:pt x="72" y="306"/>
                  </a:lnTo>
                  <a:lnTo>
                    <a:pt x="62" y="294"/>
                  </a:lnTo>
                  <a:lnTo>
                    <a:pt x="54" y="280"/>
                  </a:lnTo>
                  <a:lnTo>
                    <a:pt x="46" y="266"/>
                  </a:lnTo>
                  <a:lnTo>
                    <a:pt x="40" y="250"/>
                  </a:lnTo>
                  <a:lnTo>
                    <a:pt x="36" y="234"/>
                  </a:lnTo>
                  <a:lnTo>
                    <a:pt x="34" y="218"/>
                  </a:lnTo>
                  <a:lnTo>
                    <a:pt x="34" y="200"/>
                  </a:lnTo>
                  <a:lnTo>
                    <a:pt x="34" y="200"/>
                  </a:lnTo>
                  <a:lnTo>
                    <a:pt x="34" y="184"/>
                  </a:lnTo>
                  <a:lnTo>
                    <a:pt x="36" y="168"/>
                  </a:lnTo>
                  <a:lnTo>
                    <a:pt x="40" y="152"/>
                  </a:lnTo>
                  <a:lnTo>
                    <a:pt x="46" y="136"/>
                  </a:lnTo>
                  <a:lnTo>
                    <a:pt x="54" y="122"/>
                  </a:lnTo>
                  <a:lnTo>
                    <a:pt x="62" y="108"/>
                  </a:lnTo>
                  <a:lnTo>
                    <a:pt x="72" y="96"/>
                  </a:lnTo>
                  <a:lnTo>
                    <a:pt x="82" y="84"/>
                  </a:lnTo>
                  <a:lnTo>
                    <a:pt x="94" y="72"/>
                  </a:lnTo>
                  <a:lnTo>
                    <a:pt x="106" y="64"/>
                  </a:lnTo>
                  <a:lnTo>
                    <a:pt x="120" y="54"/>
                  </a:lnTo>
                  <a:lnTo>
                    <a:pt x="134" y="48"/>
                  </a:lnTo>
                  <a:lnTo>
                    <a:pt x="150" y="42"/>
                  </a:lnTo>
                  <a:lnTo>
                    <a:pt x="166" y="38"/>
                  </a:lnTo>
                  <a:lnTo>
                    <a:pt x="182" y="36"/>
                  </a:lnTo>
                  <a:lnTo>
                    <a:pt x="200" y="34"/>
                  </a:lnTo>
                  <a:lnTo>
                    <a:pt x="200" y="34"/>
                  </a:lnTo>
                  <a:lnTo>
                    <a:pt x="216" y="36"/>
                  </a:lnTo>
                  <a:lnTo>
                    <a:pt x="234" y="38"/>
                  </a:lnTo>
                  <a:lnTo>
                    <a:pt x="250" y="42"/>
                  </a:lnTo>
                  <a:lnTo>
                    <a:pt x="264" y="48"/>
                  </a:lnTo>
                  <a:lnTo>
                    <a:pt x="278" y="54"/>
                  </a:lnTo>
                  <a:lnTo>
                    <a:pt x="292" y="64"/>
                  </a:lnTo>
                  <a:lnTo>
                    <a:pt x="306" y="72"/>
                  </a:lnTo>
                  <a:lnTo>
                    <a:pt x="318" y="84"/>
                  </a:lnTo>
                  <a:lnTo>
                    <a:pt x="328" y="96"/>
                  </a:lnTo>
                  <a:lnTo>
                    <a:pt x="338" y="108"/>
                  </a:lnTo>
                  <a:lnTo>
                    <a:pt x="346" y="122"/>
                  </a:lnTo>
                  <a:lnTo>
                    <a:pt x="352" y="136"/>
                  </a:lnTo>
                  <a:lnTo>
                    <a:pt x="358" y="152"/>
                  </a:lnTo>
                  <a:lnTo>
                    <a:pt x="362" y="168"/>
                  </a:lnTo>
                  <a:lnTo>
                    <a:pt x="366" y="184"/>
                  </a:lnTo>
                  <a:lnTo>
                    <a:pt x="366" y="200"/>
                  </a:lnTo>
                  <a:lnTo>
                    <a:pt x="366" y="200"/>
                  </a:lnTo>
                  <a:lnTo>
                    <a:pt x="366" y="218"/>
                  </a:lnTo>
                  <a:lnTo>
                    <a:pt x="362" y="234"/>
                  </a:lnTo>
                  <a:lnTo>
                    <a:pt x="358" y="250"/>
                  </a:lnTo>
                  <a:lnTo>
                    <a:pt x="352" y="266"/>
                  </a:lnTo>
                  <a:lnTo>
                    <a:pt x="346" y="280"/>
                  </a:lnTo>
                  <a:lnTo>
                    <a:pt x="338" y="294"/>
                  </a:lnTo>
                  <a:lnTo>
                    <a:pt x="328" y="306"/>
                  </a:lnTo>
                  <a:lnTo>
                    <a:pt x="318" y="318"/>
                  </a:lnTo>
                  <a:lnTo>
                    <a:pt x="306" y="330"/>
                  </a:lnTo>
                  <a:lnTo>
                    <a:pt x="292" y="338"/>
                  </a:lnTo>
                  <a:lnTo>
                    <a:pt x="278" y="348"/>
                  </a:lnTo>
                  <a:lnTo>
                    <a:pt x="264" y="354"/>
                  </a:lnTo>
                  <a:lnTo>
                    <a:pt x="250" y="360"/>
                  </a:lnTo>
                  <a:lnTo>
                    <a:pt x="234" y="364"/>
                  </a:lnTo>
                  <a:lnTo>
                    <a:pt x="216" y="366"/>
                  </a:lnTo>
                  <a:lnTo>
                    <a:pt x="200" y="368"/>
                  </a:lnTo>
                  <a:lnTo>
                    <a:pt x="200" y="3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541269" y="1289793"/>
            <a:ext cx="2612574" cy="26151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5" name="Picture 5" descr="C:\Users\lopezga\Documents\a-FY14\Icons 2014\MIsc_Icons\Certificate_small-usage\Certificate_small-usage_RGB\Certificate_small-usage_RGB_white_NT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37" y="2337786"/>
            <a:ext cx="305023" cy="28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will you learn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011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T</a:t>
            </a:r>
            <a:r>
              <a:rPr lang="en-US" dirty="0" smtClean="0"/>
              <a:t>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683264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Generally used filter </a:t>
            </a:r>
            <a:r>
              <a:rPr lang="en-US" dirty="0"/>
              <a:t>types</a:t>
            </a:r>
            <a:endParaRPr lang="en-US" dirty="0"/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1324276"/>
          <a:ext cx="7465687" cy="336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542"/>
                <a:gridCol w="5460145"/>
              </a:tblGrid>
              <a:tr h="20924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</a:t>
                      </a:r>
                    </a:p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</a:t>
                      </a:r>
                    </a:p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Usage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uppercase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Change case of string to uppercase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lowercase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Change case of string to lowercase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currency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Formats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string to currency format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number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Formats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numerical value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json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Json representation 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Formats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filter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Filters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array based on criteria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orderBy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Orders array based in criteria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limitTo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Limits number of  objects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4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 Page Application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70856"/>
            <a:ext cx="7886700" cy="155119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85776" indent="-128588" algn="just" defTabSz="914378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378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566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754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Single-Page Applications (SPAs) are Web apps that load a </a:t>
            </a:r>
            <a:r>
              <a:rPr lang="en-US" dirty="0">
                <a:solidFill>
                  <a:srgbClr val="0070C0"/>
                </a:solidFill>
              </a:rPr>
              <a:t>single HTML page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and dynamically update </a:t>
            </a:r>
            <a:r>
              <a:rPr lang="en-US" dirty="0"/>
              <a:t>that page as the user interacts with the </a:t>
            </a:r>
            <a:r>
              <a:rPr lang="en-US" dirty="0" smtClean="0"/>
              <a:t>app</a:t>
            </a:r>
          </a:p>
          <a:p>
            <a:endParaRPr lang="en-US" dirty="0"/>
          </a:p>
          <a:p>
            <a:r>
              <a:rPr lang="en-US" dirty="0"/>
              <a:t>In a Single Page Application or SPA the page </a:t>
            </a:r>
            <a:r>
              <a:rPr lang="en-US" dirty="0">
                <a:solidFill>
                  <a:srgbClr val="0070C0"/>
                </a:solidFill>
              </a:rPr>
              <a:t>never reloads</a:t>
            </a:r>
            <a:r>
              <a:rPr lang="en-US" dirty="0"/>
              <a:t>, though parts of the page may refresh. This reduces the round trips to the server to a minimum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92" y="2666593"/>
            <a:ext cx="2476907" cy="2476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0235" y="2451148"/>
            <a:ext cx="1060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Client Side Routing</a:t>
            </a:r>
            <a:endParaRPr 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20645" y="2451149"/>
            <a:ext cx="1060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Client Side Rendering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1672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Build Responsive SPA Using AngularJS ?</a:t>
            </a:r>
            <a:endParaRPr lang="en-US" sz="4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9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50" smtClean="0"/>
              <a:t>Building Highly Responsive Single Page Application </a:t>
            </a:r>
            <a:endParaRPr lang="en-US" sz="255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80670"/>
            <a:ext cx="8297186" cy="445044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85776" indent="-128588" algn="just" defTabSz="914378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378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566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754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IN" dirty="0" err="1">
                <a:solidFill>
                  <a:srgbClr val="0070C0"/>
                </a:solidFill>
              </a:rPr>
              <a:t>Usecase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: Build a User Management Application</a:t>
            </a:r>
          </a:p>
          <a:p>
            <a:r>
              <a:rPr lang="en-IN" dirty="0">
                <a:solidFill>
                  <a:srgbClr val="0070C0"/>
                </a:solidFill>
              </a:rPr>
              <a:t>Prerequisite</a:t>
            </a:r>
            <a:r>
              <a:rPr lang="en-IN" dirty="0"/>
              <a:t> :</a:t>
            </a:r>
          </a:p>
          <a:p>
            <a:pPr lvl="1"/>
            <a:r>
              <a:rPr lang="en-IN" dirty="0"/>
              <a:t>Text Editor (sublime or </a:t>
            </a:r>
            <a:r>
              <a:rPr lang="en-IN" dirty="0" err="1"/>
              <a:t>notepadd</a:t>
            </a:r>
            <a:r>
              <a:rPr lang="en-IN" dirty="0"/>
              <a:t> ++)</a:t>
            </a:r>
          </a:p>
          <a:p>
            <a:pPr lvl="1"/>
            <a:r>
              <a:rPr lang="en-IN" dirty="0"/>
              <a:t>Latest browser (Firefox or Chrome)</a:t>
            </a:r>
          </a:p>
          <a:p>
            <a:pPr lvl="1"/>
            <a:r>
              <a:rPr lang="en-IN" dirty="0"/>
              <a:t>Installed </a:t>
            </a:r>
            <a:r>
              <a:rPr lang="en-IN" dirty="0" err="1"/>
              <a:t>NodeJS</a:t>
            </a:r>
            <a:r>
              <a:rPr lang="en-IN" dirty="0"/>
              <a:t> (server)</a:t>
            </a:r>
          </a:p>
          <a:p>
            <a:pPr lvl="1"/>
            <a:r>
              <a:rPr lang="en-IN" dirty="0"/>
              <a:t>Mongo (To store </a:t>
            </a:r>
            <a:r>
              <a:rPr lang="en-IN" dirty="0" err="1"/>
              <a:t>userinfo</a:t>
            </a:r>
            <a:r>
              <a:rPr lang="en-IN" dirty="0"/>
              <a:t>)</a:t>
            </a:r>
          </a:p>
          <a:p>
            <a:r>
              <a:rPr lang="en-IN" dirty="0">
                <a:solidFill>
                  <a:srgbClr val="0070C0"/>
                </a:solidFill>
              </a:rPr>
              <a:t>Project Specifications 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Login to the Application</a:t>
            </a:r>
          </a:p>
          <a:p>
            <a:pPr lvl="1"/>
            <a:r>
              <a:rPr lang="en-IN" dirty="0"/>
              <a:t>Create a new user</a:t>
            </a:r>
          </a:p>
          <a:p>
            <a:pPr lvl="1"/>
            <a:r>
              <a:rPr lang="en-IN" dirty="0"/>
              <a:t>View Users List</a:t>
            </a:r>
          </a:p>
          <a:p>
            <a:pPr lvl="1"/>
            <a:r>
              <a:rPr lang="en-IN" dirty="0"/>
              <a:t>Update a existing user</a:t>
            </a:r>
          </a:p>
          <a:p>
            <a:pPr lvl="1"/>
            <a:r>
              <a:rPr lang="en-IN" dirty="0"/>
              <a:t>Delete user</a:t>
            </a:r>
          </a:p>
          <a:p>
            <a:pPr lvl="1"/>
            <a:r>
              <a:rPr lang="en-IN" dirty="0" err="1"/>
              <a:t>Signout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563" y="81240"/>
            <a:ext cx="8117206" cy="430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 dirty="0" smtClean="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400" dirty="0">
                <a:latin typeface="Calibri" panose="020F0502020204030204" pitchFamily="34" charset="0"/>
              </a:rPr>
              <a:t>Certifications </a:t>
            </a:r>
            <a:endParaRPr lang="en-US" sz="2400" dirty="0">
              <a:latin typeface="Calibri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4842" y="886705"/>
            <a:ext cx="6531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Get certified in AngularJS by </a:t>
            </a:r>
            <a:r>
              <a:rPr lang="en-US" sz="1400" b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Edureka</a:t>
            </a:r>
            <a:endParaRPr lang="en-US" sz="1400" b="1" dirty="0" smtClean="0">
              <a:solidFill>
                <a:srgbClr val="000000"/>
              </a:solidFill>
              <a:latin typeface="Calibri" panose="020F0502020204030204" pitchFamily="34" charset="0"/>
              <a:cs typeface="HP Simplified" pitchFamily="34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341593" y="2438920"/>
            <a:ext cx="8539760" cy="2240084"/>
          </a:xfrm>
          <a:prstGeom prst="round2Diag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200" b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Edureka's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AngularJS course: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It covers the fundamental concepts like directives, routes, filters, services and factors which helps to build rich user interface web applications in AngularJS.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It helps you boost your web development skills and become a sought after SPA (single page application) developer. You will learn the highly efficient Angular features like data binding, scope management, form validation, routing, i18n &amp; lot more.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</a:rPr>
              <a:t>Get 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to work </a:t>
            </a: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</a:rPr>
              <a:t>on a To-Do List App Project 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towards the end of the course, which gives you complete insights on </a:t>
            </a: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the Node.js framework.</a:t>
            </a:r>
            <a:endParaRPr lang="en-US" sz="12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Online Live Courses: 21 hours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Assignments: 20 hours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Project: 20 hours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Lifetime Access + 24 X 7 Support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61897" y="1431801"/>
            <a:ext cx="6080166" cy="5981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prstClr val="white"/>
                </a:solidFill>
                <a:latin typeface="Calibri" panose="020F0502020204030204" pitchFamily="34" charset="0"/>
              </a:rPr>
              <a:t>Go to </a:t>
            </a:r>
            <a:r>
              <a:rPr lang="en-US" sz="2000" b="1" dirty="0" smtClean="0">
                <a:solidFill>
                  <a:prstClr val="white"/>
                </a:solidFill>
                <a:latin typeface="Calibri" panose="020F0502020204030204" pitchFamily="34" charset="0"/>
              </a:rPr>
              <a:t>www.edureka.co/angular-js </a:t>
            </a:r>
            <a:endParaRPr lang="en-US" sz="2000" b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5307" y="2088235"/>
            <a:ext cx="422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30213">
              <a:spcAft>
                <a:spcPts val="400"/>
              </a:spcAft>
              <a:buSzPct val="100000"/>
            </a:pPr>
            <a:r>
              <a:rPr lang="en-US" sz="1400" i="1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Batch starts from </a:t>
            </a:r>
            <a:r>
              <a:rPr lang="en-US" sz="1400" i="1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24</a:t>
            </a:r>
            <a:r>
              <a:rPr lang="en-US" sz="1400" i="1" baseline="30000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th</a:t>
            </a:r>
            <a:r>
              <a:rPr lang="en-US" sz="1400" i="1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October (Weekend)</a:t>
            </a:r>
          </a:p>
        </p:txBody>
      </p:sp>
      <p:pic>
        <p:nvPicPr>
          <p:cNvPr id="8" name="Picture 7"/>
          <p:cNvPicPr preferRelativeResize="0">
            <a:picLocks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59" t="36990" r="29991" b="33407"/>
          <a:stretch/>
        </p:blipFill>
        <p:spPr bwMode="auto">
          <a:xfrm>
            <a:off x="2729411" y="766497"/>
            <a:ext cx="612648" cy="60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8851177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Thank You</a:t>
            </a:r>
          </a:p>
          <a:p>
            <a:pPr defTabSz="457200"/>
            <a:endParaRPr lang="en-US" sz="3200" b="1" dirty="0" smtClean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r>
              <a:rPr lang="en-US" sz="32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Questions/Queries/Feedback</a:t>
            </a:r>
          </a:p>
          <a:p>
            <a:pPr defTabSz="457200"/>
            <a:endParaRPr lang="en-US" sz="32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endParaRPr lang="en-US" sz="2000" b="1" dirty="0" smtClean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r>
              <a:rPr lang="en-US" sz="2000" b="1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Recording </a:t>
            </a:r>
            <a:r>
              <a:rPr lang="en-US" sz="20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presentation will be made available to you within 24 hours</a:t>
            </a:r>
            <a:endParaRPr lang="en-US" sz="20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AngularJS ?</a:t>
            </a:r>
            <a:endParaRPr lang="en-US" sz="4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3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5921714" y="1271901"/>
            <a:ext cx="2431915" cy="133269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Enables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Parallel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Development</a:t>
            </a:r>
          </a:p>
        </p:txBody>
      </p:sp>
      <p:sp>
        <p:nvSpPr>
          <p:cNvPr id="3" name="Cloud 2"/>
          <p:cNvSpPr/>
          <p:nvPr/>
        </p:nvSpPr>
        <p:spPr>
          <a:xfrm>
            <a:off x="3489799" y="1868532"/>
            <a:ext cx="2431915" cy="133269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Supports Single Page Applications</a:t>
            </a:r>
          </a:p>
        </p:txBody>
      </p:sp>
      <p:sp>
        <p:nvSpPr>
          <p:cNvPr id="4" name="Cloud 3"/>
          <p:cNvSpPr/>
          <p:nvPr/>
        </p:nvSpPr>
        <p:spPr>
          <a:xfrm>
            <a:off x="738086" y="3068267"/>
            <a:ext cx="1952018" cy="103761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Write less code</a:t>
            </a:r>
          </a:p>
        </p:txBody>
      </p:sp>
      <p:sp>
        <p:nvSpPr>
          <p:cNvPr id="6" name="Cloud 5"/>
          <p:cNvSpPr/>
          <p:nvPr/>
        </p:nvSpPr>
        <p:spPr>
          <a:xfrm>
            <a:off x="6919608" y="3026933"/>
            <a:ext cx="1679643" cy="103761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Unit testing ready</a:t>
            </a:r>
          </a:p>
        </p:txBody>
      </p:sp>
      <p:sp>
        <p:nvSpPr>
          <p:cNvPr id="7" name="Cloud 6"/>
          <p:cNvSpPr/>
          <p:nvPr/>
        </p:nvSpPr>
        <p:spPr>
          <a:xfrm>
            <a:off x="3761361" y="3487375"/>
            <a:ext cx="2234119" cy="11543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You can create custom HTML elements and attributes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964661" y="1055878"/>
            <a:ext cx="2431915" cy="133269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Has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 Declarative User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Interface as it uses HTML  for UI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</a:t>
            </a:r>
            <a:r>
              <a:rPr lang="en-US" dirty="0" smtClean="0"/>
              <a:t>AngularJS?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53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684" y="735469"/>
            <a:ext cx="1989507" cy="1989507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5465323" y="2893578"/>
            <a:ext cx="2431915" cy="133269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Enables Massively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Parallel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Development</a:t>
            </a:r>
          </a:p>
        </p:txBody>
      </p:sp>
      <p:sp>
        <p:nvSpPr>
          <p:cNvPr id="3" name="Cloud 2"/>
          <p:cNvSpPr/>
          <p:nvPr/>
        </p:nvSpPr>
        <p:spPr>
          <a:xfrm>
            <a:off x="3489799" y="2604591"/>
            <a:ext cx="2431915" cy="133269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Supports Single Page Applications</a:t>
            </a:r>
          </a:p>
        </p:txBody>
      </p:sp>
      <p:sp>
        <p:nvSpPr>
          <p:cNvPr id="4" name="Cloud 3"/>
          <p:cNvSpPr/>
          <p:nvPr/>
        </p:nvSpPr>
        <p:spPr>
          <a:xfrm>
            <a:off x="2276273" y="3975380"/>
            <a:ext cx="1952018" cy="103761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Write less code</a:t>
            </a:r>
          </a:p>
        </p:txBody>
      </p:sp>
      <p:sp>
        <p:nvSpPr>
          <p:cNvPr id="6" name="Cloud 5"/>
          <p:cNvSpPr/>
          <p:nvPr/>
        </p:nvSpPr>
        <p:spPr>
          <a:xfrm>
            <a:off x="5353454" y="4105883"/>
            <a:ext cx="1679643" cy="103761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Unit testing ready</a:t>
            </a:r>
          </a:p>
        </p:txBody>
      </p:sp>
      <p:sp>
        <p:nvSpPr>
          <p:cNvPr id="7" name="Cloud 6"/>
          <p:cNvSpPr/>
          <p:nvPr/>
        </p:nvSpPr>
        <p:spPr>
          <a:xfrm>
            <a:off x="3761361" y="3487375"/>
            <a:ext cx="2234119" cy="11543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You can create custom HTML elements and attributes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1548320" y="3011137"/>
            <a:ext cx="2431915" cy="133269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Have a Declarative User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Interface as it used HTML  for UI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</a:t>
            </a:r>
            <a:r>
              <a:rPr lang="en-US" dirty="0" smtClean="0"/>
              <a:t>AngularJS?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650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AngularJS ?</a:t>
            </a:r>
            <a:endParaRPr lang="en-US" sz="4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1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0869" y="2843522"/>
            <a:ext cx="413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ü"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err="1"/>
              <a:t>OpenSource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client side JavaScript </a:t>
            </a:r>
            <a:r>
              <a:rPr lang="en-US" dirty="0"/>
              <a:t>framework created by </a:t>
            </a:r>
            <a:r>
              <a:rPr lang="en-US" dirty="0" smtClean="0">
                <a:solidFill>
                  <a:srgbClr val="0070C0"/>
                </a:solidFill>
              </a:rPr>
              <a:t>Google</a:t>
            </a:r>
          </a:p>
          <a:p>
            <a:endParaRPr lang="en-US" dirty="0"/>
          </a:p>
          <a:p>
            <a:r>
              <a:rPr lang="en-US" dirty="0"/>
              <a:t>A framework for creating </a:t>
            </a:r>
            <a:r>
              <a:rPr lang="en-US" dirty="0">
                <a:solidFill>
                  <a:srgbClr val="0070C0"/>
                </a:solidFill>
              </a:rPr>
              <a:t>dynamic web </a:t>
            </a:r>
            <a:r>
              <a:rPr lang="en-US" dirty="0" smtClean="0">
                <a:solidFill>
                  <a:srgbClr val="0070C0"/>
                </a:solidFill>
              </a:rPr>
              <a:t>applications</a:t>
            </a:r>
          </a:p>
          <a:p>
            <a:endParaRPr lang="en-US" dirty="0"/>
          </a:p>
          <a:p>
            <a:r>
              <a:rPr lang="en-US" dirty="0"/>
              <a:t>Best suited for </a:t>
            </a:r>
            <a:r>
              <a:rPr lang="en-US" dirty="0">
                <a:solidFill>
                  <a:srgbClr val="0070C0"/>
                </a:solidFill>
              </a:rPr>
              <a:t>Single Page Application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2" descr="http://i.ytimg.com/vi/4EVBg1pNdtc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672" y="1114096"/>
            <a:ext cx="3475423" cy="195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083897" y="3421641"/>
            <a:ext cx="383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 was originally developed in 2009 by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Misko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Hevery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Adam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Abrons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Brat Tech LLC, firstly named as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GetAngular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85352" y="1271918"/>
            <a:ext cx="3082152" cy="1117409"/>
            <a:chOff x="2951226" y="2627505"/>
            <a:chExt cx="3318601" cy="119106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0815" y="2627505"/>
              <a:ext cx="3019425" cy="9334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51226" y="3510793"/>
              <a:ext cx="3318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&lt;html&gt; enhanced for web applications </a:t>
              </a:r>
              <a:endPara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8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Big Brands Using AngularJS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057" y="852457"/>
            <a:ext cx="1292940" cy="481023"/>
          </a:xfrm>
          <a:prstGeom prst="rect">
            <a:avLst/>
          </a:prstGeom>
        </p:spPr>
      </p:pic>
      <p:pic>
        <p:nvPicPr>
          <p:cNvPr id="12" name="Picture 4" descr="http://search.gigaom.com/wp-content/uploads/sites/3/2012/06/Netfli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71" y="2362194"/>
            <a:ext cx="1164698" cy="31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63744" y="810971"/>
            <a:ext cx="2565839" cy="1329113"/>
            <a:chOff x="663744" y="810971"/>
            <a:chExt cx="3182603" cy="170650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959" y="810971"/>
              <a:ext cx="2832174" cy="143424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63744" y="2240481"/>
              <a:ext cx="3182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YouTube application for Sony's PlayStation </a:t>
              </a:r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9" name="Picture 8" descr="http://3.bp.blogspot.com/-Sff89YZ1Kq0/T-dvh03TsnI/AAAAAAAAADo/ZOnhfHNRUXM/s1600/Freelancer-copy.com_logo_color_on_whi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06" y="2878894"/>
            <a:ext cx="2407855" cy="50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thepowderstash.com/images/Weather.co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32" y="1541076"/>
            <a:ext cx="1451597" cy="106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encrypted-tbn2.gstatic.com/images?q=tbn:ANd9GcQs6s7JkPkkjwgPmNQYjrBPdnM4rpBOIMOV456T188kTcYZtcAm4DS95d8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929" y="1063418"/>
            <a:ext cx="880961" cy="88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://www.webshaper.com.my/0img/freegraphics/paypal/paypal_logo-bi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14" y="2671622"/>
            <a:ext cx="1829413" cy="4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88324" y="4003221"/>
            <a:ext cx="334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 To : </a:t>
            </a:r>
            <a:r>
              <a:rPr lang="en-US" sz="1600" dirty="0">
                <a:hlinkClick r:id="rId9"/>
              </a:rPr>
              <a:t>www.madewithangular.com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57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ngular js Job Trends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846138"/>
            <a:ext cx="6624637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AngularJS Job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563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inar EdurekaTemplate" id="{452A3A16-C0C5-41A8-9027-3FB0E2E247B2}" vid="{95E9C04D-E104-4D45-BFF2-79ABBB5D25AF}"/>
    </a:ext>
  </a:extLst>
</a:theme>
</file>

<file path=ppt/theme/theme2.xml><?xml version="1.0" encoding="utf-8"?>
<a:theme xmlns:a="http://schemas.openxmlformats.org/drawingml/2006/main" name="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Webinar EdurekaTemplate</Template>
  <TotalTime>2690</TotalTime>
  <Words>899</Words>
  <Application>Microsoft Office PowerPoint</Application>
  <PresentationFormat>On-screen Show (16:9)</PresentationFormat>
  <Paragraphs>206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Calibri</vt:lpstr>
      <vt:lpstr>Castellar</vt:lpstr>
      <vt:lpstr>HP Simplified</vt:lpstr>
      <vt:lpstr>Lucida Grande</vt:lpstr>
      <vt:lpstr>Symbol</vt:lpstr>
      <vt:lpstr>Tahoma</vt:lpstr>
      <vt:lpstr>Wingdings</vt:lpstr>
      <vt:lpstr>Brain4ce_course_template</vt:lpstr>
      <vt:lpstr>HP_PPT_Standard_16x9</vt:lpstr>
      <vt:lpstr>1_HP_PPT_Standard_16x9</vt:lpstr>
      <vt:lpstr>2_HP_PPT_Standard_16x9</vt:lpstr>
      <vt:lpstr>3_HP_PPT_Standard_16x9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Built in Directives</vt:lpstr>
      <vt:lpstr>AngularJS Filters</vt:lpstr>
      <vt:lpstr>Filter Types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Awanish</cp:lastModifiedBy>
  <cp:revision>254</cp:revision>
  <dcterms:created xsi:type="dcterms:W3CDTF">2015-04-07T13:08:00Z</dcterms:created>
  <dcterms:modified xsi:type="dcterms:W3CDTF">2015-10-19T13:30:31Z</dcterms:modified>
</cp:coreProperties>
</file>