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handoutMasterIdLst>
    <p:handoutMasterId r:id="rId4"/>
  </p:handoutMasterIdLst>
  <p:sldIdLst>
    <p:sldId id="324" r:id="rId2"/>
  </p:sldIdLst>
  <p:sldSz cx="9144000" cy="5143500" type="screen16x9"/>
  <p:notesSz cx="6858000" cy="9144000"/>
  <p:embeddedFontLst>
    <p:embeddedFont>
      <p:font typeface="Maven Pro" panose="020B0604020202020204" charset="0"/>
      <p:regular r:id="rId5"/>
      <p:bold r:id="rId6"/>
    </p:embeddedFont>
    <p:embeddedFont>
      <p:font typeface="Share Tech" panose="020B0604020202020204" charset="0"/>
      <p:regular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C759"/>
    <a:srgbClr val="00A1C8"/>
    <a:srgbClr val="00A1C9"/>
    <a:srgbClr val="00A0C8"/>
    <a:srgbClr val="0028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18E7D5-9DDF-441D-9833-FEFDA9CA7865}">
  <a:tblStyle styleId="{7C18E7D5-9DDF-441D-9833-FEFDA9CA78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21" autoAdjust="0"/>
  </p:normalViewPr>
  <p:slideViewPr>
    <p:cSldViewPr snapToGrid="0">
      <p:cViewPr>
        <p:scale>
          <a:sx n="125" d="100"/>
          <a:sy n="125" d="100"/>
        </p:scale>
        <p:origin x="226" y="-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E339CF5-7A8F-44DC-B6F5-4D905DB083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9BFFDE-33DC-46DE-BFB4-09CAFA2E5B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CA831-EFBE-4FF4-BBC2-1C311FE4D59D}" type="datetimeFigureOut">
              <a:rPr lang="de-DE" smtClean="0"/>
              <a:t>10.08.2021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CF90EE-70BE-4078-A496-5565D3CB46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4CBAA2-AA0C-4D17-A4E0-5F5C101D35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4A89F-DE1E-41BE-8110-C4AD27F48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9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95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_AND_TWO_COLUMNS">
    <p:bg>
      <p:bgRef idx="1001">
        <a:schemeClr val="bg1"/>
      </p:bgRef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6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hteck 55">
            <a:extLst>
              <a:ext uri="{FF2B5EF4-FFF2-40B4-BE49-F238E27FC236}">
                <a16:creationId xmlns:a16="http://schemas.microsoft.com/office/drawing/2014/main" id="{060808E2-8836-4A1A-924D-71E121DBED8D}"/>
              </a:ext>
            </a:extLst>
          </p:cNvPr>
          <p:cNvSpPr/>
          <p:nvPr/>
        </p:nvSpPr>
        <p:spPr>
          <a:xfrm>
            <a:off x="1681520" y="2519119"/>
            <a:ext cx="340400" cy="3314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CAF6C70-2E6E-42EE-A453-569C4849A93B}"/>
              </a:ext>
            </a:extLst>
          </p:cNvPr>
          <p:cNvSpPr/>
          <p:nvPr/>
        </p:nvSpPr>
        <p:spPr>
          <a:xfrm>
            <a:off x="1266190" y="2019300"/>
            <a:ext cx="340400" cy="33147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1" name="Google Shape;571;p29"/>
          <p:cNvSpPr txBox="1">
            <a:spLocks noGrp="1"/>
          </p:cNvSpPr>
          <p:nvPr>
            <p:ph type="ctrTitle" idx="4294967295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Architektur</a:t>
            </a:r>
            <a:endParaRPr dirty="0"/>
          </a:p>
        </p:txBody>
      </p:sp>
      <p:pic>
        <p:nvPicPr>
          <p:cNvPr id="13" name="Graphic 23">
            <a:extLst>
              <a:ext uri="{FF2B5EF4-FFF2-40B4-BE49-F238E27FC236}">
                <a16:creationId xmlns:a16="http://schemas.microsoft.com/office/drawing/2014/main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90" y="154305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935990" y="1543050"/>
            <a:ext cx="3239770" cy="2663190"/>
          </a:xfrm>
          <a:prstGeom prst="rect">
            <a:avLst/>
          </a:prstGeom>
          <a:noFill/>
          <a:ln w="254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  <a:r>
              <a:rPr lang="en-US" sz="1200" dirty="0" err="1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Instanz</a:t>
            </a: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31">
            <a:extLst>
              <a:ext uri="{FF2B5EF4-FFF2-40B4-BE49-F238E27FC236}">
                <a16:creationId xmlns:a16="http://schemas.microsoft.com/office/drawing/2014/main" id="{20E2E3B5-3850-4F2F-B7F1-E4B3E55EDBB7}"/>
              </a:ext>
            </a:extLst>
          </p:cNvPr>
          <p:cNvSpPr/>
          <p:nvPr/>
        </p:nvSpPr>
        <p:spPr>
          <a:xfrm>
            <a:off x="1266190" y="2019300"/>
            <a:ext cx="2726690" cy="1996440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Container</a:t>
            </a:r>
          </a:p>
        </p:txBody>
      </p:sp>
      <p:pic>
        <p:nvPicPr>
          <p:cNvPr id="17" name="Picture 4" descr="Empowering App Development for Developers | Docker">
            <a:extLst>
              <a:ext uri="{FF2B5EF4-FFF2-40B4-BE49-F238E27FC236}">
                <a16:creationId xmlns:a16="http://schemas.microsoft.com/office/drawing/2014/main" id="{AEF45C03-2EBB-4702-9ADE-CA65FD755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8" r="12347" b="36880"/>
          <a:stretch/>
        </p:blipFill>
        <p:spPr bwMode="auto">
          <a:xfrm>
            <a:off x="1282740" y="2055919"/>
            <a:ext cx="323850" cy="25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AWS Lambda - Wikipedia">
            <a:extLst>
              <a:ext uri="{FF2B5EF4-FFF2-40B4-BE49-F238E27FC236}">
                <a16:creationId xmlns:a16="http://schemas.microsoft.com/office/drawing/2014/main" id="{985A54A4-0FAB-4BD0-BCCF-477D6FAA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830" y="153671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AWS IoT 1-Click Apk + Mod v1.4.1.240.0 (Free Premium/Pro) - APKRogue">
            <a:extLst>
              <a:ext uri="{FF2B5EF4-FFF2-40B4-BE49-F238E27FC236}">
                <a16:creationId xmlns:a16="http://schemas.microsoft.com/office/drawing/2014/main" id="{899CFD92-18A5-4F1A-834C-A296B0390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9" r="9823" b="20178"/>
          <a:stretch/>
        </p:blipFill>
        <p:spPr bwMode="auto">
          <a:xfrm>
            <a:off x="2886727" y="2961641"/>
            <a:ext cx="514380" cy="510758"/>
          </a:xfrm>
          <a:prstGeom prst="rect">
            <a:avLst/>
          </a:prstGeom>
          <a:solidFill>
            <a:srgbClr val="00A0C8"/>
          </a:solidFill>
        </p:spPr>
      </p:pic>
      <p:sp>
        <p:nvSpPr>
          <p:cNvPr id="30" name="Google Shape;573;p29">
            <a:extLst>
              <a:ext uri="{FF2B5EF4-FFF2-40B4-BE49-F238E27FC236}">
                <a16:creationId xmlns:a16="http://schemas.microsoft.com/office/drawing/2014/main" id="{E80BE31D-1E2E-4441-B805-F05E92489E7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783962" y="3420937"/>
            <a:ext cx="709808" cy="297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tx2"/>
                </a:solidFill>
              </a:rPr>
              <a:t>MQTT-Client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</a:endParaRPr>
          </a:p>
        </p:txBody>
      </p:sp>
      <p:sp>
        <p:nvSpPr>
          <p:cNvPr id="31" name="Google Shape;573;p29">
            <a:extLst>
              <a:ext uri="{FF2B5EF4-FFF2-40B4-BE49-F238E27FC236}">
                <a16:creationId xmlns:a16="http://schemas.microsoft.com/office/drawing/2014/main" id="{48CE01B9-582B-4144-AE1A-C928A55FFF11}"/>
              </a:ext>
            </a:extLst>
          </p:cNvPr>
          <p:cNvSpPr txBox="1">
            <a:spLocks/>
          </p:cNvSpPr>
          <p:nvPr/>
        </p:nvSpPr>
        <p:spPr>
          <a:xfrm>
            <a:off x="4881439" y="1180704"/>
            <a:ext cx="900000" cy="3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/>
            <a:r>
              <a:rPr lang="de-DE" dirty="0">
                <a:solidFill>
                  <a:schemeClr val="tx2"/>
                </a:solidFill>
              </a:rPr>
              <a:t>Topic</a:t>
            </a:r>
          </a:p>
          <a:p>
            <a:pPr marL="0" indent="0"/>
            <a:endParaRPr lang="de-DE" sz="1800" dirty="0">
              <a:solidFill>
                <a:schemeClr val="tx2"/>
              </a:solidFill>
            </a:endParaRPr>
          </a:p>
        </p:txBody>
      </p:sp>
      <p:sp>
        <p:nvSpPr>
          <p:cNvPr id="46" name="Rectangle 31">
            <a:extLst>
              <a:ext uri="{FF2B5EF4-FFF2-40B4-BE49-F238E27FC236}">
                <a16:creationId xmlns:a16="http://schemas.microsoft.com/office/drawing/2014/main" id="{D6C55B39-9DE2-48C0-8F2C-C9A9989D27D2}"/>
              </a:ext>
            </a:extLst>
          </p:cNvPr>
          <p:cNvSpPr/>
          <p:nvPr/>
        </p:nvSpPr>
        <p:spPr>
          <a:xfrm>
            <a:off x="1681520" y="2520261"/>
            <a:ext cx="2186537" cy="1333282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sz="1200" dirty="0" err="1">
                <a:ln w="0"/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Anwendung</a:t>
            </a:r>
            <a:endParaRPr lang="en-US" sz="1200" dirty="0">
              <a:ln w="0"/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Google Shape;573;p29">
            <a:extLst>
              <a:ext uri="{FF2B5EF4-FFF2-40B4-BE49-F238E27FC236}">
                <a16:creationId xmlns:a16="http://schemas.microsoft.com/office/drawing/2014/main" id="{2B0348CF-EEDE-4605-9B34-DCCA11F7A02F}"/>
              </a:ext>
            </a:extLst>
          </p:cNvPr>
          <p:cNvSpPr txBox="1">
            <a:spLocks/>
          </p:cNvSpPr>
          <p:nvPr/>
        </p:nvSpPr>
        <p:spPr>
          <a:xfrm>
            <a:off x="6667012" y="1180705"/>
            <a:ext cx="1635815" cy="349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/>
            <a:r>
              <a:rPr lang="de-DE" dirty="0">
                <a:solidFill>
                  <a:schemeClr val="tx2"/>
                </a:solidFill>
              </a:rPr>
              <a:t>Lambda-Funktion</a:t>
            </a:r>
          </a:p>
          <a:p>
            <a:pPr marL="0" indent="0"/>
            <a:endParaRPr lang="de-DE" sz="1800" dirty="0">
              <a:solidFill>
                <a:schemeClr val="tx2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41A3819-3325-48EC-94E7-41DE5847A502}"/>
              </a:ext>
            </a:extLst>
          </p:cNvPr>
          <p:cNvSpPr/>
          <p:nvPr/>
        </p:nvSpPr>
        <p:spPr>
          <a:xfrm>
            <a:off x="2121505" y="2959021"/>
            <a:ext cx="508030" cy="5107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226042BE-F422-447A-8256-E0CB43CA3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030" y="254085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Google Shape;573;p29">
            <a:extLst>
              <a:ext uri="{FF2B5EF4-FFF2-40B4-BE49-F238E27FC236}">
                <a16:creationId xmlns:a16="http://schemas.microsoft.com/office/drawing/2014/main" id="{D9CA7D9F-B320-42B6-8728-C4A3BEA3B724}"/>
              </a:ext>
            </a:extLst>
          </p:cNvPr>
          <p:cNvSpPr txBox="1">
            <a:spLocks/>
          </p:cNvSpPr>
          <p:nvPr/>
        </p:nvSpPr>
        <p:spPr>
          <a:xfrm>
            <a:off x="2021920" y="3416507"/>
            <a:ext cx="709808" cy="29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/>
            <a:r>
              <a:rPr lang="de-DE" sz="700" dirty="0">
                <a:solidFill>
                  <a:schemeClr val="tx2"/>
                </a:solidFill>
              </a:rPr>
              <a:t>Simulation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A9E7C3F-6DFE-4287-A797-330973916535}"/>
              </a:ext>
            </a:extLst>
          </p:cNvPr>
          <p:cNvCxnSpPr>
            <a:stCxn id="51" idx="3"/>
            <a:endCxn id="21" idx="1"/>
          </p:cNvCxnSpPr>
          <p:nvPr/>
        </p:nvCxnSpPr>
        <p:spPr>
          <a:xfrm>
            <a:off x="2629535" y="3214400"/>
            <a:ext cx="257192" cy="262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E7FE067-DECA-4961-87B1-1630492C1344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401107" y="3211840"/>
            <a:ext cx="1776429" cy="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841223A-1926-4A8A-937C-2C3417F0A051}"/>
              </a:ext>
            </a:extLst>
          </p:cNvPr>
          <p:cNvCxnSpPr/>
          <p:nvPr/>
        </p:nvCxnSpPr>
        <p:spPr>
          <a:xfrm flipV="1">
            <a:off x="5177536" y="2443063"/>
            <a:ext cx="0" cy="7687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r Verbinder 515">
            <a:extLst>
              <a:ext uri="{FF2B5EF4-FFF2-40B4-BE49-F238E27FC236}">
                <a16:creationId xmlns:a16="http://schemas.microsoft.com/office/drawing/2014/main" id="{131ACD5E-0BFD-4E17-842A-37B05934A745}"/>
              </a:ext>
            </a:extLst>
          </p:cNvPr>
          <p:cNvCxnSpPr/>
          <p:nvPr/>
        </p:nvCxnSpPr>
        <p:spPr>
          <a:xfrm>
            <a:off x="5457371" y="2430272"/>
            <a:ext cx="0" cy="7751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A8E8F893-FE69-4BEC-9781-9CA5B386258A}"/>
              </a:ext>
            </a:extLst>
          </p:cNvPr>
          <p:cNvCxnSpPr>
            <a:cxnSpLocks/>
          </p:cNvCxnSpPr>
          <p:nvPr/>
        </p:nvCxnSpPr>
        <p:spPr>
          <a:xfrm>
            <a:off x="5457371" y="3211840"/>
            <a:ext cx="197237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28B7321E-BC9D-4F9C-B9E3-1B4835FDB931}"/>
              </a:ext>
            </a:extLst>
          </p:cNvPr>
          <p:cNvCxnSpPr/>
          <p:nvPr/>
        </p:nvCxnSpPr>
        <p:spPr>
          <a:xfrm flipV="1">
            <a:off x="7429742" y="2436622"/>
            <a:ext cx="0" cy="7687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9AD9B994-41D1-4C96-830E-966D3A5A13BE}"/>
              </a:ext>
            </a:extLst>
          </p:cNvPr>
          <p:cNvCxnSpPr/>
          <p:nvPr/>
        </p:nvCxnSpPr>
        <p:spPr>
          <a:xfrm>
            <a:off x="7712891" y="2443063"/>
            <a:ext cx="0" cy="7751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Gerade Verbindung mit Pfeil 518">
            <a:extLst>
              <a:ext uri="{FF2B5EF4-FFF2-40B4-BE49-F238E27FC236}">
                <a16:creationId xmlns:a16="http://schemas.microsoft.com/office/drawing/2014/main" id="{3B2D81DC-E8CC-4D26-A4BF-E439F6C70FA2}"/>
              </a:ext>
            </a:extLst>
          </p:cNvPr>
          <p:cNvCxnSpPr/>
          <p:nvPr/>
        </p:nvCxnSpPr>
        <p:spPr>
          <a:xfrm>
            <a:off x="7712891" y="3218190"/>
            <a:ext cx="105925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Google Shape;689;p32">
            <a:extLst>
              <a:ext uri="{FF2B5EF4-FFF2-40B4-BE49-F238E27FC236}">
                <a16:creationId xmlns:a16="http://schemas.microsoft.com/office/drawing/2014/main" id="{8069A721-41CA-4E06-BDFB-AF219EF49298}"/>
              </a:ext>
            </a:extLst>
          </p:cNvPr>
          <p:cNvSpPr/>
          <p:nvPr/>
        </p:nvSpPr>
        <p:spPr>
          <a:xfrm>
            <a:off x="5455034" y="3253812"/>
            <a:ext cx="508030" cy="508030"/>
          </a:xfrm>
          <a:prstGeom prst="rect">
            <a:avLst/>
          </a:prstGeom>
          <a:solidFill>
            <a:srgbClr val="86C7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</a:endParaRPr>
          </a:p>
        </p:txBody>
      </p:sp>
      <p:pic>
        <p:nvPicPr>
          <p:cNvPr id="81" name="Graphic 81">
            <a:extLst>
              <a:ext uri="{FF2B5EF4-FFF2-40B4-BE49-F238E27FC236}">
                <a16:creationId xmlns:a16="http://schemas.microsoft.com/office/drawing/2014/main" id="{EDE25B32-34DF-4349-B6F7-E77F35608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712" y="3292077"/>
            <a:ext cx="436674" cy="43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" descr="AWS IoT 1-Click Apk + Mod v1.4.1.240.0 (Free Premium/Pro) - APKRogue">
            <a:extLst>
              <a:ext uri="{FF2B5EF4-FFF2-40B4-BE49-F238E27FC236}">
                <a16:creationId xmlns:a16="http://schemas.microsoft.com/office/drawing/2014/main" id="{0F055824-5029-43BD-8DCE-51EF6F8771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9" r="9823" b="20178"/>
          <a:stretch/>
        </p:blipFill>
        <p:spPr bwMode="auto">
          <a:xfrm>
            <a:off x="4330759" y="3253812"/>
            <a:ext cx="514380" cy="510758"/>
          </a:xfrm>
          <a:prstGeom prst="rect">
            <a:avLst/>
          </a:prstGeom>
          <a:solidFill>
            <a:srgbClr val="00A0C8"/>
          </a:solidFill>
        </p:spPr>
      </p:pic>
      <p:sp>
        <p:nvSpPr>
          <p:cNvPr id="83" name="Google Shape;573;p29">
            <a:extLst>
              <a:ext uri="{FF2B5EF4-FFF2-40B4-BE49-F238E27FC236}">
                <a16:creationId xmlns:a16="http://schemas.microsoft.com/office/drawing/2014/main" id="{91A79CA8-7FC3-4CC4-BA8F-837FA2BBB557}"/>
              </a:ext>
            </a:extLst>
          </p:cNvPr>
          <p:cNvSpPr txBox="1">
            <a:spLocks/>
          </p:cNvSpPr>
          <p:nvPr/>
        </p:nvSpPr>
        <p:spPr>
          <a:xfrm>
            <a:off x="4227994" y="3713108"/>
            <a:ext cx="709808" cy="29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/>
            <a:r>
              <a:rPr lang="de-DE" sz="700" dirty="0">
                <a:solidFill>
                  <a:schemeClr val="tx2"/>
                </a:solidFill>
              </a:rPr>
              <a:t>AWS-IoT Core</a:t>
            </a:r>
          </a:p>
          <a:p>
            <a:pPr marL="0" indent="0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86" name="Google Shape;573;p29">
            <a:extLst>
              <a:ext uri="{FF2B5EF4-FFF2-40B4-BE49-F238E27FC236}">
                <a16:creationId xmlns:a16="http://schemas.microsoft.com/office/drawing/2014/main" id="{25B35902-BBD8-4DC6-9DCC-D84A4067C330}"/>
              </a:ext>
            </a:extLst>
          </p:cNvPr>
          <p:cNvSpPr txBox="1">
            <a:spLocks/>
          </p:cNvSpPr>
          <p:nvPr/>
        </p:nvSpPr>
        <p:spPr>
          <a:xfrm>
            <a:off x="5354145" y="3713109"/>
            <a:ext cx="709808" cy="3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/>
            <a:r>
              <a:rPr lang="de-DE" sz="700" dirty="0">
                <a:solidFill>
                  <a:schemeClr val="tx2"/>
                </a:solidFill>
              </a:rPr>
              <a:t>IoT Rule</a:t>
            </a:r>
          </a:p>
          <a:p>
            <a:pPr marL="0" indent="0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89" name="Google Shape;689;p32">
            <a:extLst>
              <a:ext uri="{FF2B5EF4-FFF2-40B4-BE49-F238E27FC236}">
                <a16:creationId xmlns:a16="http://schemas.microsoft.com/office/drawing/2014/main" id="{88285A09-EEA5-4DED-8E3A-C07C297D95B3}"/>
              </a:ext>
            </a:extLst>
          </p:cNvPr>
          <p:cNvSpPr/>
          <p:nvPr/>
        </p:nvSpPr>
        <p:spPr>
          <a:xfrm>
            <a:off x="7722815" y="3254067"/>
            <a:ext cx="508030" cy="508030"/>
          </a:xfrm>
          <a:prstGeom prst="rect">
            <a:avLst/>
          </a:prstGeom>
          <a:solidFill>
            <a:srgbClr val="86C7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</a:endParaRPr>
          </a:p>
        </p:txBody>
      </p:sp>
      <p:pic>
        <p:nvPicPr>
          <p:cNvPr id="90" name="Graphic 81">
            <a:extLst>
              <a:ext uri="{FF2B5EF4-FFF2-40B4-BE49-F238E27FC236}">
                <a16:creationId xmlns:a16="http://schemas.microsoft.com/office/drawing/2014/main" id="{7E8EFE4A-EC7D-4BF1-B1FF-C6F4E9E43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493" y="3292332"/>
            <a:ext cx="436674" cy="43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Google Shape;573;p29">
            <a:extLst>
              <a:ext uri="{FF2B5EF4-FFF2-40B4-BE49-F238E27FC236}">
                <a16:creationId xmlns:a16="http://schemas.microsoft.com/office/drawing/2014/main" id="{4661BD10-B687-4F86-A2D3-250DECDADC1C}"/>
              </a:ext>
            </a:extLst>
          </p:cNvPr>
          <p:cNvSpPr txBox="1">
            <a:spLocks/>
          </p:cNvSpPr>
          <p:nvPr/>
        </p:nvSpPr>
        <p:spPr>
          <a:xfrm>
            <a:off x="7621926" y="3713364"/>
            <a:ext cx="709808" cy="3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/>
            <a:r>
              <a:rPr lang="de-DE" sz="700" dirty="0">
                <a:solidFill>
                  <a:schemeClr val="tx2"/>
                </a:solidFill>
              </a:rPr>
              <a:t>IoT Rule</a:t>
            </a:r>
          </a:p>
          <a:p>
            <a:pPr marL="0" indent="0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93" name="Google Shape;689;p32">
            <a:extLst>
              <a:ext uri="{FF2B5EF4-FFF2-40B4-BE49-F238E27FC236}">
                <a16:creationId xmlns:a16="http://schemas.microsoft.com/office/drawing/2014/main" id="{AF1743B8-D6D2-4F2B-BECF-B0C8BBFA73A8}"/>
              </a:ext>
            </a:extLst>
          </p:cNvPr>
          <p:cNvSpPr/>
          <p:nvPr/>
        </p:nvSpPr>
        <p:spPr>
          <a:xfrm>
            <a:off x="4874239" y="1523216"/>
            <a:ext cx="899991" cy="902977"/>
          </a:xfrm>
          <a:prstGeom prst="rect">
            <a:avLst/>
          </a:prstGeom>
          <a:solidFill>
            <a:srgbClr val="86C7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</a:endParaRPr>
          </a:p>
        </p:txBody>
      </p:sp>
      <p:pic>
        <p:nvPicPr>
          <p:cNvPr id="92" name="Graphic 61">
            <a:extLst>
              <a:ext uri="{FF2B5EF4-FFF2-40B4-BE49-F238E27FC236}">
                <a16:creationId xmlns:a16="http://schemas.microsoft.com/office/drawing/2014/main" id="{A2DD41AE-FB15-8E48-B125-A5F1FF1EC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798" y="1682278"/>
            <a:ext cx="592845" cy="59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279AC910-ABD6-4D5D-86D7-7A268254AC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1824" y="2993190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5945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Bildschirmpräsentation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Share Tech</vt:lpstr>
      <vt:lpstr>Maven Pro</vt:lpstr>
      <vt:lpstr>Data Science Consulting by Slidesgo</vt:lpstr>
      <vt:lpstr>Architektur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Projektgruppe 01</dc:title>
  <dc:creator>Jonas</dc:creator>
  <cp:lastModifiedBy>ms972564</cp:lastModifiedBy>
  <cp:revision>45</cp:revision>
  <dcterms:modified xsi:type="dcterms:W3CDTF">2021-08-10T12:20:49Z</dcterms:modified>
</cp:coreProperties>
</file>