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71" r:id="rId12"/>
    <p:sldId id="274" r:id="rId13"/>
    <p:sldId id="272" r:id="rId14"/>
    <p:sldId id="265" r:id="rId15"/>
    <p:sldId id="266" r:id="rId16"/>
    <p:sldId id="268" r:id="rId17"/>
    <p:sldId id="270" r:id="rId18"/>
    <p:sldId id="269" r:id="rId19"/>
    <p:sldId id="267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0022" autoAdjust="0"/>
  </p:normalViewPr>
  <p:slideViewPr>
    <p:cSldViewPr snapToGrid="0">
      <p:cViewPr varScale="1">
        <p:scale>
          <a:sx n="92" d="100"/>
          <a:sy n="92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15DF2-79BD-4C64-A5B8-D9BBB90DCD43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1270-E865-4658-8F82-5675740E7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00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Standard </a:t>
            </a:r>
            <a:r>
              <a:rPr lang="en-GB" dirty="0" err="1"/>
              <a:t>blabla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Einzelne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pro </a:t>
            </a:r>
            <a:r>
              <a:rPr lang="en-GB" dirty="0" err="1"/>
              <a:t>Vorlesung</a:t>
            </a:r>
            <a:r>
              <a:rPr lang="en-GB" dirty="0"/>
              <a:t>; </a:t>
            </a:r>
            <a:r>
              <a:rPr lang="en-GB" dirty="0" err="1"/>
              <a:t>paar</a:t>
            </a:r>
            <a:r>
              <a:rPr lang="en-GB" dirty="0"/>
              <a:t>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jedem</a:t>
            </a:r>
            <a:r>
              <a:rPr lang="en-GB" dirty="0"/>
              <a:t> </a:t>
            </a:r>
            <a:r>
              <a:rPr lang="en-GB" dirty="0" err="1"/>
              <a:t>Thema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15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1: DAO-</a:t>
            </a:r>
            <a:r>
              <a:rPr lang="en-GB" dirty="0" err="1"/>
              <a:t>Klasse</a:t>
            </a:r>
            <a:r>
              <a:rPr lang="en-GB" dirty="0"/>
              <a:t> (database access object)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persistierende</a:t>
            </a:r>
            <a:r>
              <a:rPr lang="en-GB" dirty="0"/>
              <a:t> Model-</a:t>
            </a:r>
            <a:r>
              <a:rPr lang="en-GB" dirty="0" err="1"/>
              <a:t>Klasse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2: </a:t>
            </a:r>
            <a:r>
              <a:rPr lang="en-GB" dirty="0" err="1"/>
              <a:t>Verbindung</a:t>
            </a:r>
            <a:r>
              <a:rPr lang="en-GB" dirty="0"/>
              <a:t> per Slick </a:t>
            </a:r>
            <a:r>
              <a:rPr lang="en-GB" dirty="0" err="1"/>
              <a:t>zu</a:t>
            </a:r>
            <a:r>
              <a:rPr lang="en-GB" dirty="0"/>
              <a:t> h2-Datenbank, </a:t>
            </a:r>
            <a:r>
              <a:rPr lang="en-GB" dirty="0" err="1"/>
              <a:t>mithilfe</a:t>
            </a:r>
            <a:r>
              <a:rPr lang="en-GB" dirty="0"/>
              <a:t> des Schemas der DAO-Klassen warden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jedem</a:t>
            </a:r>
            <a:r>
              <a:rPr lang="en-GB" dirty="0"/>
              <a:t> Start die </a:t>
            </a:r>
            <a:r>
              <a:rPr lang="en-GB" dirty="0" err="1"/>
              <a:t>Tabellen</a:t>
            </a:r>
            <a:r>
              <a:rPr lang="en-GB" dirty="0"/>
              <a:t> </a:t>
            </a:r>
            <a:r>
              <a:rPr lang="en-GB" dirty="0" err="1"/>
              <a:t>angelegt</a:t>
            </a:r>
            <a:r>
              <a:rPr lang="en-GB" dirty="0"/>
              <a:t> die </a:t>
            </a:r>
            <a:r>
              <a:rPr lang="en-GB" dirty="0" err="1"/>
              <a:t>im</a:t>
            </a:r>
            <a:r>
              <a:rPr lang="en-GB" dirty="0"/>
              <a:t> Schema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vorhanden</a:t>
            </a:r>
            <a:r>
              <a:rPr lang="en-GB" dirty="0"/>
              <a:t> </a:t>
            </a:r>
            <a:r>
              <a:rPr lang="en-GB" dirty="0" err="1"/>
              <a:t>sind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71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Speichern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höchste</a:t>
            </a:r>
            <a:r>
              <a:rPr lang="en-GB" dirty="0"/>
              <a:t> ID </a:t>
            </a:r>
            <a:r>
              <a:rPr lang="en-GB" dirty="0" err="1"/>
              <a:t>aus</a:t>
            </a:r>
            <a:r>
              <a:rPr lang="en-GB" dirty="0"/>
              <a:t> der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auslesen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Abfolge</a:t>
            </a:r>
            <a:r>
              <a:rPr lang="en-GB" dirty="0"/>
              <a:t> </a:t>
            </a:r>
            <a:r>
              <a:rPr lang="en-GB" dirty="0" err="1"/>
              <a:t>erstellen</a:t>
            </a:r>
            <a:r>
              <a:rPr lang="en-GB" dirty="0"/>
              <a:t>: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Spieler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Session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ID </a:t>
            </a:r>
            <a:r>
              <a:rPr lang="en-GB" dirty="0" err="1"/>
              <a:t>speichern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Zusätzlich</a:t>
            </a:r>
            <a:r>
              <a:rPr lang="en-GB" dirty="0"/>
              <a:t> </a:t>
            </a:r>
            <a:r>
              <a:rPr lang="en-GB" dirty="0" err="1"/>
              <a:t>Abfrage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beantworteten</a:t>
            </a:r>
            <a:r>
              <a:rPr lang="en-GB" dirty="0"/>
              <a:t> </a:t>
            </a:r>
            <a:r>
              <a:rPr lang="en-GB" dirty="0" err="1"/>
              <a:t>Fragen</a:t>
            </a:r>
            <a:r>
              <a:rPr lang="en-GB" dirty="0"/>
              <a:t> des </a:t>
            </a:r>
            <a:r>
              <a:rPr lang="en-GB" dirty="0" err="1"/>
              <a:t>Spielers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entsprechenden</a:t>
            </a:r>
            <a:r>
              <a:rPr lang="en-GB" dirty="0"/>
              <a:t> ID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32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Das </a:t>
            </a:r>
            <a:r>
              <a:rPr lang="en-GB" dirty="0" err="1"/>
              <a:t>gleiche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eventuellen</a:t>
            </a:r>
            <a:r>
              <a:rPr lang="en-GB" dirty="0"/>
              <a:t> </a:t>
            </a:r>
            <a:r>
              <a:rPr lang="en-GB" dirty="0" err="1"/>
              <a:t>zweiten</a:t>
            </a:r>
            <a:r>
              <a:rPr lang="en-GB" dirty="0"/>
              <a:t> </a:t>
            </a:r>
            <a:r>
              <a:rPr lang="en-GB" dirty="0" err="1"/>
              <a:t>Spieler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erstellten</a:t>
            </a:r>
            <a:r>
              <a:rPr lang="en-GB" dirty="0"/>
              <a:t> </a:t>
            </a:r>
            <a:r>
              <a:rPr lang="en-GB" dirty="0" err="1"/>
              <a:t>Abfragen</a:t>
            </a:r>
            <a:r>
              <a:rPr lang="en-GB" dirty="0"/>
              <a:t> warden </a:t>
            </a:r>
            <a:r>
              <a:rPr lang="en-GB" dirty="0" err="1"/>
              <a:t>dann</a:t>
            </a:r>
            <a:r>
              <a:rPr lang="en-GB" dirty="0"/>
              <a:t> auf </a:t>
            </a:r>
            <a:r>
              <a:rPr lang="en-GB" dirty="0" err="1"/>
              <a:t>einmal</a:t>
            </a:r>
            <a:r>
              <a:rPr lang="en-GB" dirty="0"/>
              <a:t> (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DBIO.seq</a:t>
            </a:r>
            <a:r>
              <a:rPr lang="en-GB" dirty="0"/>
              <a:t>()) in die DB </a:t>
            </a:r>
            <a:r>
              <a:rPr lang="en-GB" dirty="0" err="1"/>
              <a:t>geschrieben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502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Laden</a:t>
            </a:r>
          </a:p>
          <a:p>
            <a:pPr marL="171450" indent="-171450">
              <a:buFontTx/>
              <a:buChar char="-"/>
            </a:pPr>
            <a:r>
              <a:rPr lang="en-GB" dirty="0"/>
              <a:t>DB-Schema: Result -&gt; </a:t>
            </a:r>
            <a:r>
              <a:rPr lang="en-GB" dirty="0" err="1"/>
              <a:t>enthält</a:t>
            </a:r>
            <a:r>
              <a:rPr lang="en-GB" dirty="0"/>
              <a:t> </a:t>
            </a:r>
            <a:r>
              <a:rPr lang="en-GB" dirty="0" err="1"/>
              <a:t>Spieler</a:t>
            </a:r>
            <a:r>
              <a:rPr lang="en-GB" dirty="0"/>
              <a:t> -&gt; </a:t>
            </a:r>
            <a:r>
              <a:rPr lang="en-GB" dirty="0" err="1"/>
              <a:t>enthalten</a:t>
            </a:r>
            <a:r>
              <a:rPr lang="en-GB" dirty="0"/>
              <a:t> </a:t>
            </a:r>
            <a:r>
              <a:rPr lang="en-GB" dirty="0" err="1"/>
              <a:t>Fragen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For comprehension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entsprechenden</a:t>
            </a:r>
            <a:r>
              <a:rPr lang="en-GB" dirty="0"/>
              <a:t> </a:t>
            </a:r>
            <a:r>
              <a:rPr lang="en-GB" dirty="0" err="1"/>
              <a:t>Relationen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Die </a:t>
            </a:r>
            <a:r>
              <a:rPr lang="en-GB" dirty="0" err="1"/>
              <a:t>daraus</a:t>
            </a:r>
            <a:r>
              <a:rPr lang="en-GB" dirty="0"/>
              <a:t> </a:t>
            </a:r>
            <a:r>
              <a:rPr lang="en-GB" dirty="0" err="1"/>
              <a:t>resultierende</a:t>
            </a:r>
            <a:r>
              <a:rPr lang="en-GB" dirty="0"/>
              <a:t> Query </a:t>
            </a:r>
            <a:r>
              <a:rPr lang="en-GB" dirty="0" err="1"/>
              <a:t>wird</a:t>
            </a:r>
            <a:r>
              <a:rPr lang="en-GB" dirty="0"/>
              <a:t> der DB </a:t>
            </a:r>
            <a:r>
              <a:rPr lang="en-GB" dirty="0" err="1"/>
              <a:t>übergeben</a:t>
            </a:r>
            <a:r>
              <a:rPr lang="en-GB" dirty="0"/>
              <a:t> und </a:t>
            </a:r>
            <a:r>
              <a:rPr lang="en-GB" dirty="0" err="1"/>
              <a:t>entsprechend</a:t>
            </a:r>
            <a:r>
              <a:rPr lang="en-GB" dirty="0"/>
              <a:t> </a:t>
            </a:r>
            <a:r>
              <a:rPr lang="en-GB" dirty="0" err="1"/>
              <a:t>ausgewertet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Zwar</a:t>
            </a:r>
            <a:r>
              <a:rPr lang="en-GB" dirty="0"/>
              <a:t> </a:t>
            </a:r>
            <a:r>
              <a:rPr lang="en-GB" dirty="0" err="1"/>
              <a:t>Funktional</a:t>
            </a:r>
            <a:r>
              <a:rPr lang="en-GB" dirty="0"/>
              <a:t>,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trotzdem</a:t>
            </a:r>
            <a:r>
              <a:rPr lang="en-GB" dirty="0"/>
              <a:t> </a:t>
            </a:r>
            <a:r>
              <a:rPr lang="en-GB" dirty="0" err="1"/>
              <a:t>recht</a:t>
            </a:r>
            <a:r>
              <a:rPr lang="en-GB" dirty="0"/>
              <a:t> </a:t>
            </a:r>
            <a:r>
              <a:rPr lang="en-GB" dirty="0" err="1"/>
              <a:t>kompliziert</a:t>
            </a:r>
            <a:r>
              <a:rPr lang="en-GB" dirty="0"/>
              <a:t> / </a:t>
            </a:r>
            <a:r>
              <a:rPr lang="en-GB" dirty="0" err="1"/>
              <a:t>hässlich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</a:t>
            </a:r>
            <a:r>
              <a:rPr lang="en-GB" dirty="0" err="1"/>
              <a:t>Gruppierungen</a:t>
            </a:r>
            <a:r>
              <a:rPr lang="en-GB" dirty="0"/>
              <a:t> </a:t>
            </a:r>
            <a:r>
              <a:rPr lang="en-GB" dirty="0" err="1"/>
              <a:t>vorgenommen</a:t>
            </a:r>
            <a:r>
              <a:rPr lang="en-GB" dirty="0"/>
              <a:t> warden </a:t>
            </a:r>
            <a:r>
              <a:rPr lang="en-GB" dirty="0" err="1"/>
              <a:t>müssen</a:t>
            </a:r>
            <a:r>
              <a:rPr lang="en-GB" dirty="0"/>
              <a:t> um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wieder</a:t>
            </a:r>
            <a:r>
              <a:rPr lang="en-GB" dirty="0"/>
              <a:t> in Model-Klassen </a:t>
            </a:r>
            <a:r>
              <a:rPr lang="en-GB" dirty="0" err="1"/>
              <a:t>speichern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können</a:t>
            </a:r>
            <a:endParaRPr lang="en-GB" dirty="0"/>
          </a:p>
          <a:p>
            <a:pPr marL="685800" lvl="1" indent="-228600">
              <a:buFontTx/>
              <a:buAutoNum type="arabicPeriod"/>
            </a:pPr>
            <a:r>
              <a:rPr lang="en-GB" dirty="0" err="1"/>
              <a:t>Nach</a:t>
            </a:r>
            <a:r>
              <a:rPr lang="en-GB" dirty="0"/>
              <a:t> Result </a:t>
            </a:r>
            <a:r>
              <a:rPr lang="en-GB" dirty="0" err="1"/>
              <a:t>gruppieren</a:t>
            </a:r>
            <a:endParaRPr lang="en-GB" dirty="0"/>
          </a:p>
          <a:p>
            <a:pPr marL="685800" lvl="1" indent="-228600">
              <a:buFontTx/>
              <a:buAutoNum type="arabicPeriod"/>
            </a:pPr>
            <a:r>
              <a:rPr lang="en-GB" dirty="0"/>
              <a:t>TODO JONAS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06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holen</a:t>
            </a:r>
            <a:r>
              <a:rPr lang="en-GB" dirty="0"/>
              <a:t> / </a:t>
            </a:r>
            <a:r>
              <a:rPr lang="en-GB" dirty="0" err="1"/>
              <a:t>anlegen</a:t>
            </a: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Collection </a:t>
            </a:r>
            <a:r>
              <a:rPr lang="en-GB" dirty="0" err="1"/>
              <a:t>holen</a:t>
            </a:r>
            <a:r>
              <a:rPr lang="en-GB" dirty="0"/>
              <a:t> / </a:t>
            </a:r>
            <a:r>
              <a:rPr lang="en-GB" dirty="0" err="1"/>
              <a:t>anlegen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Speichern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MongoDB-</a:t>
            </a:r>
            <a:r>
              <a:rPr lang="en-GB" dirty="0" err="1"/>
              <a:t>Dokumente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JSON </a:t>
            </a:r>
            <a:r>
              <a:rPr lang="en-GB" dirty="0" err="1"/>
              <a:t>erstellt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-&gt; </a:t>
            </a:r>
            <a:r>
              <a:rPr lang="en-GB" dirty="0" err="1"/>
              <a:t>vorhandene</a:t>
            </a:r>
            <a:r>
              <a:rPr lang="en-GB" dirty="0"/>
              <a:t> JSON </a:t>
            </a:r>
            <a:r>
              <a:rPr lang="en-GB" dirty="0" err="1"/>
              <a:t>Persistierung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benutzt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Danach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Laden: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Dokumente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DB laden und </a:t>
            </a:r>
            <a:r>
              <a:rPr lang="en-GB" dirty="0" err="1"/>
              <a:t>über</a:t>
            </a:r>
            <a:r>
              <a:rPr lang="en-GB" dirty="0"/>
              <a:t> “projection” die interne ID </a:t>
            </a:r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ausblenden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Danach</a:t>
            </a:r>
            <a:r>
              <a:rPr lang="en-GB" dirty="0"/>
              <a:t> die </a:t>
            </a:r>
            <a:r>
              <a:rPr lang="en-GB" dirty="0" err="1"/>
              <a:t>Dokumente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JSON </a:t>
            </a:r>
            <a:r>
              <a:rPr lang="en-GB" dirty="0" err="1"/>
              <a:t>parsen</a:t>
            </a:r>
            <a:r>
              <a:rPr lang="en-GB" dirty="0"/>
              <a:t> und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Ergebnisse</a:t>
            </a:r>
            <a:r>
              <a:rPr lang="en-GB" dirty="0"/>
              <a:t> </a:t>
            </a:r>
            <a:r>
              <a:rPr lang="en-GB" dirty="0" err="1"/>
              <a:t>heraus</a:t>
            </a:r>
            <a:r>
              <a:rPr lang="en-GB" dirty="0"/>
              <a:t> filter die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geparsed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konnten</a:t>
            </a:r>
            <a:r>
              <a:rPr lang="en-GB" dirty="0"/>
              <a:t> -&gt; </a:t>
            </a:r>
            <a:r>
              <a:rPr lang="en-GB" dirty="0" err="1"/>
              <a:t>Ergebnis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die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gefüllten</a:t>
            </a:r>
            <a:r>
              <a:rPr lang="en-GB" dirty="0"/>
              <a:t> Model-Klassen (</a:t>
            </a:r>
            <a:r>
              <a:rPr lang="en-GB" dirty="0" err="1"/>
              <a:t>können</a:t>
            </a:r>
            <a:r>
              <a:rPr lang="en-GB" dirty="0"/>
              <a:t> direct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4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TODO LIO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64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TODO LIO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79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TODO LIO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29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TODO LIO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22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TODO LIO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51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TODO LIO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096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TODO LIO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4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1: </a:t>
            </a:r>
            <a:r>
              <a:rPr lang="en-GB" dirty="0" err="1"/>
              <a:t>selbsterklärend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2: Undo-Pattern: Command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übergebenen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angepasst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/>
              <a:t>3: </a:t>
            </a:r>
            <a:r>
              <a:rPr lang="en-GB" dirty="0" err="1"/>
              <a:t>selbsterklärend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2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 + Julian</a:t>
            </a:r>
          </a:p>
          <a:p>
            <a:pPr marL="171450" indent="-171450">
              <a:buFontTx/>
              <a:buChar char="-"/>
            </a:pPr>
            <a:r>
              <a:rPr lang="en-GB" dirty="0"/>
              <a:t>1: GUI muss in </a:t>
            </a:r>
            <a:r>
              <a:rPr lang="en-GB" dirty="0" err="1"/>
              <a:t>eigenen</a:t>
            </a:r>
            <a:r>
              <a:rPr lang="en-GB" dirty="0"/>
              <a:t> Thread </a:t>
            </a:r>
            <a:r>
              <a:rPr lang="en-GB" dirty="0" err="1"/>
              <a:t>laufen</a:t>
            </a:r>
            <a:r>
              <a:rPr lang="en-GB" dirty="0"/>
              <a:t> um TUI / </a:t>
            </a:r>
            <a:r>
              <a:rPr lang="en-GB" dirty="0" err="1"/>
              <a:t>andere</a:t>
            </a:r>
            <a:r>
              <a:rPr lang="en-GB" dirty="0"/>
              <a:t> UIs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blockieren</a:t>
            </a:r>
            <a:r>
              <a:rPr lang="en-GB" dirty="0"/>
              <a:t>, GUI </a:t>
            </a:r>
            <a:r>
              <a:rPr lang="en-GB" dirty="0" err="1"/>
              <a:t>signalisiert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latch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Initialisierung</a:t>
            </a:r>
            <a:r>
              <a:rPr lang="en-GB" dirty="0"/>
              <a:t> </a:t>
            </a:r>
            <a:r>
              <a:rPr lang="en-GB" dirty="0" err="1"/>
              <a:t>fertig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2: TODO JULIAN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02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en-GB" dirty="0"/>
              <a:t>A</a:t>
            </a:r>
            <a:r>
              <a:rPr lang="de-DE" dirty="0"/>
              <a:t>ctorFactory über Guice injected, erstellt für jedes Register eine Actor-Instanz</a:t>
            </a:r>
          </a:p>
          <a:p>
            <a:pPr marL="171450" indent="-171450">
              <a:buFontTx/>
              <a:buChar char="-"/>
            </a:pPr>
            <a:r>
              <a:rPr lang="de-DE" dirty="0"/>
              <a:t>controller.ask(…) -&gt; entspricht ? Operator (erwartet im Vergleich zu ! direkt ein Ergebnis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Ergebnis in Form von Future, akka-http wartet mit onComplete auf das Ergebnis und gibt dieses dann an den Client zurück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8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GB" dirty="0"/>
              <a:t>Actor matched die </a:t>
            </a:r>
            <a:r>
              <a:rPr lang="en-GB" dirty="0" err="1"/>
              <a:t>erhaltene</a:t>
            </a:r>
            <a:r>
              <a:rPr lang="en-GB" dirty="0"/>
              <a:t> </a:t>
            </a:r>
            <a:r>
              <a:rPr lang="en-GB" dirty="0" err="1"/>
              <a:t>Nachricht</a:t>
            </a:r>
            <a:r>
              <a:rPr lang="en-GB" dirty="0"/>
              <a:t> und </a:t>
            </a:r>
            <a:r>
              <a:rPr lang="en-GB" dirty="0" err="1"/>
              <a:t>führt</a:t>
            </a:r>
            <a:r>
              <a:rPr lang="en-GB" dirty="0"/>
              <a:t> </a:t>
            </a:r>
            <a:r>
              <a:rPr lang="en-GB" dirty="0" err="1"/>
              <a:t>entsprechende</a:t>
            </a:r>
            <a:r>
              <a:rPr lang="en-GB" dirty="0"/>
              <a:t> </a:t>
            </a:r>
            <a:r>
              <a:rPr lang="en-GB" dirty="0" err="1"/>
              <a:t>Aktionen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/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Ergebnisse</a:t>
            </a:r>
            <a:r>
              <a:rPr lang="en-GB" dirty="0"/>
              <a:t> </a:t>
            </a:r>
            <a:r>
              <a:rPr lang="en-GB" dirty="0" err="1"/>
              <a:t>zurück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Anstatt</a:t>
            </a:r>
            <a:r>
              <a:rPr lang="en-GB" dirty="0"/>
              <a:t> Strings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eigentlich</a:t>
            </a:r>
            <a:r>
              <a:rPr lang="en-GB" dirty="0"/>
              <a:t> auf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o.ä</a:t>
            </a:r>
            <a:r>
              <a:rPr lang="en-GB" dirty="0"/>
              <a:t>. </a:t>
            </a:r>
            <a:r>
              <a:rPr lang="en-GB" dirty="0" err="1"/>
              <a:t>gematched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1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Julian</a:t>
            </a:r>
          </a:p>
          <a:p>
            <a:pPr marL="171450" indent="-171450">
              <a:buFontTx/>
              <a:buChar char="-"/>
            </a:pPr>
            <a:r>
              <a:rPr lang="en-GB" dirty="0"/>
              <a:t>TODO JULIAN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54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Julian</a:t>
            </a:r>
          </a:p>
          <a:p>
            <a:pPr marL="171450" indent="-171450">
              <a:buFontTx/>
              <a:buChar char="-"/>
            </a:pPr>
            <a:r>
              <a:rPr lang="en-GB" dirty="0"/>
              <a:t>TODO JULIAN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73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Lio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TODO LIO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1270-E865-4658-8F82-5675740E705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82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4F0D-C0D5-439E-A7AC-2CA2079E2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A6C8-7C76-4187-B46F-5245A69D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DEA7-05F7-45D9-AC74-215D480D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DC5F-D6BC-4920-AA32-766BD1B2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Julian </a:t>
            </a:r>
            <a:r>
              <a:rPr lang="en-GB" dirty="0" err="1"/>
              <a:t>Raufelder</a:t>
            </a:r>
            <a:r>
              <a:rPr lang="en-GB" dirty="0"/>
              <a:t>, Lionel </a:t>
            </a:r>
            <a:r>
              <a:rPr lang="en-GB" dirty="0" err="1"/>
              <a:t>Kornberger</a:t>
            </a:r>
            <a:r>
              <a:rPr lang="en-GB" dirty="0"/>
              <a:t>, Jonas </a:t>
            </a:r>
            <a:r>
              <a:rPr lang="en-GB" dirty="0" err="1"/>
              <a:t>Reinwald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6C22-E88A-4030-B124-8114D399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3B9D-AA69-47E8-9E63-747E71CF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E6934-AD3C-4538-BF49-BC4699B6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057F-0DC9-4FF7-B62B-4C28E147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349-AD90-4D7D-A83F-DF98F1B7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22C9-BBCB-4ACE-B6AA-5E52ECD5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1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741-C5AB-4493-AA39-C4B9662D6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4C675-350F-4EBA-AF04-66733C71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1FB9-AF0F-4974-A6C1-1F83240A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FCC4-AA14-46D8-ABE3-D85355AB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3EEC-681F-48DD-B9BE-1EC4144E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74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BE5-C49B-4772-BAD6-3BD291E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68CA-D026-4C3D-A9A0-D8D85822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A2B9-A45A-4BA3-B892-63914527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F383-4431-4A52-B87E-1C5343E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FA14-C36E-4CF6-9D6C-64B30EBB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7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3A27-BB26-458A-A7BC-BE25EF0A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53CAA-1A16-4E9B-B981-A4E62B59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630B-30C7-41DA-8BB8-6FB4B1B0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24F1-7FDA-49F7-AB86-E16E5232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A1FA-86CE-4A94-A130-183208CB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BE8D-740D-49D9-975C-463A6A4B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100D-C614-4A30-89B8-15386AFBD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04F74-D601-4844-87E5-3770E22B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55CD-EE98-46EB-AFA4-A5416EBC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F85D7-4BFA-43C2-8942-4F3E85FB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668E-0191-4419-BF4B-44AAF0E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00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882B-5EFE-4E73-A294-9EF11DA2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BE0A-8E55-4C36-A2B8-0BC93663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C192C-9C3D-4266-BBB7-E1419C94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6ED3E-4F4F-454B-930B-67B214CE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E3C9B-DBF4-4637-830A-D721C1420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19B4D-4FCE-4007-BF27-24CB0D1E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8EA56-E2CD-47DF-915A-A26F14CE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3A810-907F-4FBD-8041-A7FC7371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CD29-65FE-4760-B2E1-B54D745E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0F2EA-65BD-4A06-A7E5-A5D6CCFA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38C20-DF65-43CF-A2F2-E342BD1E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2653-0EBC-4563-B67F-7A6A750D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0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C3DAD-3BBD-4864-A217-1E5CBF0A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5A240-8079-41B7-92B5-D18B6272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65F2-52EC-4694-BE74-8E0E878D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8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7792-B6A6-4B06-B8E6-EAFB1337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E435-2EF6-490D-9F25-803DA637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840B-5FA6-41B1-A3CF-97C70E36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5A5E-3F9D-4D0F-862A-E06F0D89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07AC-ABE7-4631-A216-8B069420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0BDB-574F-4EA7-B9A1-63BBD72C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5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88A3-C4E1-4BA2-A19C-CDE6E789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00384-DD11-46B6-82D5-56202840E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3956-C5F1-4027-BE6A-BCA5AF1D3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EC4B-0FB3-4B45-B0FD-81ABEDA1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8E6F-C3F2-4965-B653-27EBE3A2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7193D-6923-492D-97E2-8CF42DFE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3F67D-C6EF-4BF6-BE2A-702F54E6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0AB5-5D63-4FFE-A5E1-AD09A38D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5F8-73B1-4034-ACA2-EE0CFCBD5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61D8-61CA-4D1F-9555-82B6FF3A8AB5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4537-0E14-49D0-990C-1183CDDCF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DEE1-A4FB-4D96-BE28-0CA45313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526B-7A7F-445D-9BE7-5CE07FD6A8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9DDF-B6AC-4E7F-A0D0-E1FE5CF7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Learn Duel</a:t>
            </a:r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B61EB-50D0-417E-A178-DD0D7F88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Softwarearchitektur</a:t>
            </a:r>
            <a:endParaRPr lang="de-DE" sz="2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DCD6-FE50-41E3-95E0-3869B5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100"/>
              <a:t>Julian Raufelder, Lionel Kornberger, Jonas Reinwald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260285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1" y="488841"/>
            <a:ext cx="3770171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Persistence – Slick (H2)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4954E-0D51-4196-A420-86BFBDC2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10" y="488841"/>
            <a:ext cx="6663374" cy="1770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0A31F-E6BC-4480-A7EB-5322353D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01" y="2552556"/>
            <a:ext cx="9026433" cy="39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61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249C86-D45B-43E4-B4C2-C9D9FA1E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87" y="1814404"/>
            <a:ext cx="9437980" cy="457010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0201E7A-B88C-41C5-A278-729D4DF84BC0}"/>
              </a:ext>
            </a:extLst>
          </p:cNvPr>
          <p:cNvSpPr txBox="1">
            <a:spLocks/>
          </p:cNvSpPr>
          <p:nvPr/>
        </p:nvSpPr>
        <p:spPr>
          <a:xfrm>
            <a:off x="833001" y="488841"/>
            <a:ext cx="59938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Persistence – Slick (H2)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1B7E18-CCF7-44B9-B64B-AC4A9129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95" y="1814404"/>
            <a:ext cx="9756210" cy="455374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0201E7A-B88C-41C5-A278-729D4DF84BC0}"/>
              </a:ext>
            </a:extLst>
          </p:cNvPr>
          <p:cNvSpPr txBox="1">
            <a:spLocks/>
          </p:cNvSpPr>
          <p:nvPr/>
        </p:nvSpPr>
        <p:spPr>
          <a:xfrm>
            <a:off x="833001" y="488841"/>
            <a:ext cx="7438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Persistence – Slick (H2)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6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Persistence – Slick (H2)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2F114-B329-47F8-837A-83A3809F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00" y="1430914"/>
            <a:ext cx="7905753" cy="51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6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Persistence – NoSQL (MongoDB)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1AB5A-0C2B-4795-AD0F-3D088AF5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2" y="3198654"/>
            <a:ext cx="8824065" cy="3489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278E3-350E-47D5-94E5-954987257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02" y="1543155"/>
            <a:ext cx="8081205" cy="14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Testing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BE1607-0F4C-8548-BAF3-104FB2EA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4201390" cy="4154361"/>
          </a:xfrm>
        </p:spPr>
        <p:txBody>
          <a:bodyPr>
            <a:normAutofit/>
          </a:bodyPr>
          <a:lstStyle/>
          <a:p>
            <a:r>
              <a:rPr lang="en-GB" sz="2000" dirty="0" err="1">
                <a:solidFill>
                  <a:srgbClr val="FFFFFF"/>
                </a:solidFill>
              </a:rPr>
              <a:t>Datenbanktests</a:t>
            </a:r>
            <a:r>
              <a:rPr lang="en-GB" sz="2000" dirty="0">
                <a:solidFill>
                  <a:srgbClr val="FFFFFF"/>
                </a:solidFill>
              </a:rPr>
              <a:t> (</a:t>
            </a:r>
            <a:r>
              <a:rPr lang="en-GB" sz="2000" dirty="0" err="1">
                <a:solidFill>
                  <a:srgbClr val="FFFFFF"/>
                </a:solidFill>
              </a:rPr>
              <a:t>Vergleich</a:t>
            </a:r>
            <a:r>
              <a:rPr lang="en-GB" sz="2000" dirty="0">
                <a:solidFill>
                  <a:srgbClr val="FFFFFF"/>
                </a:solidFill>
              </a:rPr>
              <a:t> H2 &lt;&gt; MongoDB)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Test: </a:t>
            </a:r>
            <a:r>
              <a:rPr lang="en-GB" sz="2000" dirty="0" err="1">
                <a:solidFill>
                  <a:srgbClr val="FFFFFF"/>
                </a:solidFill>
              </a:rPr>
              <a:t>Spielergebnisse</a:t>
            </a:r>
            <a:r>
              <a:rPr lang="en-GB" sz="2000" dirty="0">
                <a:solidFill>
                  <a:srgbClr val="FFFFFF"/>
                </a:solidFill>
              </a:rPr>
              <a:t> 1000 mal in </a:t>
            </a:r>
            <a:r>
              <a:rPr lang="en-GB" sz="2000" dirty="0" err="1">
                <a:solidFill>
                  <a:srgbClr val="FFFFFF"/>
                </a:solidFill>
              </a:rPr>
              <a:t>Datenbank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schreiben</a:t>
            </a:r>
            <a:endParaRPr lang="en-GB" sz="20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D5E37-DAB6-4E85-B3BD-2B60FB57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8" y="1147762"/>
            <a:ext cx="5866966" cy="54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446636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Testing – h2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FD2CC-8A74-4F9A-A34A-A48566E9F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931446"/>
            <a:ext cx="10555434" cy="45745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4124D-110F-4C39-8B4C-669D04D07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22" y="565943"/>
            <a:ext cx="6185332" cy="10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50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Testing – h2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A94844D6-82EC-4BB7-BBE9-5167B540B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8" y="2055813"/>
            <a:ext cx="11518290" cy="3497060"/>
          </a:xfrm>
        </p:spPr>
      </p:pic>
    </p:spTree>
    <p:extLst>
      <p:ext uri="{BB962C8B-B14F-4D97-AF65-F5344CB8AC3E}">
        <p14:creationId xmlns:p14="http://schemas.microsoft.com/office/powerpoint/2010/main" val="35396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Testing – MongoDB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4B93EA-0FEE-4DE6-BB39-429796F2C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2306782"/>
            <a:ext cx="6599961" cy="10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Profiling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Gatling</a:t>
            </a:r>
          </a:p>
          <a:p>
            <a:r>
              <a:rPr lang="en-GB" sz="2000" dirty="0" err="1">
                <a:solidFill>
                  <a:srgbClr val="FFFFFF"/>
                </a:solidFill>
              </a:rPr>
              <a:t>Senden</a:t>
            </a:r>
            <a:r>
              <a:rPr lang="en-GB" sz="2000" dirty="0">
                <a:solidFill>
                  <a:srgbClr val="FFFFFF"/>
                </a:solidFill>
              </a:rPr>
              <a:t> von n </a:t>
            </a:r>
            <a:r>
              <a:rPr lang="en-GB" sz="2000" dirty="0" err="1">
                <a:solidFill>
                  <a:srgbClr val="FFFFFF"/>
                </a:solidFill>
              </a:rPr>
              <a:t>Anfragen</a:t>
            </a:r>
            <a:r>
              <a:rPr lang="en-GB" sz="2000" dirty="0">
                <a:solidFill>
                  <a:srgbClr val="FFFFFF"/>
                </a:solidFill>
              </a:rPr>
              <a:t> pro </a:t>
            </a:r>
            <a:r>
              <a:rPr lang="en-GB" sz="2000" dirty="0" err="1">
                <a:solidFill>
                  <a:srgbClr val="FFFFFF"/>
                </a:solidFill>
              </a:rPr>
              <a:t>Sekunde</a:t>
            </a:r>
            <a:r>
              <a:rPr lang="en-GB" sz="2000" dirty="0">
                <a:solidFill>
                  <a:srgbClr val="FFFFFF"/>
                </a:solidFill>
              </a:rPr>
              <a:t> (</a:t>
            </a:r>
            <a:r>
              <a:rPr lang="en-GB" sz="2000" dirty="0" err="1">
                <a:solidFill>
                  <a:srgbClr val="FFFFFF"/>
                </a:solidFill>
              </a:rPr>
              <a:t>über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einen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Zeitraum</a:t>
            </a:r>
            <a:r>
              <a:rPr lang="en-GB" sz="2000" dirty="0">
                <a:solidFill>
                  <a:srgbClr val="FFFFFF"/>
                </a:solidFill>
              </a:rPr>
              <a:t> von 15s) an die Rest API</a:t>
            </a:r>
          </a:p>
          <a:p>
            <a:r>
              <a:rPr lang="en-GB" sz="2000" dirty="0" err="1">
                <a:solidFill>
                  <a:srgbClr val="FFFFFF"/>
                </a:solidFill>
              </a:rPr>
              <a:t>Ausgeführt</a:t>
            </a:r>
            <a:r>
              <a:rPr lang="en-GB" sz="2000" dirty="0">
                <a:solidFill>
                  <a:srgbClr val="FFFFFF"/>
                </a:solidFill>
              </a:rPr>
              <a:t> auf </a:t>
            </a:r>
            <a:r>
              <a:rPr lang="en-GB" sz="2000" dirty="0" err="1">
                <a:solidFill>
                  <a:srgbClr val="FFFFFF"/>
                </a:solidFill>
              </a:rPr>
              <a:t>folgender</a:t>
            </a:r>
            <a:r>
              <a:rPr lang="en-GB" sz="2000" dirty="0">
                <a:solidFill>
                  <a:srgbClr val="FFFFFF"/>
                </a:solidFill>
              </a:rPr>
              <a:t> Hardware</a:t>
            </a:r>
            <a:endParaRPr lang="de-DE" sz="2000" dirty="0">
              <a:solidFill>
                <a:srgbClr val="FFFFFF"/>
              </a:solidFill>
            </a:endParaRPr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CC49589A-A587-4F31-97AB-F7644755A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22" y="3341586"/>
            <a:ext cx="4158561" cy="12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9084C-0A52-4DA4-8B84-9A544D78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Functional Style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A333D6-10C1-44DD-B0CD-0F8365561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1922" y="3222507"/>
            <a:ext cx="4934355" cy="1038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BC5003-B5AC-452B-A24D-11118209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02" y="5662030"/>
            <a:ext cx="3970676" cy="708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D66BA-370B-4401-B439-B8FE601D9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2" y="1690688"/>
            <a:ext cx="4513616" cy="3483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91F96-2FAA-478A-B87F-E86F731F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548" y="1696130"/>
            <a:ext cx="4231729" cy="1198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BA7BF-B007-45CC-ADC5-E95A8DCDB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043" y="4589035"/>
            <a:ext cx="5367234" cy="17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4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Profiling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F0171-737A-47B1-96DB-62EE5EAD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2" y="1690688"/>
            <a:ext cx="7994073" cy="45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5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Performance Profiling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42D2-2261-4F10-AB1F-0221DB51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1" y="1597169"/>
            <a:ext cx="8092789" cy="49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0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6C2E-3584-4528-BE31-20992C19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Monads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5F50A-568E-4352-B64A-B06A1976D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7250" y="3613427"/>
            <a:ext cx="4034057" cy="1031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D8CFC-7D84-4339-B046-00DF916CC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51" y="1779216"/>
            <a:ext cx="5071110" cy="150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F282E-D7FD-44ED-B247-865E5CA09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251" y="4971388"/>
            <a:ext cx="4009118" cy="826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56E54-18BD-46C5-8755-EDA9F6CC0A69}"/>
              </a:ext>
            </a:extLst>
          </p:cNvPr>
          <p:cNvSpPr txBox="1"/>
          <p:nvPr/>
        </p:nvSpPr>
        <p:spPr>
          <a:xfrm>
            <a:off x="931258" y="1783556"/>
            <a:ext cx="419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Optionale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Model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41DFE-154A-4192-9DB4-6C80A087DE81}"/>
              </a:ext>
            </a:extLst>
          </p:cNvPr>
          <p:cNvSpPr txBox="1"/>
          <p:nvPr/>
        </p:nvSpPr>
        <p:spPr>
          <a:xfrm>
            <a:off x="931258" y="3613427"/>
            <a:ext cx="419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Komposition</a:t>
            </a:r>
            <a:r>
              <a:rPr lang="en-GB" dirty="0"/>
              <a:t> von </a:t>
            </a:r>
            <a:r>
              <a:rPr lang="en-GB" dirty="0" err="1"/>
              <a:t>Funktionen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8CF23-6D22-4B6F-89E4-60D2BB786D81}"/>
              </a:ext>
            </a:extLst>
          </p:cNvPr>
          <p:cNvSpPr txBox="1"/>
          <p:nvPr/>
        </p:nvSpPr>
        <p:spPr>
          <a:xfrm>
            <a:off x="931258" y="4971388"/>
            <a:ext cx="419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Entpacken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in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68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Futures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6BEA3-7606-459D-829D-7BD1420C8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5435" y="1690688"/>
            <a:ext cx="4056487" cy="2471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9328E-29E6-44DE-BF4F-BFC67078FA7D}"/>
              </a:ext>
            </a:extLst>
          </p:cNvPr>
          <p:cNvSpPr txBox="1"/>
          <p:nvPr/>
        </p:nvSpPr>
        <p:spPr>
          <a:xfrm>
            <a:off x="1007918" y="2171700"/>
            <a:ext cx="3522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Akka</a:t>
            </a:r>
            <a:r>
              <a:rPr lang="en-GB" sz="2400" dirty="0"/>
              <a:t> </a:t>
            </a:r>
            <a:r>
              <a:rPr lang="en-GB" sz="2400" dirty="0" err="1"/>
              <a:t>benutzt</a:t>
            </a:r>
            <a:r>
              <a:rPr lang="en-GB" sz="2400" dirty="0"/>
              <a:t> fast </a:t>
            </a:r>
            <a:r>
              <a:rPr lang="en-GB" sz="2400" dirty="0" err="1"/>
              <a:t>überall</a:t>
            </a:r>
            <a:r>
              <a:rPr lang="en-GB" sz="2400" dirty="0"/>
              <a:t> Futures, </a:t>
            </a:r>
            <a:r>
              <a:rPr lang="en-GB" sz="2400" dirty="0" err="1"/>
              <a:t>mehr</a:t>
            </a:r>
            <a:r>
              <a:rPr lang="en-GB" sz="2400" dirty="0"/>
              <a:t> </a:t>
            </a:r>
            <a:r>
              <a:rPr lang="en-GB" sz="2400" dirty="0" err="1"/>
              <a:t>Beispiele</a:t>
            </a:r>
            <a:r>
              <a:rPr lang="en-GB" sz="2400" dirty="0"/>
              <a:t> </a:t>
            </a:r>
            <a:r>
              <a:rPr lang="en-GB" sz="2400" dirty="0" err="1"/>
              <a:t>dazu</a:t>
            </a:r>
            <a:r>
              <a:rPr lang="en-GB" sz="2400" dirty="0"/>
              <a:t> </a:t>
            </a:r>
            <a:r>
              <a:rPr lang="en-GB" sz="2400" dirty="0" err="1"/>
              <a:t>später</a:t>
            </a:r>
            <a:endParaRPr lang="en-GB" sz="2400" dirty="0"/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5414B-447B-4632-B699-6EA191C1F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8" y="4799982"/>
            <a:ext cx="9604004" cy="9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Actors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7B4B-ACD4-45BA-A576-ADEB5F0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Controller </a:t>
            </a:r>
            <a:r>
              <a:rPr lang="en-GB" sz="2000" dirty="0" err="1">
                <a:solidFill>
                  <a:srgbClr val="FFFFFF"/>
                </a:solidFill>
              </a:rPr>
              <a:t>als</a:t>
            </a:r>
            <a:r>
              <a:rPr lang="en-GB" sz="2000" dirty="0">
                <a:solidFill>
                  <a:srgbClr val="FFFFFF"/>
                </a:solidFill>
              </a:rPr>
              <a:t> Actor</a:t>
            </a:r>
          </a:p>
          <a:p>
            <a:endParaRPr lang="en-GB" sz="2000" dirty="0">
              <a:solidFill>
                <a:srgbClr val="FFFFFF"/>
              </a:solidFill>
            </a:endParaRPr>
          </a:p>
          <a:p>
            <a:r>
              <a:rPr lang="en-GB" sz="2000" dirty="0" err="1">
                <a:solidFill>
                  <a:srgbClr val="FFFFFF"/>
                </a:solidFill>
              </a:rPr>
              <a:t>Wird</a:t>
            </a:r>
            <a:r>
              <a:rPr lang="en-GB" sz="2000" dirty="0">
                <a:solidFill>
                  <a:srgbClr val="FFFFFF"/>
                </a:solidFill>
              </a:rPr>
              <a:t> von </a:t>
            </a:r>
            <a:r>
              <a:rPr lang="en-GB" sz="2000" dirty="0" err="1">
                <a:solidFill>
                  <a:srgbClr val="FFFFFF"/>
                </a:solidFill>
              </a:rPr>
              <a:t>akka</a:t>
            </a:r>
            <a:r>
              <a:rPr lang="en-GB" sz="2000" dirty="0">
                <a:solidFill>
                  <a:srgbClr val="FFFFFF"/>
                </a:solidFill>
              </a:rPr>
              <a:t>-http </a:t>
            </a:r>
            <a:r>
              <a:rPr lang="en-GB" sz="2000" dirty="0" err="1">
                <a:solidFill>
                  <a:srgbClr val="FFFFFF"/>
                </a:solidFill>
              </a:rPr>
              <a:t>nach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Ergebnissen</a:t>
            </a:r>
            <a:r>
              <a:rPr lang="en-GB" sz="2000" dirty="0">
                <a:solidFill>
                  <a:srgbClr val="FFFFFF"/>
                </a:solidFill>
              </a:rPr>
              <a:t> “</a:t>
            </a:r>
            <a:r>
              <a:rPr lang="en-GB" sz="2000" dirty="0" err="1">
                <a:solidFill>
                  <a:srgbClr val="FFFFFF"/>
                </a:solidFill>
              </a:rPr>
              <a:t>gefragt</a:t>
            </a:r>
            <a:r>
              <a:rPr lang="en-GB" sz="2000" dirty="0">
                <a:solidFill>
                  <a:srgbClr val="FFFFFF"/>
                </a:solidFill>
              </a:rPr>
              <a:t>”</a:t>
            </a:r>
          </a:p>
          <a:p>
            <a:endParaRPr lang="en-GB" sz="20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E2507-0C71-4438-8B32-A9E5D79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78" y="2066139"/>
            <a:ext cx="5920430" cy="283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43241-61DE-48B9-8836-302F39C17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886" y="3522948"/>
            <a:ext cx="7129071" cy="28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2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Actors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177B5-61FF-4583-99B5-38D0BA6F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951" y="1212706"/>
            <a:ext cx="6720803" cy="53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3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Distribution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B9666BE-3A5E-4D67-945C-C2C941416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7" y="1919591"/>
            <a:ext cx="5645288" cy="435133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E9AAA5-E2F2-46B3-86CD-01EDBBE13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91" y="365125"/>
            <a:ext cx="5118363" cy="59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Microservices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00DB7-F144-49BB-A59F-DDAD802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" y="1387029"/>
            <a:ext cx="6440632" cy="408061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10E3F-A294-47B8-A1CC-417EFCDF8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32" y="4395321"/>
            <a:ext cx="7264622" cy="2290167"/>
          </a:xfrm>
        </p:spPr>
      </p:pic>
    </p:spTree>
    <p:extLst>
      <p:ext uri="{BB962C8B-B14F-4D97-AF65-F5344CB8AC3E}">
        <p14:creationId xmlns:p14="http://schemas.microsoft.com/office/powerpoint/2010/main" val="347001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8393-FEB3-4B08-B74E-4ACC83A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Docker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EDE9F75-F312-42C7-BCE2-B0CFC5C25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98" y="1555425"/>
            <a:ext cx="3870305" cy="4919879"/>
          </a:xfrm>
          <a:solidFill>
            <a:schemeClr val="accent2"/>
          </a:solidFill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139D29-85C3-480E-8E30-21D2CED92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2" y="1555426"/>
            <a:ext cx="5566980" cy="49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0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Widescreen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Learn Duel</vt:lpstr>
      <vt:lpstr>Functional Style</vt:lpstr>
      <vt:lpstr>Monads</vt:lpstr>
      <vt:lpstr>Futures</vt:lpstr>
      <vt:lpstr>Actors</vt:lpstr>
      <vt:lpstr>Actors</vt:lpstr>
      <vt:lpstr>Distribution</vt:lpstr>
      <vt:lpstr>Microservices</vt:lpstr>
      <vt:lpstr>Docker</vt:lpstr>
      <vt:lpstr>Persistence – Slick (H2)</vt:lpstr>
      <vt:lpstr>PowerPoint Presentation</vt:lpstr>
      <vt:lpstr>PowerPoint Presentation</vt:lpstr>
      <vt:lpstr>Persistence – Slick (H2)</vt:lpstr>
      <vt:lpstr>Persistence – NoSQL (MongoDB)</vt:lpstr>
      <vt:lpstr>Performance Testing</vt:lpstr>
      <vt:lpstr>Performance Testing – h2</vt:lpstr>
      <vt:lpstr>Performance Testing – h2</vt:lpstr>
      <vt:lpstr>Performance Testing – MongoDB</vt:lpstr>
      <vt:lpstr>Performance Profiling</vt:lpstr>
      <vt:lpstr>Performance Profiling</vt:lpstr>
      <vt:lpstr>Performance Profiling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Duel</dc:title>
  <dc:creator>Jonas Reinwald</dc:creator>
  <cp:lastModifiedBy>Jonas Reinwald</cp:lastModifiedBy>
  <cp:revision>77</cp:revision>
  <dcterms:created xsi:type="dcterms:W3CDTF">2018-06-13T14:45:41Z</dcterms:created>
  <dcterms:modified xsi:type="dcterms:W3CDTF">2018-06-26T12:46:16Z</dcterms:modified>
</cp:coreProperties>
</file>