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5DF2-79BD-4C64-A5B8-D9BBB90DCD43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1270-E865-4658-8F82-5675740E7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0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4F0D-C0D5-439E-A7AC-2CA2079E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A6C8-7C76-4187-B46F-5245A69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DEA7-05F7-45D9-AC74-215D480D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C5F-D6BC-4920-AA32-766BD1B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Julian </a:t>
            </a:r>
            <a:r>
              <a:rPr lang="en-GB" dirty="0" err="1"/>
              <a:t>Raufelder</a:t>
            </a:r>
            <a:r>
              <a:rPr lang="en-GB" dirty="0"/>
              <a:t>, Lionel </a:t>
            </a:r>
            <a:r>
              <a:rPr lang="en-GB" dirty="0" err="1"/>
              <a:t>Kornberger</a:t>
            </a:r>
            <a:r>
              <a:rPr lang="en-GB" dirty="0"/>
              <a:t>, Jonas </a:t>
            </a:r>
            <a:r>
              <a:rPr lang="en-GB" dirty="0" err="1"/>
              <a:t>Reinwald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6C22-E88A-4030-B124-8114D399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3B9D-AA69-47E8-9E63-747E71C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6934-AD3C-4538-BF49-BC4699B6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057F-0DC9-4FF7-B62B-4C28E14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349-AD90-4D7D-A83F-DF98F1B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22C9-BBCB-4ACE-B6AA-5E52ECD5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741-C5AB-4493-AA39-C4B9662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C675-350F-4EBA-AF04-66733C71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FB9-AF0F-4974-A6C1-1F83240A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FCC4-AA14-46D8-ABE3-D85355AB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EEC-681F-48DD-B9BE-1EC4144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BE5-C49B-4772-BAD6-3BD291E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68CA-D026-4C3D-A9A0-D8D85822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A2B9-A45A-4BA3-B892-63914527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F383-4431-4A52-B87E-1C5343E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FA14-C36E-4CF6-9D6C-64B30EB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3A27-BB26-458A-A7BC-BE25EF0A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53CAA-1A16-4E9B-B981-A4E62B59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630B-30C7-41DA-8BB8-6FB4B1B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24F1-7FDA-49F7-AB86-E16E5232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A1FA-86CE-4A94-A130-183208C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BE8D-740D-49D9-975C-463A6A4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00D-C614-4A30-89B8-15386AF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4F74-D601-4844-87E5-3770E22B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55CD-EE98-46EB-AFA4-A5416EB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5D7-4BFA-43C2-8942-4F3E85FB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668E-0191-4419-BF4B-44AAF0E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0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882B-5EFE-4E73-A294-9EF11DA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BE0A-8E55-4C36-A2B8-0BC93663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C192C-9C3D-4266-BBB7-E1419C94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6ED3E-4F4F-454B-930B-67B214CE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E3C9B-DBF4-4637-830A-D721C142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B4D-4FCE-4007-BF27-24CB0D1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EA56-E2CD-47DF-915A-A26F14CE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3A810-907F-4FBD-8041-A7FC737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D29-65FE-4760-B2E1-B54D74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0F2EA-65BD-4A06-A7E5-A5D6CCFA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20-DF65-43CF-A2F2-E342BD1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2653-0EBC-4563-B67F-7A6A750D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C3DAD-3BBD-4864-A217-1E5CBF0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A240-8079-41B7-92B5-D18B6272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65F2-52EC-4694-BE74-8E0E878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7792-B6A6-4B06-B8E6-EAFB1337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E435-2EF6-490D-9F25-803DA637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840B-5FA6-41B1-A3CF-97C70E3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5A5E-3F9D-4D0F-862A-E06F0D89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07AC-ABE7-4631-A216-8B069420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BDB-574F-4EA7-B9A1-63BBD72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8A3-C4E1-4BA2-A19C-CDE6E78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0384-DD11-46B6-82D5-56202840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956-C5F1-4027-BE6A-BCA5AF1D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EC4B-0FB3-4B45-B0FD-81ABEDA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8E6F-C3F2-4965-B653-27EBE3A2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193D-6923-492D-97E2-8CF42D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F67D-C6EF-4BF6-BE2A-702F54E6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0AB5-5D63-4FFE-A5E1-AD09A38D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5F8-73B1-4034-ACA2-EE0CFCBD5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1D8-61CA-4D1F-9555-82B6FF3A8AB5}" type="datetimeFigureOut">
              <a:rPr lang="de-DE" smtClean="0"/>
              <a:t>19.06.18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4537-0E14-49D0-990C-1183CDDCF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DEE1-A4FB-4D96-BE28-0CA45313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DDF-B6AC-4E7F-A0D0-E1FE5CF7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Learn Duel</a:t>
            </a:r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61EB-50D0-417E-A178-DD0D7F88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Softwarearchitektur</a:t>
            </a:r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DCD6-FE50-41E3-95E0-3869B5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/>
              <a:t>Julian Raufelder, Lionel Kornberger, Jonas Reinwald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60285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Persistence - NoSQL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Database: MongoDB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Test: write to the database 1000 times (game results)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Timing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EE2E1-DF00-6946-ABF4-EE27CA61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8" y="3227408"/>
            <a:ext cx="10515593" cy="20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BE1607-0F4C-8548-BAF3-104FB2EA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0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Performance Profiling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0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9084C-0A52-4DA4-8B84-9A544D78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Functional Style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69DB3A-59D7-405B-B226-36C17848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4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6C2E-3584-4528-BE31-20992C19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Monads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2391-F9A2-47AD-85C1-FAA5D711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8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Futures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Actors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Distribution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2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Microservices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1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Docker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0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- Slick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Database: H2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Test: write to the database 1000 times (game results) </a:t>
            </a:r>
          </a:p>
          <a:p>
            <a:r>
              <a:rPr lang="de-DE" sz="2000" dirty="0">
                <a:solidFill>
                  <a:srgbClr val="FFFFFF"/>
                </a:solidFill>
              </a:rPr>
              <a:t>Timing: 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5036CE63-7B1F-884D-A49A-EB17B6B9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4" y="3227408"/>
            <a:ext cx="10515596" cy="20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62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Learn Duel</vt:lpstr>
      <vt:lpstr>Functional Style</vt:lpstr>
      <vt:lpstr>Monads</vt:lpstr>
      <vt:lpstr>Futures</vt:lpstr>
      <vt:lpstr>Actors</vt:lpstr>
      <vt:lpstr>Distribution</vt:lpstr>
      <vt:lpstr>Microservices</vt:lpstr>
      <vt:lpstr>Docker</vt:lpstr>
      <vt:lpstr>Persistence - Slick</vt:lpstr>
      <vt:lpstr>Persistence - NoSQL</vt:lpstr>
      <vt:lpstr>Performance Testing</vt:lpstr>
      <vt:lpstr>Performance Profiling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Duel</dc:title>
  <dc:creator>Jonas Reinwald</dc:creator>
  <cp:lastModifiedBy>Lionel Kornberger</cp:lastModifiedBy>
  <cp:revision>8</cp:revision>
  <dcterms:created xsi:type="dcterms:W3CDTF">2018-06-13T14:45:41Z</dcterms:created>
  <dcterms:modified xsi:type="dcterms:W3CDTF">2018-06-19T11:15:11Z</dcterms:modified>
</cp:coreProperties>
</file>