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119C3B-6228-8D9E-6E4A-3ABDB0EFA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40" y="3426640"/>
            <a:ext cx="6631012" cy="2268559"/>
          </a:xfrm>
        </p:spPr>
        <p:txBody>
          <a:bodyPr/>
          <a:lstStyle/>
          <a:p>
            <a:r>
              <a:rPr lang="hu-HU" dirty="0"/>
              <a:t>IKT-projektmunka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896AF0-269A-EB36-B2A2-F0593FBB4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Sándor </a:t>
            </a:r>
            <a:r>
              <a:rPr lang="hu-HU" dirty="0" err="1"/>
              <a:t>Ajsa</a:t>
            </a:r>
            <a:r>
              <a:rPr lang="hu-HU" dirty="0"/>
              <a:t> és Zsoldos Donát</a:t>
            </a:r>
          </a:p>
        </p:txBody>
      </p:sp>
    </p:spTree>
    <p:extLst>
      <p:ext uri="{BB962C8B-B14F-4D97-AF65-F5344CB8AC3E}">
        <p14:creationId xmlns:p14="http://schemas.microsoft.com/office/powerpoint/2010/main" val="422700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9089C63-4824-FCEE-B229-78DC4CDB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19" y="791496"/>
            <a:ext cx="5679735" cy="281283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F2A84FD-8784-4593-3714-40D9DD2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18" y="3879543"/>
            <a:ext cx="5679735" cy="272322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EE4A08-58A2-2D53-D31C-3B27F327B90F}"/>
              </a:ext>
            </a:extLst>
          </p:cNvPr>
          <p:cNvSpPr txBox="1"/>
          <p:nvPr/>
        </p:nvSpPr>
        <p:spPr>
          <a:xfrm>
            <a:off x="1979720" y="791496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latin typeface="+mj-lt"/>
              </a:rPr>
              <a:t>Galéria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7DF286-70CA-2E6F-F2EA-CA43B132C864}"/>
              </a:ext>
            </a:extLst>
          </p:cNvPr>
          <p:cNvSpPr txBox="1"/>
          <p:nvPr/>
        </p:nvSpPr>
        <p:spPr>
          <a:xfrm>
            <a:off x="1438182" y="2197915"/>
            <a:ext cx="4101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 galériát </a:t>
            </a:r>
            <a:r>
              <a:rPr lang="hu-HU" dirty="0" err="1"/>
              <a:t>jquery</a:t>
            </a:r>
            <a:r>
              <a:rPr lang="hu-HU" dirty="0"/>
              <a:t>-vel készítettük el.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 képeket </a:t>
            </a:r>
            <a:r>
              <a:rPr lang="hu-HU" dirty="0" err="1"/>
              <a:t>rákatintással</a:t>
            </a:r>
            <a:r>
              <a:rPr lang="hu-HU" dirty="0"/>
              <a:t> meg lehet nyitni.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256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8EE4A08-58A2-2D53-D31C-3B27F327B90F}"/>
              </a:ext>
            </a:extLst>
          </p:cNvPr>
          <p:cNvSpPr txBox="1"/>
          <p:nvPr/>
        </p:nvSpPr>
        <p:spPr>
          <a:xfrm>
            <a:off x="1979720" y="791496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+mj-lt"/>
              </a:rPr>
              <a:t>Info</a:t>
            </a:r>
            <a:endParaRPr lang="hu-HU" sz="6000" dirty="0"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7DF286-70CA-2E6F-F2EA-CA43B132C864}"/>
              </a:ext>
            </a:extLst>
          </p:cNvPr>
          <p:cNvSpPr txBox="1"/>
          <p:nvPr/>
        </p:nvSpPr>
        <p:spPr>
          <a:xfrm>
            <a:off x="1438182" y="2197915"/>
            <a:ext cx="41014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Az e-mail címekre kattintva megnyílik a levelező alkalmazás, így rögtön tudunk üzenetet küldeni.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 cég címére kattintva megnyílik a Google </a:t>
            </a:r>
            <a:r>
              <a:rPr lang="hu-HU" dirty="0" err="1"/>
              <a:t>Maps</a:t>
            </a:r>
            <a:r>
              <a:rPr lang="hu-HU" dirty="0"/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D012FA-56AE-3BA0-EFCD-23B2CE0A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0" y="1807159"/>
            <a:ext cx="5564680" cy="212871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27E5DA8-2DE6-85FF-5CF7-568E5B2C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07" y="4373775"/>
            <a:ext cx="984589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9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8EE4A08-58A2-2D53-D31C-3B27F327B90F}"/>
              </a:ext>
            </a:extLst>
          </p:cNvPr>
          <p:cNvSpPr txBox="1"/>
          <p:nvPr/>
        </p:nvSpPr>
        <p:spPr>
          <a:xfrm>
            <a:off x="1979720" y="791496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latin typeface="+mj-lt"/>
              </a:rPr>
              <a:t>Árak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7DF286-70CA-2E6F-F2EA-CA43B132C864}"/>
              </a:ext>
            </a:extLst>
          </p:cNvPr>
          <p:cNvSpPr txBox="1"/>
          <p:nvPr/>
        </p:nvSpPr>
        <p:spPr>
          <a:xfrm>
            <a:off x="1438182" y="2197915"/>
            <a:ext cx="41014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Az </a:t>
            </a:r>
            <a:r>
              <a:rPr lang="hu-HU" dirty="0" err="1"/>
              <a:t>árlista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-kal lett megcsinálva.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Ha rákattintunk a részletek gombra akkor </a:t>
            </a:r>
            <a:r>
              <a:rPr lang="hu-HU" dirty="0" err="1"/>
              <a:t>collapse</a:t>
            </a:r>
            <a:r>
              <a:rPr lang="hu-HU" dirty="0"/>
              <a:t> segítségével lenyílnak a bővebb információk.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7DD08D-B9C7-2F88-C491-B1366710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50" y="1807159"/>
            <a:ext cx="5679735" cy="212507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FC05115-5165-EA41-769D-B6C08478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23" y="4096776"/>
            <a:ext cx="9146057" cy="22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9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8EE4A08-58A2-2D53-D31C-3B27F327B90F}"/>
              </a:ext>
            </a:extLst>
          </p:cNvPr>
          <p:cNvSpPr txBox="1"/>
          <p:nvPr/>
        </p:nvSpPr>
        <p:spPr>
          <a:xfrm>
            <a:off x="1660123" y="791496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+mj-lt"/>
              </a:rPr>
              <a:t>Forms</a:t>
            </a:r>
            <a:endParaRPr lang="hu-HU" sz="6000" dirty="0"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7DF286-70CA-2E6F-F2EA-CA43B132C864}"/>
              </a:ext>
            </a:extLst>
          </p:cNvPr>
          <p:cNvSpPr txBox="1"/>
          <p:nvPr/>
        </p:nvSpPr>
        <p:spPr>
          <a:xfrm>
            <a:off x="1438182" y="2197915"/>
            <a:ext cx="41014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 megrendelést </a:t>
            </a:r>
            <a:r>
              <a:rPr lang="hu-HU" dirty="0" err="1"/>
              <a:t>bootstrap</a:t>
            </a:r>
            <a:r>
              <a:rPr lang="hu-HU" dirty="0"/>
              <a:t>-es </a:t>
            </a:r>
            <a:r>
              <a:rPr lang="hu-HU" dirty="0" err="1"/>
              <a:t>formokkal</a:t>
            </a:r>
            <a:r>
              <a:rPr lang="hu-HU" dirty="0"/>
              <a:t> oldottuk meg.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Ha bármelyik rész üresen van hagyva addig nem engedi el küldeni ameddig ki nem töltjük.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63376D5-F81C-0FC2-C5E5-CA97164C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23" y="1807159"/>
            <a:ext cx="5716487" cy="31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2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8EE4A08-58A2-2D53-D31C-3B27F327B90F}"/>
              </a:ext>
            </a:extLst>
          </p:cNvPr>
          <p:cNvSpPr txBox="1"/>
          <p:nvPr/>
        </p:nvSpPr>
        <p:spPr>
          <a:xfrm>
            <a:off x="1660123" y="791496"/>
            <a:ext cx="401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latin typeface="+mj-lt"/>
              </a:rPr>
              <a:t>BTT gomb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7DF286-70CA-2E6F-F2EA-CA43B132C864}"/>
              </a:ext>
            </a:extLst>
          </p:cNvPr>
          <p:cNvSpPr txBox="1"/>
          <p:nvPr/>
        </p:nvSpPr>
        <p:spPr>
          <a:xfrm>
            <a:off x="1615735" y="2135771"/>
            <a:ext cx="410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/>
              <a:t>Az oldalunkon ha lejjebb görgetünk akkor megjelenik egy gomb ami vissza visz minket az oldal tetejére.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031D591-9DAD-EBFC-B8C3-CEB545D3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61" y="2198541"/>
            <a:ext cx="1641990" cy="17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2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4F98B-1408-1430-35A0-D5BA4484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828" y="2594497"/>
            <a:ext cx="5518066" cy="2268559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6D99D1-3262-F04A-2A3B-33D2CEDA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608" y="4371726"/>
            <a:ext cx="5357600" cy="1160213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65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{254FE945-3266-43E8-A494-4C0C5D501EBA}tf16401375</Template>
  <TotalTime>61</TotalTime>
  <Words>114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IKT-projektmunka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IKT-projektmunka</dc:title>
  <dc:creator>Donát Zsoldos</dc:creator>
  <cp:lastModifiedBy>Donát Zsoldos</cp:lastModifiedBy>
  <cp:revision>1</cp:revision>
  <dcterms:created xsi:type="dcterms:W3CDTF">2022-05-08T19:08:38Z</dcterms:created>
  <dcterms:modified xsi:type="dcterms:W3CDTF">2022-05-08T20:10:09Z</dcterms:modified>
</cp:coreProperties>
</file>