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96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4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6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9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94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7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5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383B-25AB-4523-B255-F1D8BF23371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151A-4EC7-4C7B-9744-5F1640DC1C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à coins arrondis 74"/>
          <p:cNvSpPr>
            <a:spLocks noChangeAspect="1"/>
          </p:cNvSpPr>
          <p:nvPr/>
        </p:nvSpPr>
        <p:spPr>
          <a:xfrm>
            <a:off x="539552" y="289991"/>
            <a:ext cx="8190189" cy="849514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Couche métier</a:t>
            </a:r>
            <a:endParaRPr lang="fr-FR" sz="2800" dirty="0"/>
          </a:p>
        </p:txBody>
      </p:sp>
      <p:sp>
        <p:nvSpPr>
          <p:cNvPr id="76" name="Rectangle à coins arrondis 75"/>
          <p:cNvSpPr>
            <a:spLocks noChangeAspect="1"/>
          </p:cNvSpPr>
          <p:nvPr/>
        </p:nvSpPr>
        <p:spPr>
          <a:xfrm>
            <a:off x="467547" y="2107394"/>
            <a:ext cx="8190189" cy="91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Couche DAO</a:t>
            </a:r>
            <a:endParaRPr lang="fr-FR" dirty="0" smtClean="0"/>
          </a:p>
        </p:txBody>
      </p:sp>
      <p:sp>
        <p:nvSpPr>
          <p:cNvPr id="77" name="Rectangle à coins arrondis 76"/>
          <p:cNvSpPr>
            <a:spLocks noChangeAspect="1"/>
          </p:cNvSpPr>
          <p:nvPr/>
        </p:nvSpPr>
        <p:spPr>
          <a:xfrm>
            <a:off x="664178" y="518708"/>
            <a:ext cx="1568333" cy="392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79" name="Rectangle à coins arrondis 78"/>
          <p:cNvSpPr>
            <a:spLocks noChangeAspect="1"/>
          </p:cNvSpPr>
          <p:nvPr/>
        </p:nvSpPr>
        <p:spPr>
          <a:xfrm>
            <a:off x="6489203" y="531394"/>
            <a:ext cx="1568333" cy="392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Avenger</a:t>
            </a:r>
            <a:endParaRPr lang="fr-FR" dirty="0"/>
          </a:p>
        </p:txBody>
      </p:sp>
      <p:sp>
        <p:nvSpPr>
          <p:cNvPr id="80" name="Rectangle à coins arrondis 79"/>
          <p:cNvSpPr>
            <a:spLocks noChangeAspect="1"/>
          </p:cNvSpPr>
          <p:nvPr/>
        </p:nvSpPr>
        <p:spPr>
          <a:xfrm>
            <a:off x="611562" y="2371674"/>
            <a:ext cx="1568333" cy="392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UserDAO</a:t>
            </a:r>
            <a:endParaRPr lang="fr-FR" dirty="0"/>
          </a:p>
        </p:txBody>
      </p:sp>
      <p:sp>
        <p:nvSpPr>
          <p:cNvPr id="82" name="Rectangle à coins arrondis 81"/>
          <p:cNvSpPr>
            <a:spLocks noChangeAspect="1"/>
          </p:cNvSpPr>
          <p:nvPr/>
        </p:nvSpPr>
        <p:spPr>
          <a:xfrm>
            <a:off x="6436588" y="2371674"/>
            <a:ext cx="1568333" cy="392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AvengerDAO</a:t>
            </a:r>
            <a:endParaRPr lang="fr-FR" dirty="0"/>
          </a:p>
        </p:txBody>
      </p:sp>
      <p:sp>
        <p:nvSpPr>
          <p:cNvPr id="89" name="Rectangle à coins arrondis 88"/>
          <p:cNvSpPr>
            <a:spLocks noChangeAspect="1"/>
          </p:cNvSpPr>
          <p:nvPr/>
        </p:nvSpPr>
        <p:spPr>
          <a:xfrm>
            <a:off x="464424" y="3939902"/>
            <a:ext cx="8190189" cy="914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Couche persistance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91" name="ZoneTexte 90"/>
          <p:cNvSpPr txBox="1">
            <a:spLocks noChangeAspect="1"/>
          </p:cNvSpPr>
          <p:nvPr/>
        </p:nvSpPr>
        <p:spPr>
          <a:xfrm>
            <a:off x="7214677" y="3145602"/>
            <a:ext cx="168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Ecriture (</a:t>
            </a:r>
            <a:r>
              <a:rPr lang="fr-FR" dirty="0" err="1" smtClean="0"/>
              <a:t>create</a:t>
            </a:r>
            <a:r>
              <a:rPr lang="fr-FR" dirty="0" smtClean="0"/>
              <a:t>,</a:t>
            </a:r>
          </a:p>
          <a:p>
            <a:r>
              <a:rPr lang="fr-FR" dirty="0"/>
              <a:t>u</a:t>
            </a:r>
            <a:r>
              <a:rPr lang="fr-FR" dirty="0" smtClean="0"/>
              <a:t>pdate, </a:t>
            </a:r>
            <a:r>
              <a:rPr lang="fr-FR" dirty="0" err="1" smtClean="0"/>
              <a:t>delete</a:t>
            </a:r>
            <a:r>
              <a:rPr lang="fr-FR" dirty="0" smtClean="0"/>
              <a:t>)</a:t>
            </a:r>
          </a:p>
        </p:txBody>
      </p:sp>
      <p:sp>
        <p:nvSpPr>
          <p:cNvPr id="93" name="ZoneTexte 92"/>
          <p:cNvSpPr txBox="1">
            <a:spLocks noChangeAspect="1"/>
          </p:cNvSpPr>
          <p:nvPr/>
        </p:nvSpPr>
        <p:spPr>
          <a:xfrm>
            <a:off x="5391713" y="3284101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Lecture (</a:t>
            </a:r>
            <a:r>
              <a:rPr lang="fr-FR" dirty="0" err="1" smtClean="0"/>
              <a:t>read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98" name="ZoneTexte 97"/>
          <p:cNvSpPr txBox="1">
            <a:spLocks noChangeAspect="1"/>
          </p:cNvSpPr>
          <p:nvPr/>
        </p:nvSpPr>
        <p:spPr>
          <a:xfrm>
            <a:off x="4893077" y="1335125"/>
            <a:ext cx="27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Prend en paramètre</a:t>
            </a:r>
          </a:p>
          <a:p>
            <a:r>
              <a:rPr lang="fr-FR" dirty="0"/>
              <a:t>u</a:t>
            </a:r>
            <a:r>
              <a:rPr lang="fr-FR" dirty="0" smtClean="0"/>
              <a:t>n objet python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7221209" y="1335125"/>
            <a:ext cx="192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Retourne un objet python</a:t>
            </a:r>
            <a:endParaRPr lang="fr-FR" dirty="0"/>
          </a:p>
        </p:txBody>
      </p:sp>
      <p:cxnSp>
        <p:nvCxnSpPr>
          <p:cNvPr id="111" name="Connecteur droit avec flèche 110"/>
          <p:cNvCxnSpPr>
            <a:cxnSpLocks noChangeAspect="1"/>
          </p:cNvCxnSpPr>
          <p:nvPr/>
        </p:nvCxnSpPr>
        <p:spPr>
          <a:xfrm>
            <a:off x="1187624" y="987574"/>
            <a:ext cx="0" cy="131414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cxnSpLocks noChangeAspect="1"/>
          </p:cNvCxnSpPr>
          <p:nvPr/>
        </p:nvCxnSpPr>
        <p:spPr>
          <a:xfrm flipV="1">
            <a:off x="1475656" y="987574"/>
            <a:ext cx="0" cy="13141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cxnSpLocks noChangeAspect="1"/>
          </p:cNvCxnSpPr>
          <p:nvPr/>
        </p:nvCxnSpPr>
        <p:spPr>
          <a:xfrm>
            <a:off x="1417405" y="2859782"/>
            <a:ext cx="0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cxnSpLocks noChangeAspect="1"/>
          </p:cNvCxnSpPr>
          <p:nvPr/>
        </p:nvCxnSpPr>
        <p:spPr>
          <a:xfrm flipV="1">
            <a:off x="1144269" y="2859782"/>
            <a:ext cx="0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cxnSpLocks noChangeAspect="1"/>
          </p:cNvCxnSpPr>
          <p:nvPr/>
        </p:nvCxnSpPr>
        <p:spPr>
          <a:xfrm>
            <a:off x="6932719" y="1001217"/>
            <a:ext cx="0" cy="131414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cxnSpLocks noChangeAspect="1"/>
          </p:cNvCxnSpPr>
          <p:nvPr/>
        </p:nvCxnSpPr>
        <p:spPr>
          <a:xfrm flipV="1">
            <a:off x="7220751" y="1001217"/>
            <a:ext cx="0" cy="13141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cxnSpLocks noChangeAspect="1"/>
          </p:cNvCxnSpPr>
          <p:nvPr/>
        </p:nvCxnSpPr>
        <p:spPr>
          <a:xfrm>
            <a:off x="7220751" y="2863031"/>
            <a:ext cx="0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cxnSpLocks noChangeAspect="1"/>
          </p:cNvCxnSpPr>
          <p:nvPr/>
        </p:nvCxnSpPr>
        <p:spPr>
          <a:xfrm flipV="1">
            <a:off x="6947615" y="2863031"/>
            <a:ext cx="0" cy="12241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Affichage à l'écran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user1</dc:creator>
  <cp:lastModifiedBy>user1</cp:lastModifiedBy>
  <cp:revision>7</cp:revision>
  <dcterms:created xsi:type="dcterms:W3CDTF">2019-08-12T13:45:29Z</dcterms:created>
  <dcterms:modified xsi:type="dcterms:W3CDTF">2019-08-13T08:36:37Z</dcterms:modified>
</cp:coreProperties>
</file>