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30" y="60"/>
      </p:cViewPr>
      <p:guideLst>
        <p:guide orient="horz" pos="2183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der360.com.br/brasil/55-dos-alunos-nao-tinham-acesso-a-internet-em-aulas-remotas-diz-ibge/#:~:text=Dados%20divulgados%20no%20relat%C3%B3rio%20%E2%80%9CS%C3%ADntese,nov" TargetMode="External"/><Relationship Id="rId2" Type="http://schemas.openxmlformats.org/officeDocument/2006/relationships/hyperlink" Target="https://brasilpaisdigital.com.br/pesquisa-do-ibge-revela-que-41-milhoes-de-estudantes-da-rede-publica-nao-tem-acesso-a-inter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amp/s/g1.globo.com/google/amp/educacao/noticia/2020/06/09/quase-40percent-dos-alunos-de-escolas-publicas-nao-tem-computador-ou-tablet-em-casa-aponta-estudo.g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699241" y="2964899"/>
            <a:ext cx="847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3"/>
                </a:solidFill>
              </a:rPr>
              <a:t>Tema do projeto</a:t>
            </a:r>
            <a:r>
              <a:rPr lang="pt-BR" sz="1600" dirty="0" smtClean="0"/>
              <a:t>: </a:t>
            </a:r>
            <a:r>
              <a:rPr lang="pt-BR" sz="1600" dirty="0" smtClean="0">
                <a:solidFill>
                  <a:schemeClr val="accent6">
                    <a:lumMod val="50000"/>
                  </a:schemeClr>
                </a:solidFill>
              </a:rPr>
              <a:t>Falta 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</a:rPr>
              <a:t>de acesso a equipamentos e </a:t>
            </a:r>
            <a:r>
              <a:rPr lang="pt-BR" sz="1600" dirty="0" smtClean="0">
                <a:solidFill>
                  <a:schemeClr val="accent6">
                    <a:lumMod val="50000"/>
                  </a:schemeClr>
                </a:solidFill>
              </a:rPr>
              <a:t>internet</a:t>
            </a:r>
            <a:r>
              <a:rPr lang="pt-BR" sz="1600" b="1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pt-BR" sz="1600" b="1" dirty="0" err="1" smtClean="0">
                <a:solidFill>
                  <a:schemeClr val="accent3"/>
                </a:solidFill>
              </a:rPr>
              <a:t>Squad</a:t>
            </a:r>
            <a:r>
              <a:rPr lang="pt-BR" sz="1600" b="1" dirty="0">
                <a:solidFill>
                  <a:schemeClr val="accent3"/>
                </a:solidFill>
              </a:rPr>
              <a:t>: 003</a:t>
            </a:r>
          </a:p>
          <a:p>
            <a:endParaRPr lang="pt-BR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spaço Reservado para Texto 5"/>
          <p:cNvSpPr txBox="1">
            <a:spLocks/>
          </p:cNvSpPr>
          <p:nvPr/>
        </p:nvSpPr>
        <p:spPr>
          <a:xfrm>
            <a:off x="2699241" y="3658967"/>
            <a:ext cx="9957214" cy="22295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400" b="1" dirty="0" smtClean="0">
                <a:solidFill>
                  <a:schemeClr val="accent3"/>
                </a:solidFill>
              </a:rPr>
              <a:t>Líder do Projeto:  </a:t>
            </a: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Sabrina Novaes Silva De Oliveira       </a:t>
            </a:r>
            <a:r>
              <a:rPr lang="pt-BR" sz="1400" b="1" dirty="0" smtClean="0">
                <a:solidFill>
                  <a:schemeClr val="accent3"/>
                </a:solidFill>
              </a:rPr>
              <a:t>Vice Líder do Projeto</a:t>
            </a:r>
            <a:r>
              <a:rPr lang="pt-BR" sz="1400" dirty="0" smtClean="0">
                <a:solidFill>
                  <a:schemeClr val="accent3"/>
                </a:solidFill>
              </a:rPr>
              <a:t>: </a:t>
            </a:r>
            <a:r>
              <a:rPr lang="pt-BR" sz="1400" dirty="0" err="1" smtClean="0">
                <a:solidFill>
                  <a:schemeClr val="accent6">
                    <a:lumMod val="50000"/>
                  </a:schemeClr>
                </a:solidFill>
              </a:rPr>
              <a:t>Hiago</a:t>
            </a: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 Vitor Prates 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chemeClr val="accent3"/>
                </a:solidFill>
              </a:rPr>
              <a:t>Demais integrantes</a:t>
            </a:r>
            <a:r>
              <a:rPr lang="pt-BR" sz="1400" dirty="0" smtClean="0">
                <a:solidFill>
                  <a:schemeClr val="accent3"/>
                </a:solidFill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Estefani De Jesus Romano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 smtClean="0">
                <a:solidFill>
                  <a:schemeClr val="accent6">
                    <a:lumMod val="50000"/>
                  </a:schemeClr>
                </a:solidFill>
              </a:rPr>
              <a:t>Gilendreson</a:t>
            </a: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 Ribeiro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Otavio Augusto Souza Espindola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Samira Oliveira De Souza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Maurício Silva Grilo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1784326" y="1238419"/>
            <a:ext cx="10158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9600" b="1" dirty="0" smtClean="0">
                <a:ln/>
                <a:solidFill>
                  <a:schemeClr val="accent3"/>
                </a:solidFill>
              </a:rPr>
              <a:t>RECODE</a:t>
            </a:r>
            <a:endParaRPr lang="pt-BR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9" y="894852"/>
            <a:ext cx="5241730" cy="215220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16" name="CaixaDeTexto 15"/>
          <p:cNvSpPr txBox="1"/>
          <p:nvPr/>
        </p:nvSpPr>
        <p:spPr>
          <a:xfrm>
            <a:off x="11744129" y="6611779"/>
            <a:ext cx="14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endParaRPr lang="pt-BR" sz="1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2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85" b="-9385"/>
          <a:stretch/>
        </p:blipFill>
        <p:spPr>
          <a:xfrm>
            <a:off x="347793" y="2765139"/>
            <a:ext cx="2826000" cy="205234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13" name="CaixaDeTexto 12"/>
          <p:cNvSpPr txBox="1"/>
          <p:nvPr/>
        </p:nvSpPr>
        <p:spPr>
          <a:xfrm>
            <a:off x="8684678" y="4904545"/>
            <a:ext cx="282600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/>
              <a:t>. A desigualdade </a:t>
            </a:r>
            <a:r>
              <a:rPr lang="pt-BR" sz="1200" dirty="0" smtClean="0"/>
              <a:t>digital afeta as </a:t>
            </a:r>
            <a:r>
              <a:rPr lang="pt-BR" sz="1200" dirty="0"/>
              <a:t>famílias de baixa renda</a:t>
            </a:r>
          </a:p>
        </p:txBody>
      </p:sp>
      <p:pic>
        <p:nvPicPr>
          <p:cNvPr id="15" name="Imagem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78" y="2765481"/>
            <a:ext cx="2826000" cy="2052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16" name="CaixaDeTexto 15"/>
          <p:cNvSpPr txBox="1"/>
          <p:nvPr/>
        </p:nvSpPr>
        <p:spPr>
          <a:xfrm>
            <a:off x="352815" y="4904545"/>
            <a:ext cx="285484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>
                <a:solidFill>
                  <a:schemeClr val="tx2"/>
                </a:solidFill>
              </a:rPr>
              <a:t>Muitos jovens não possuíam meios para acessarem as aulas à distância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67" y="2765481"/>
            <a:ext cx="2826495" cy="2052342"/>
          </a:xfrm>
          <a:prstGeom prst="rect">
            <a:avLst/>
          </a:prstGeom>
          <a:solidFill>
            <a:schemeClr val="accent4"/>
          </a:solidFill>
          <a:effectLst>
            <a:glow rad="127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952161" y="4904545"/>
            <a:ext cx="2826001" cy="5914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 smtClean="0"/>
              <a:t>39% dos estudantes de escolas públicas urbanas não têm computador ou </a:t>
            </a:r>
            <a:r>
              <a:rPr lang="pt-BR" sz="1200" dirty="0" err="1" smtClean="0"/>
              <a:t>tablet</a:t>
            </a:r>
            <a:r>
              <a:rPr lang="pt-BR" sz="1200" dirty="0" smtClean="0"/>
              <a:t> em casa.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3664" y="1056082"/>
            <a:ext cx="290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PITCH</a:t>
            </a:r>
            <a:endParaRPr lang="pt-BR" sz="7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18" y="1501709"/>
            <a:ext cx="4087196" cy="3150000"/>
          </a:xfrm>
          <a:prstGeom prst="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CaixaDeTexto 9"/>
          <p:cNvSpPr txBox="1"/>
          <p:nvPr/>
        </p:nvSpPr>
        <p:spPr>
          <a:xfrm>
            <a:off x="3245218" y="4781227"/>
            <a:ext cx="4087196" cy="12464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500" dirty="0">
                <a:solidFill>
                  <a:schemeClr val="tx2"/>
                </a:solidFill>
              </a:rPr>
              <a:t>A exclusão digital é uma barreira ao estudo e ao conhecimento e pode afetar estes jovens não somente na rotina escolar, como futuramente na vida profissional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20" y="1501709"/>
            <a:ext cx="3838970" cy="31500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12" name="Retângulo 11"/>
          <p:cNvSpPr/>
          <p:nvPr/>
        </p:nvSpPr>
        <p:spPr>
          <a:xfrm>
            <a:off x="7900120" y="4771308"/>
            <a:ext cx="3853782" cy="12464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500" dirty="0">
                <a:solidFill>
                  <a:schemeClr val="tx2"/>
                </a:solidFill>
              </a:rPr>
              <a:t>Em 2019, cerca de 4,3 milhões de estudantes em todo o país não tinham acesso à internet, seja por razões econômicas.</a:t>
            </a:r>
            <a:endParaRPr lang="pt-BR" sz="15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BR" sz="15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96245" y="1048438"/>
            <a:ext cx="290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PITCH</a:t>
            </a:r>
            <a:endParaRPr lang="pt-BR" sz="7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8571" y="743638"/>
            <a:ext cx="8563429" cy="6114362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1731" y="1135523"/>
            <a:ext cx="4477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DONATIVA</a:t>
            </a:r>
            <a:endParaRPr lang="pt-BR" sz="4800" b="1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Texto 18"/>
          <p:cNvSpPr txBox="1">
            <a:spLocks/>
          </p:cNvSpPr>
          <p:nvPr/>
        </p:nvSpPr>
        <p:spPr>
          <a:xfrm>
            <a:off x="298115" y="2536946"/>
            <a:ext cx="2793158" cy="2030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 smtClean="0"/>
              <a:t>A iniciativa </a:t>
            </a:r>
            <a:r>
              <a:rPr lang="pt-BR" sz="1200" dirty="0" err="1" smtClean="0"/>
              <a:t>Dontativa</a:t>
            </a:r>
            <a:r>
              <a:rPr lang="pt-BR" sz="1200" dirty="0" smtClean="0"/>
              <a:t> será como uma vitrine, onde você poderá ajudar estes estudantes a terem melhores acessos e condições de estudos e educação, não se limitando apenas a equipamentos eletrônicos, mas também a livros, cadernos ou qualquer outro material escolar que os alunos necessitem.</a:t>
            </a:r>
            <a:endParaRPr lang="pt-BR" sz="1200" dirty="0"/>
          </a:p>
        </p:txBody>
      </p:sp>
      <p:sp>
        <p:nvSpPr>
          <p:cNvPr id="8" name="Espaço Reservado para Texto 18"/>
          <p:cNvSpPr txBox="1">
            <a:spLocks/>
          </p:cNvSpPr>
          <p:nvPr/>
        </p:nvSpPr>
        <p:spPr>
          <a:xfrm>
            <a:off x="298115" y="5137667"/>
            <a:ext cx="2793158" cy="72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/>
              <a:t>Nosso público alvo são os jovens de baixa renda da Rede Pública de Ensino</a:t>
            </a:r>
            <a:r>
              <a:rPr lang="pt-BR" sz="1200" dirty="0" smtClean="0"/>
              <a:t>..</a:t>
            </a:r>
            <a:endParaRPr lang="pt-BR" sz="1200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-2693987" y="1289038"/>
            <a:ext cx="8610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Próximos passos</a:t>
            </a:r>
            <a:endParaRPr lang="pt-BR" sz="4800" b="1" dirty="0">
              <a:solidFill>
                <a:schemeClr val="accent4"/>
              </a:solidFill>
            </a:endParaRPr>
          </a:p>
        </p:txBody>
      </p:sp>
      <p:sp>
        <p:nvSpPr>
          <p:cNvPr id="5" name="Espaço Reservado para Texto 18"/>
          <p:cNvSpPr txBox="1">
            <a:spLocks noGrp="1"/>
          </p:cNvSpPr>
          <p:nvPr>
            <p:ph idx="1"/>
          </p:nvPr>
        </p:nvSpPr>
        <p:spPr>
          <a:xfrm>
            <a:off x="364860" y="2541361"/>
            <a:ext cx="3750481" cy="1848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 smtClean="0"/>
              <a:t>Desenvolver </a:t>
            </a:r>
            <a:r>
              <a:rPr lang="pt-BR" sz="1200" dirty="0" smtClean="0"/>
              <a:t>telas de </a:t>
            </a:r>
            <a:r>
              <a:rPr lang="pt-BR" sz="1200" dirty="0" smtClean="0"/>
              <a:t>doador e beneficiário.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 smtClean="0"/>
              <a:t>Definir termos de uso.</a:t>
            </a:r>
            <a:endParaRPr lang="pt-BR" sz="1200" dirty="0" smtClean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 smtClean="0"/>
              <a:t>Desenvolver as páginas de categorias do site.</a:t>
            </a:r>
            <a:endParaRPr lang="pt-BR" sz="1200" dirty="0" smtClean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pt-BR" sz="1200" dirty="0" smtClean="0"/>
              <a:t>Desenvolver telas de doação anônima e de doação identificada</a:t>
            </a:r>
            <a:endParaRPr lang="pt-BR" sz="1200" dirty="0" smtClean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140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16131" y="3057944"/>
            <a:ext cx="10436394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Falta de acesso a internet: </a:t>
            </a:r>
            <a:r>
              <a:rPr lang="pt-BR" sz="1200" dirty="0" smtClean="0">
                <a:solidFill>
                  <a:schemeClr val="tx1"/>
                </a:solidFill>
                <a:hlinkClick r:id="rId2" tooltip="https://brasilpaisdigital.com.br/pesquisa-do-ibge-revela-que-41-milhoes-de-estudantes-da-rede-publica-nao-tem-acesso-a-internet/"/>
              </a:rPr>
              <a:t>https</a:t>
            </a:r>
            <a:r>
              <a:rPr lang="pt-BR" sz="1200" dirty="0">
                <a:solidFill>
                  <a:schemeClr val="tx1"/>
                </a:solidFill>
                <a:hlinkClick r:id="rId2" tooltip="https://brasilpaisdigital.com.br/pesquisa-do-ibge-revela-que-41-milhoes-de-estudantes-da-rede-publica-nao-tem-acesso-a-internet/"/>
              </a:rPr>
              <a:t>://brasilpaisdigital.com.br/pesquisa-do-ibge-revela-que-41-milhoes-de-estudantes-da-rede-publica-nao-tem-acesso-a-internet</a:t>
            </a:r>
            <a:r>
              <a:rPr lang="pt-BR" sz="1200" dirty="0" smtClean="0">
                <a:solidFill>
                  <a:schemeClr val="tx1"/>
                </a:solidFill>
                <a:hlinkClick r:id="rId2" tooltip="https://brasilpaisdigital.com.br/pesquisa-do-ibge-revela-que-41-milhoes-de-estudantes-da-rede-publica-nao-tem-acesso-a-internet/"/>
              </a:rPr>
              <a:t>/</a:t>
            </a:r>
            <a:endParaRPr lang="pt-BR" sz="1200" dirty="0" smtClean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Dificuldades das aulas remotas: </a:t>
            </a:r>
            <a:r>
              <a:rPr lang="pt-BR" sz="1200" i="1" u="sng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pt-BR" sz="1200" i="1" u="sng" dirty="0">
                <a:solidFill>
                  <a:schemeClr val="tx1"/>
                </a:solidFill>
                <a:hlinkClick r:id="rId3"/>
              </a:rPr>
              <a:t>://www.poder360.com.br/brasil/55-dos-alunos-nao-tinham-acesso-a-internet-em-aulas-remotas-diz-ibge/#:~:text=Dados%20divulgados%20no%20relat%C3%B3rio%20%E2%80%9CS%C3%ADntese,nov</a:t>
            </a:r>
            <a:r>
              <a:rPr lang="pt-BR" sz="1200" i="1" u="sng" dirty="0" smtClean="0">
                <a:solidFill>
                  <a:schemeClr val="tx1"/>
                </a:solidFill>
              </a:rPr>
              <a:t>.</a:t>
            </a:r>
          </a:p>
          <a:p>
            <a:endParaRPr lang="pt-BR" sz="1200" i="1" u="sng" dirty="0" smtClean="0">
              <a:solidFill>
                <a:schemeClr val="tx1"/>
              </a:solidFill>
              <a:hlinkClick r:id="rId4" tooltip="https://www.google.com/amp/s/g1.globo.com/google/amp/educacao/noticia/2020/06/09/quase-40percent-dos-alunos-de-escolas-publicas-nao-tem-computador-ou-tablet-em-casa-aponta-estudo.ghtml"/>
            </a:endParaRPr>
          </a:p>
          <a:p>
            <a:endParaRPr lang="pt-BR" sz="1200" i="1" u="sng" dirty="0">
              <a:solidFill>
                <a:schemeClr val="accent6">
                  <a:lumMod val="50000"/>
                </a:schemeClr>
              </a:solidFill>
              <a:hlinkClick r:id="rId4" tooltip="https://www.google.com/amp/s/g1.globo.com/google/amp/educacao/noticia/2020/06/09/quase-40percent-dos-alunos-de-escolas-publicas-nao-tem-computador-ou-tablet-em-casa-aponta-estudo.ghtml"/>
            </a:endParaRPr>
          </a:p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</a:rPr>
              <a:t>Infraestrutura das escolas </a:t>
            </a:r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públicas: </a:t>
            </a:r>
            <a:r>
              <a:rPr lang="pt-BR" sz="1200" dirty="0" smtClean="0">
                <a:solidFill>
                  <a:schemeClr val="tx1"/>
                </a:solidFill>
                <a:hlinkClick r:id="rId4" tooltip="https://www.google.com/amp/s/g1.globo.com/google/amp/educacao/noticia/2020/06/09/quase-40percent-dos-alunos-de-escolas-publicas-nao-tem-computador-ou-tablet-em-casa-aponta-estudo.ghtml"/>
              </a:rPr>
              <a:t>https</a:t>
            </a:r>
            <a:r>
              <a:rPr lang="pt-BR" sz="1200" dirty="0">
                <a:solidFill>
                  <a:schemeClr val="tx1"/>
                </a:solidFill>
                <a:hlinkClick r:id="rId4" tooltip="https://www.google.com/amp/s/g1.globo.com/google/amp/educacao/noticia/2020/06/09/quase-40percent-dos-alunos-de-escolas-publicas-nao-tem-computador-ou-tablet-em-casa-aponta-estudo.ghtml"/>
              </a:rPr>
              <a:t>://www.google.com/amp/s/g1.globo.com/google/amp/educacao/noticia/2020/06/09/quase-40percent-dos-alunos-de-escolas-publicas-nao-tem-computador-ou-tablet-em-casa-aponta-estudo.ghtml</a:t>
            </a:r>
            <a:endParaRPr lang="pt-BR" sz="1200" i="1" u="sng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16131" y="1179066"/>
            <a:ext cx="453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FONTES</a:t>
            </a:r>
            <a:endParaRPr lang="pt-BR" sz="7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1624</TotalTime>
  <Words>251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Remakker</dc:creator>
  <cp:lastModifiedBy>Remakker</cp:lastModifiedBy>
  <cp:revision>24</cp:revision>
  <dcterms:created xsi:type="dcterms:W3CDTF">2022-07-16T02:14:08Z</dcterms:created>
  <dcterms:modified xsi:type="dcterms:W3CDTF">2022-07-18T21:57:32Z</dcterms:modified>
</cp:coreProperties>
</file>