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71" r:id="rId9"/>
    <p:sldId id="293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116" d="100"/>
          <a:sy n="116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CD91-750B-4F3B-B5B5-C9A938241AB8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6A57C-73DE-4A25-933D-63E1B2699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25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6A57C-73DE-4A25-933D-63E1B269922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21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9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5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1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6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93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9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9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9513-6C1F-4098-BB17-FC0EF8325EAB}" type="datetimeFigureOut">
              <a:rPr lang="en-GB" smtClean="0"/>
              <a:t>28/10/2013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66E8-F217-4BBC-BD4E-8D8EA76CE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20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.bm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9.bmp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0.bmp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1.bmp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2.bmp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3.bmp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4.bmp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5.bmp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Dev\AlconDev\Audit%20tool\I.T\Setup%20Source%20Files\AuditTool\Reports\Template\graph16.bm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7.bmp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8.bm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.bmp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19.bmp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0.bmp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1.bmp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2.bmp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3.bmp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4.bmp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5.bmp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6.bmp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7.bmp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28.bm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3.bm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4.bm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5.bm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6.bm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7.bm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8.bm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file:///C:\Dev\AlconDev\Audit%20tool\I.T\Setup%20Source%20Files\AuditTool\Reports\Template\graph9.bm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g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ender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p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roposed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treatment by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rationale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 </a:t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Clinical measures: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m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ean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intraocular pressure (</a:t>
            </a:r>
            <a:r>
              <a:rPr lang="en-GB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IOP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) – Over time </a:t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016" y="332656"/>
            <a:ext cx="808837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Clinical measures: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m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ean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change in intraocular pressure (</a:t>
            </a:r>
            <a:r>
              <a:rPr lang="en-GB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IOP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) from initial visit to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discharge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eye(s) only)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Clinical measures: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isual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cuity distance (over-time)</a:t>
            </a:r>
            <a:b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eye(s) only)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Clinical measures: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m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ean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change in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visual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cuity (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d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istance)</a:t>
            </a:r>
            <a:b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from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initial visit to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discharge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 </a:t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 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Clinical measures: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isual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cuity near (over-time)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 </a:t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Clinical measures: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m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ean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change in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visual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cuity near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– from initial visit to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discharge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 </a:t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 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Clinical measures: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d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istortion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&amp; </a:t>
            </a:r>
            <a:r>
              <a:rPr lang="en-GB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s</a:t>
            </a: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cotoma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presence over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time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Clinical measures: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ymptom resolution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OCT – Ocular </a:t>
            </a:r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Coherence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Tomography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p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resence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of … over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time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ge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OCT – Ocular Coherence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Tomography: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</a:t>
            </a: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itreomacular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adhesion (</a:t>
            </a:r>
            <a:r>
              <a:rPr lang="en-GB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VMA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) size over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time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 </a:t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OCT – Ocular Coherence Tomography: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macular hole stage at initial visit</a:t>
            </a:r>
            <a:b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eye(s) 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OCT – Ocular Coherence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Tomography: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ize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of macular hole over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time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OCT – Ocular Coherence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Tomography: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ccurrence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of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secondary cataract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 </a:t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Visit </a:t>
            </a:r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F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requency: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verage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number of visit between initial visit and discharge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Visit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Frequency: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eason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for discharge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Visit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Frequency: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verage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time between initial visit and discharge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Visit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Frequency: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verage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duration between visits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/>
                </a:solidFill>
                <a:latin typeface="GE Inspira Pitch" panose="020F0603030400020203" pitchFamily="34" charset="0"/>
              </a:rPr>
              <a:t>Visit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Frequency: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a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verage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time between initial visit and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treatment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Changes to Treatment: </a:t>
            </a:r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p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roportion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of patients moving from WW to surgery and </a:t>
            </a:r>
            <a:r>
              <a:rPr lang="en-GB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Ocriplasmin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.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 </a:t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VMT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 incidence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ource of referral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reason for referral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primary affected eye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comorbidities: f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requency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/>
            </a:r>
            <a:b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cular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ymptoms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: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f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requency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eye(s)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  <a:t>Demographics and presentation: </a:t>
            </a:r>
            <a:br>
              <a:rPr lang="en-GB" sz="2000" dirty="0" smtClean="0">
                <a:solidFill>
                  <a:schemeClr val="accent6"/>
                </a:solidFill>
                <a:latin typeface="GE Inspira Pitch" panose="020F0603030400020203" pitchFamily="34" charset="0"/>
              </a:rPr>
            </a:b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p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revious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intervention: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frequency</a:t>
            </a:r>
            <a:b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</a:b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 Inspira Pitch" panose="020F0603030400020203" pitchFamily="34" charset="0"/>
              </a:rPr>
              <a:t>(primary eye(s) only)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GE Inspira Pitch" panose="020F0603030400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48190" y="1952809"/>
            <a:ext cx="3847619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114</Words>
  <Application>Microsoft Office PowerPoint</Application>
  <PresentationFormat>On-screen Show (4:3)</PresentationFormat>
  <Paragraphs>30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Demographics and presentation:  gender</vt:lpstr>
      <vt:lpstr>Demographics and presentation:  age</vt:lpstr>
      <vt:lpstr>Demographics and presentation:  VMT incidence</vt:lpstr>
      <vt:lpstr>Demographics and presentation:  source of referral</vt:lpstr>
      <vt:lpstr>Demographics and presentation:  reason for referral</vt:lpstr>
      <vt:lpstr>Demographics and presentation:  primary affected eye</vt:lpstr>
      <vt:lpstr>Demographics and presentation:  comorbidities: frequency (primary eye(s) only)</vt:lpstr>
      <vt:lpstr>Demographics and presentation:  ocular symptoms: frequency (primary eye(s) only)</vt:lpstr>
      <vt:lpstr>Demographics and presentation:  previous intervention: frequency (primary eye(s) only)</vt:lpstr>
      <vt:lpstr>Demographics and presentation:  proposed treatment by rationale  (primary eye(s) only)</vt:lpstr>
      <vt:lpstr>Clinical measures:  mean intraocular pressure (IOP) – Over time  (primary eye(s) only)</vt:lpstr>
      <vt:lpstr>Clinical measures:  mean change in intraocular pressure (IOP) from initial visit to discharge (primary eye(s) only) </vt:lpstr>
      <vt:lpstr>Clinical measures:  visual acuity distance (over-time) (primary eye(s) only) </vt:lpstr>
      <vt:lpstr>Clinical measures:  mean change in visual acuity (distance) from initial visit to discharge  (primary eye(s) only) </vt:lpstr>
      <vt:lpstr>Clinical measures:  visual acuity near (over-time)  (primary eye(s) only)</vt:lpstr>
      <vt:lpstr>Clinical measures:  mean change in visual acuity near – from initial visit to discharge  (primary eye(s) only) </vt:lpstr>
      <vt:lpstr>Clinical measures:  distortion &amp; scotoma presence over time (primary eye(s) only)</vt:lpstr>
      <vt:lpstr>Clinical measures:  symptom resolution (primary eye(s) only)</vt:lpstr>
      <vt:lpstr>OCT – Ocular Coherence Tomography:  presence of … over time (primary eye(s) only)</vt:lpstr>
      <vt:lpstr>OCT – Ocular Coherence Tomography:  vitreomacular adhesion (VMA) size over time  (primary eye(s) only)</vt:lpstr>
      <vt:lpstr>OCT – Ocular Coherence Tomography:  macular hole stage at initial visit (primary eye(s) only)</vt:lpstr>
      <vt:lpstr>OCT – Ocular Coherence Tomography:  size of macular hole over time (primary eye(s) only)</vt:lpstr>
      <vt:lpstr>OCT – Ocular Coherence Tomography:  occurrence of secondary cataract  (primary eye(s) only)</vt:lpstr>
      <vt:lpstr>Visit Frequency:  average number of visit between initial visit and discharge</vt:lpstr>
      <vt:lpstr>Visit Frequency:  reason for discharge</vt:lpstr>
      <vt:lpstr>Visit Frequency:  average time between initial visit and discharge</vt:lpstr>
      <vt:lpstr>Visit Frequency:  average duration between visits</vt:lpstr>
      <vt:lpstr>Visit Frequency:  average time between initial visit and treatment</vt:lpstr>
      <vt:lpstr>Changes to Treatment:  proportion of patients moving from WW to surgery and Ocriplasmin.  (primary eye(s) only)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1</dc:title>
  <dc:creator>admin</dc:creator>
  <cp:lastModifiedBy>admin</cp:lastModifiedBy>
  <cp:revision>31</cp:revision>
  <dcterms:created xsi:type="dcterms:W3CDTF">2013-10-28T08:58:53Z</dcterms:created>
  <dcterms:modified xsi:type="dcterms:W3CDTF">2013-10-28T14:26:10Z</dcterms:modified>
</cp:coreProperties>
</file>