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29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7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6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2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BC91-67DA-4520-B2BF-ADAEE3FA117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C5B8-A514-4A9B-B351-18273ECF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6462" y="2946010"/>
            <a:ext cx="1037492" cy="1186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Oval 4"/>
          <p:cNvSpPr/>
          <p:nvPr/>
        </p:nvSpPr>
        <p:spPr>
          <a:xfrm>
            <a:off x="3984235" y="831606"/>
            <a:ext cx="685800" cy="118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800600" y="2769577"/>
            <a:ext cx="1389185" cy="179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39740" y="3341659"/>
            <a:ext cx="1389185" cy="179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Memory</a:t>
            </a:r>
          </a:p>
        </p:txBody>
      </p:sp>
      <p:sp>
        <p:nvSpPr>
          <p:cNvPr id="8" name="Oval 7"/>
          <p:cNvSpPr/>
          <p:nvPr/>
        </p:nvSpPr>
        <p:spPr>
          <a:xfrm>
            <a:off x="6764217" y="5243147"/>
            <a:ext cx="685800" cy="867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33901" y="5243147"/>
            <a:ext cx="685800" cy="867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3941297" y="3829637"/>
            <a:ext cx="290147" cy="60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6641560" y="4284200"/>
            <a:ext cx="290147" cy="60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11519095" y="3768970"/>
            <a:ext cx="290147" cy="60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33954" y="3666391"/>
            <a:ext cx="36576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69234" y="1425085"/>
            <a:ext cx="0" cy="425196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23955" y="362067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350478" y="5676901"/>
            <a:ext cx="219456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84912" y="4337540"/>
            <a:ext cx="155448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33480" y="4284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369234" y="3261215"/>
            <a:ext cx="242316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323955" y="320787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14408" y="321549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369359" y="3253885"/>
            <a:ext cx="0" cy="73152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60128" y="4002405"/>
            <a:ext cx="59436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06240" y="4002405"/>
            <a:ext cx="59436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50478" y="1425085"/>
            <a:ext cx="164592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23955" y="2946010"/>
            <a:ext cx="246888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323955" y="28935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771113" y="2690005"/>
            <a:ext cx="900112" cy="1295400"/>
            <a:chOff x="6815138" y="2435470"/>
            <a:chExt cx="900112" cy="1295400"/>
          </a:xfrm>
        </p:grpSpPr>
        <p:sp>
          <p:nvSpPr>
            <p:cNvPr id="34" name="Trapezoid 33"/>
            <p:cNvSpPr/>
            <p:nvPr/>
          </p:nvSpPr>
          <p:spPr>
            <a:xfrm rot="5400000">
              <a:off x="6621341" y="2636960"/>
              <a:ext cx="1295400" cy="89241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6810375" y="2914650"/>
              <a:ext cx="333375" cy="323850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4124180" y="56367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169900" y="5676901"/>
            <a:ext cx="0" cy="73152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66088" y="6408421"/>
            <a:ext cx="155448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720568" y="5676901"/>
            <a:ext cx="0" cy="73152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20568" y="5678806"/>
            <a:ext cx="105156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98012" y="5636750"/>
            <a:ext cx="27432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72332" y="4731875"/>
            <a:ext cx="0" cy="9144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77605" y="4755760"/>
            <a:ext cx="114300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50017" y="5708406"/>
            <a:ext cx="77724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225016" y="3839162"/>
            <a:ext cx="0" cy="187452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89785" y="4375640"/>
            <a:ext cx="45720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62408" y="432039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408128" y="4366115"/>
            <a:ext cx="0" cy="64008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18385" y="4989930"/>
            <a:ext cx="320040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671226" y="3601766"/>
            <a:ext cx="96012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174984" y="2893550"/>
            <a:ext cx="160020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931707" y="4436307"/>
            <a:ext cx="27432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176752" y="3702882"/>
            <a:ext cx="0" cy="73152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76752" y="3723541"/>
            <a:ext cx="59436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058130" y="35603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9103850" y="3631517"/>
            <a:ext cx="0" cy="187452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16996" y="5506037"/>
            <a:ext cx="224028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345846" y="4272625"/>
            <a:ext cx="18288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1345846" y="4274675"/>
            <a:ext cx="0" cy="123444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809242" y="4074067"/>
            <a:ext cx="18288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1992122" y="4068642"/>
            <a:ext cx="0" cy="256032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96740" y="4306915"/>
            <a:ext cx="36576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396740" y="4320395"/>
            <a:ext cx="0" cy="22860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96740" y="6606395"/>
            <a:ext cx="758952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9620" y="1088045"/>
            <a:ext cx="164592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6900" y="503800"/>
            <a:ext cx="173736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051224" y="503800"/>
            <a:ext cx="0" cy="41148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43017" y="4618600"/>
            <a:ext cx="105156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86370" y="4410662"/>
            <a:ext cx="0" cy="20793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762500" y="472735"/>
            <a:ext cx="0" cy="4572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91990" y="929935"/>
            <a:ext cx="27432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783120" y="1743075"/>
            <a:ext cx="0" cy="256032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29150" y="1249970"/>
            <a:ext cx="658368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86300" y="1402370"/>
            <a:ext cx="699516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79410" y="1573820"/>
            <a:ext cx="557784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629150" y="1743075"/>
            <a:ext cx="2135067" cy="219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18929" y="2475767"/>
            <a:ext cx="109728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327135" y="2018567"/>
            <a:ext cx="0" cy="4572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5402580" y="2495257"/>
            <a:ext cx="0" cy="27432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0239520" y="1572652"/>
            <a:ext cx="0" cy="17373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1040712" y="3970310"/>
            <a:ext cx="45720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1664168" y="1402370"/>
            <a:ext cx="0" cy="237744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212830" y="1242205"/>
            <a:ext cx="0" cy="41148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0257250" y="5346749"/>
            <a:ext cx="96012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0257250" y="5082685"/>
            <a:ext cx="0" cy="27432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233922" y="1074275"/>
            <a:ext cx="0" cy="52120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192717" y="6262528"/>
            <a:ext cx="9144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116637" y="6110655"/>
            <a:ext cx="0" cy="137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024494" y="3891010"/>
            <a:ext cx="2301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619875" y="3739394"/>
            <a:ext cx="2301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35720" y="4322079"/>
            <a:ext cx="2301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940642" y="2827753"/>
            <a:ext cx="58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52254" y="5384665"/>
            <a:ext cx="93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ALU control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78548" y="5384665"/>
            <a:ext cx="93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Sign-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Extend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71823" y="3388956"/>
            <a:ext cx="90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Register File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08072" y="3804596"/>
            <a:ext cx="29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03810" y="4260020"/>
            <a:ext cx="29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1474627" y="3751907"/>
            <a:ext cx="29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74627" y="4144925"/>
            <a:ext cx="29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73614" y="4639570"/>
            <a:ext cx="29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97160" y="4192233"/>
            <a:ext cx="29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49281" y="1313956"/>
            <a:ext cx="7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52996" y="3535586"/>
            <a:ext cx="1199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Instrword</a:t>
            </a:r>
            <a:r>
              <a:rPr lang="en-US" sz="1050" dirty="0">
                <a:solidFill>
                  <a:schemeClr val="bg1"/>
                </a:solidFill>
              </a:rPr>
              <a:t> [31-0]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11058" y="2920806"/>
            <a:ext cx="966977" cy="47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Instruction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11606" y="1198540"/>
            <a:ext cx="1277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OpcodeCPU</a:t>
            </a:r>
            <a:r>
              <a:rPr lang="en-US" sz="900" dirty="0"/>
              <a:t> [31-26]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317294" y="2751888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Readreg1CPU [25-21]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341371" y="3054274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Readreg2CPU [20-16]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28290" y="4121315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MUX1RDCPU [15-11]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413093" y="5459789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SignextenderCPU</a:t>
            </a:r>
            <a:r>
              <a:rPr lang="en-US" sz="900" dirty="0"/>
              <a:t> [15-0]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437946" y="6188872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ALUfunctionCPU</a:t>
            </a:r>
            <a:r>
              <a:rPr lang="en-US" sz="900" dirty="0"/>
              <a:t> [5-0]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00318" y="503570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RegDestCPU</a:t>
            </a:r>
            <a:endParaRPr 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756052" y="893978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memreadCPU</a:t>
            </a:r>
            <a:endParaRPr 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25025" y="1069515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memregCPU</a:t>
            </a:r>
            <a:endParaRPr 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717951" y="1223283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ALUOPCPU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756052" y="1391717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memwriteCPU</a:t>
            </a:r>
            <a:endParaRPr 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747847" y="1550944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ALUSourceCPU</a:t>
            </a:r>
            <a:endParaRPr 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51621" y="2257758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regwriteCPU</a:t>
            </a:r>
            <a:endParaRPr 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859071" y="6398130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output2regwrite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8494" y="3593148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2writeregCPU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79815" y="3517788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OP2ALU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295260" y="4554366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signextresultCPU</a:t>
            </a:r>
            <a:endParaRPr lang="en-US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66941" y="4813549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readdata2CPU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630852" y="3350201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ALUresultCPU</a:t>
            </a:r>
            <a:endParaRPr 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435170" y="5689706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ALUCTRL2ALU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92544" y="2687539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readdata1CPU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0958629" y="3730098"/>
            <a:ext cx="141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RDData</a:t>
            </a:r>
            <a:endParaRPr 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780183" y="2787943"/>
            <a:ext cx="61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Read register 1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761241" y="3138697"/>
            <a:ext cx="60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Read register 2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790550" y="3846629"/>
            <a:ext cx="579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Write register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773103" y="4193163"/>
            <a:ext cx="5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Write data 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33061" y="4115396"/>
            <a:ext cx="579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Read data 2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741910" y="2840402"/>
            <a:ext cx="579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Read data 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673648" y="3839162"/>
            <a:ext cx="579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Read data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647875" y="4706117"/>
            <a:ext cx="579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Write data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76299" y="3448257"/>
            <a:ext cx="579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410989" y="226932"/>
            <a:ext cx="2816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G-Force CPU</a:t>
            </a:r>
          </a:p>
        </p:txBody>
      </p:sp>
    </p:spTree>
    <p:extLst>
      <p:ext uri="{BB962C8B-B14F-4D97-AF65-F5344CB8AC3E}">
        <p14:creationId xmlns:p14="http://schemas.microsoft.com/office/powerpoint/2010/main" val="222851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88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Donato Kava</dc:creator>
  <cp:lastModifiedBy>Donato Kava</cp:lastModifiedBy>
  <cp:revision>18</cp:revision>
  <dcterms:created xsi:type="dcterms:W3CDTF">2016-11-30T19:43:56Z</dcterms:created>
  <dcterms:modified xsi:type="dcterms:W3CDTF">2016-11-30T21:54:25Z</dcterms:modified>
</cp:coreProperties>
</file>