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6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 Data: Perceptrons vs.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0.66500000000000004</c:v>
                </c:pt>
                <c:pt idx="1">
                  <c:v>0.96299999999999897</c:v>
                </c:pt>
                <c:pt idx="2">
                  <c:v>0.98599999999999999</c:v>
                </c:pt>
                <c:pt idx="3">
                  <c:v>0.97599999999999998</c:v>
                </c:pt>
                <c:pt idx="4">
                  <c:v>0.97599999999999998</c:v>
                </c:pt>
                <c:pt idx="5">
                  <c:v>0.97099999999999997</c:v>
                </c:pt>
                <c:pt idx="6">
                  <c:v>0.97399999999999998</c:v>
                </c:pt>
                <c:pt idx="7">
                  <c:v>0.96699999999999997</c:v>
                </c:pt>
                <c:pt idx="8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A-4C03-8CAC-28EB03264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266192"/>
        <c:axId val="771268432"/>
      </c:lineChart>
      <c:catAx>
        <c:axId val="77126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 Hidden 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8432"/>
        <c:crosses val="autoZero"/>
        <c:auto val="1"/>
        <c:lblAlgn val="ctr"/>
        <c:lblOffset val="100"/>
        <c:noMultiLvlLbl val="0"/>
      </c:catAx>
      <c:valAx>
        <c:axId val="7712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</a:t>
            </a:r>
            <a:r>
              <a:rPr lang="en-US" baseline="0"/>
              <a:t> </a:t>
            </a:r>
            <a:r>
              <a:rPr lang="en-US"/>
              <a:t>Data: Perceptrons vs.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0.66500000000000004</c:v>
                </c:pt>
                <c:pt idx="1">
                  <c:v>0.96299999999999897</c:v>
                </c:pt>
                <c:pt idx="2">
                  <c:v>0.98599999999999999</c:v>
                </c:pt>
                <c:pt idx="3">
                  <c:v>0.97599999999999998</c:v>
                </c:pt>
                <c:pt idx="4">
                  <c:v>0.97599999999999998</c:v>
                </c:pt>
                <c:pt idx="5">
                  <c:v>0.97099999999999997</c:v>
                </c:pt>
                <c:pt idx="6">
                  <c:v>0.97399999999999998</c:v>
                </c:pt>
                <c:pt idx="7">
                  <c:v>0.96699999999999997</c:v>
                </c:pt>
                <c:pt idx="8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C-4216-A87E-D52673183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266192"/>
        <c:axId val="771268432"/>
      </c:lineChart>
      <c:catAx>
        <c:axId val="77126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 Hidden 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8432"/>
        <c:crosses val="autoZero"/>
        <c:auto val="1"/>
        <c:lblAlgn val="ctr"/>
        <c:lblOffset val="100"/>
        <c:noMultiLvlLbl val="0"/>
      </c:catAx>
      <c:valAx>
        <c:axId val="7712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Donaven Lobo</a:t>
            </a:r>
          </a:p>
          <a:p>
            <a:r>
              <a:rPr lang="en-US" dirty="0"/>
              <a:t>Your GT Username: Dlobo6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0.9065180102915952</a:t>
            </a:r>
          </a:p>
          <a:p>
            <a:pPr lvl="1"/>
            <a:r>
              <a:rPr lang="en-US" dirty="0"/>
              <a:t>Average accuracy: 0.9000571755288738</a:t>
            </a:r>
          </a:p>
          <a:p>
            <a:pPr lvl="1"/>
            <a:r>
              <a:rPr lang="en-US" dirty="0"/>
              <a:t>Standard deviation: 0.006188706290559077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0.985</a:t>
            </a:r>
          </a:p>
          <a:p>
            <a:pPr lvl="1"/>
            <a:r>
              <a:rPr lang="en-US" dirty="0"/>
              <a:t>Average accuracy: 0.982</a:t>
            </a:r>
          </a:p>
          <a:p>
            <a:pPr lvl="1"/>
            <a:r>
              <a:rPr lang="en-US" dirty="0"/>
              <a:t>Standard deviation: 0.0040000000000000036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53574"/>
              </p:ext>
            </p:extLst>
          </p:nvPr>
        </p:nvGraphicFramePr>
        <p:xfrm>
          <a:off x="838200" y="2927607"/>
          <a:ext cx="1027957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0.8510577472841624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0.8896512292738707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0.9079473985134362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0.9085191538021726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0.9128073184676958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0.9088050314465409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0.9045168667810177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0.9056603773584906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0.8352773013150372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0.8852487135506003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0.8993138936535162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0.9054316752429961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0.9022870211549456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0.9036020583190394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0.9004574042309892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0.90125786163522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0.011330856994913907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0.004950225459557092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0.006802206094895565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0.0018026166690033579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0.007724835032255077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0.005060599568521186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0.005379971181794279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0.006575434405025773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1BB88-AE9E-8253-6FCC-5A077B771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165360"/>
              </p:ext>
            </p:extLst>
          </p:nvPr>
        </p:nvGraphicFramePr>
        <p:xfrm>
          <a:off x="2662335" y="3046444"/>
          <a:ext cx="5884506" cy="350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</a:p>
          <a:p>
            <a:pPr marL="0" indent="0">
              <a:buNone/>
            </a:pPr>
            <a:r>
              <a:rPr lang="en-US" dirty="0"/>
              <a:t>Increasing the size of the hidden layer increased the average accuracy of the neural networks output. The trend followed a logarithmic relationship, and the average accuracy plateaued around 10 </a:t>
            </a:r>
            <a:r>
              <a:rPr lang="en-US" dirty="0" err="1"/>
              <a:t>perceptrons</a:t>
            </a: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42983"/>
              </p:ext>
            </p:extLst>
          </p:nvPr>
        </p:nvGraphicFramePr>
        <p:xfrm>
          <a:off x="838200" y="2927607"/>
          <a:ext cx="10279571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0.9710000000000001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0.006782329983125274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0.006633249580710805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0.0037416573867739447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0.007348469228349541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0.009695359714832666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0.011661903789690611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0.010954451150103331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1BB88-AE9E-8253-6FCC-5A077B771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803048"/>
              </p:ext>
            </p:extLst>
          </p:nvPr>
        </p:nvGraphicFramePr>
        <p:xfrm>
          <a:off x="2700338" y="2995611"/>
          <a:ext cx="5491162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  <a:r>
              <a:rPr lang="en-US" dirty="0"/>
              <a:t> Once again, increasing the number of </a:t>
            </a:r>
            <a:r>
              <a:rPr lang="en-US" dirty="0" err="1"/>
              <a:t>perceptrons</a:t>
            </a:r>
            <a:r>
              <a:rPr lang="en-US" dirty="0"/>
              <a:t> increased the average accuracy. However this data was quick to plateau and also dropped a bit in accuracy as the number of </a:t>
            </a:r>
            <a:r>
              <a:rPr lang="en-US" dirty="0" err="1"/>
              <a:t>perceptrons</a:t>
            </a:r>
            <a:r>
              <a:rPr lang="en-US" dirty="0"/>
              <a:t> increased. Overall the neural net output data had a higher accuracy then the pen data.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654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Lobo, Donaven J</cp:lastModifiedBy>
  <cp:revision>16</cp:revision>
  <dcterms:created xsi:type="dcterms:W3CDTF">2022-11-05T15:55:17Z</dcterms:created>
  <dcterms:modified xsi:type="dcterms:W3CDTF">2022-12-01T03:58:45Z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