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8AB536-369D-4D38-A202-F01DF83D0C01}" v="17" dt="2022-11-07T20:04:35.4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76"/>
  </p:normalViewPr>
  <p:slideViewPr>
    <p:cSldViewPr snapToGrid="0" snapToObjects="1">
      <p:cViewPr varScale="1">
        <p:scale>
          <a:sx n="82" d="100"/>
          <a:sy n="82" d="100"/>
        </p:scale>
        <p:origin x="6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Pen Data: Perceptrons vs.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Average 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Sheet1!$B$3:$J$3</c:f>
              <c:numCache>
                <c:formatCode>General</c:formatCode>
                <c:ptCount val="9"/>
                <c:pt idx="0">
                  <c:v>0.66500000000000004</c:v>
                </c:pt>
                <c:pt idx="1">
                  <c:v>0.96299999999999897</c:v>
                </c:pt>
                <c:pt idx="2">
                  <c:v>0.98599999999999999</c:v>
                </c:pt>
                <c:pt idx="3">
                  <c:v>0.97599999999999998</c:v>
                </c:pt>
                <c:pt idx="4">
                  <c:v>0.97599999999999998</c:v>
                </c:pt>
                <c:pt idx="5">
                  <c:v>0.97099999999999997</c:v>
                </c:pt>
                <c:pt idx="6">
                  <c:v>0.97399999999999998</c:v>
                </c:pt>
                <c:pt idx="7">
                  <c:v>0.96699999999999997</c:v>
                </c:pt>
                <c:pt idx="8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AA-4C03-8CAC-28EB03264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1266192"/>
        <c:axId val="771268432"/>
      </c:lineChart>
      <c:catAx>
        <c:axId val="771266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Perceptrons at the Hidden Layer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268432"/>
        <c:crosses val="autoZero"/>
        <c:auto val="1"/>
        <c:lblAlgn val="ctr"/>
        <c:lblOffset val="100"/>
        <c:noMultiLvlLbl val="0"/>
      </c:catAx>
      <c:valAx>
        <c:axId val="77126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  <a:r>
                  <a:rPr lang="en-US" baseline="0"/>
                  <a:t> Accuracy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266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Car</a:t>
            </a:r>
            <a:r>
              <a:rPr lang="en-US" baseline="0"/>
              <a:t> </a:t>
            </a:r>
            <a:r>
              <a:rPr lang="en-US"/>
              <a:t>Data: Perceptrons vs.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Average 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Sheet1!$B$3:$J$3</c:f>
              <c:numCache>
                <c:formatCode>General</c:formatCode>
                <c:ptCount val="9"/>
                <c:pt idx="0">
                  <c:v>0.66500000000000004</c:v>
                </c:pt>
                <c:pt idx="1">
                  <c:v>0.96299999999999897</c:v>
                </c:pt>
                <c:pt idx="2">
                  <c:v>0.98599999999999999</c:v>
                </c:pt>
                <c:pt idx="3">
                  <c:v>0.97599999999999998</c:v>
                </c:pt>
                <c:pt idx="4">
                  <c:v>0.97599999999999998</c:v>
                </c:pt>
                <c:pt idx="5">
                  <c:v>0.97099999999999997</c:v>
                </c:pt>
                <c:pt idx="6">
                  <c:v>0.97399999999999998</c:v>
                </c:pt>
                <c:pt idx="7">
                  <c:v>0.96699999999999997</c:v>
                </c:pt>
                <c:pt idx="8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2C-4216-A87E-D52673183A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1266192"/>
        <c:axId val="771268432"/>
      </c:lineChart>
      <c:catAx>
        <c:axId val="771266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Perceptrons at the Hidden Layer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268432"/>
        <c:crosses val="autoZero"/>
        <c:auto val="1"/>
        <c:lblAlgn val="ctr"/>
        <c:lblOffset val="100"/>
        <c:noMultiLvlLbl val="0"/>
      </c:catAx>
      <c:valAx>
        <c:axId val="77126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  <a:r>
                  <a:rPr lang="en-US" baseline="0"/>
                  <a:t> Accuracy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266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68BE-1F29-7C6C-3B10-EEA0FBBAD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21320-C809-D2B6-0451-6180AD6C6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811B8-902E-FD28-FACE-26588135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60BF3-A320-3A5C-E2E2-ED6F8526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BA5F0-E4D7-F0A4-BD5E-F44E7217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2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5407-6DA8-6107-4A71-C954A7FB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0F950-EBD5-E9FF-8521-9B63135B3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6EA14-F3AF-C1BD-3624-8F2C517D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256E2-2954-9FF5-8EFD-58B188D0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CA50B-171D-4C10-FC8E-BF116A77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2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2E4997-A6FD-1699-2C71-FB7D50F78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21DD4-6CFE-77BA-89B9-B7E98B86A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09EC5-D194-FA1A-73E7-4298A00A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2BD3D-ADFB-B04A-9D53-E72473CB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0A449-82D5-82C3-2ABD-3FFADB5F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5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E1B7-3888-DBF0-48AA-34C92D10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575CD-641B-CF01-C420-DB1596EDE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EDA9C-48F7-0640-D299-0789DA32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7BE52-26E6-B550-0C33-09EA30AB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7D46C-B950-C835-7423-7EB58DC1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2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C32B-AAA7-6515-D73E-AFEF4A23F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A0666-3189-4BF8-77C1-498A43FB2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5EFE-3990-99C8-5DF3-EC5D45D6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13943-A26F-B9B3-574E-4748134F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918D5-4A1A-9B47-814F-F7E65705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ACF9-A0A1-30AF-4F5B-98A485EE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2DBEC-6DFC-C27C-958A-81EF585F3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A7768-EF5E-01F9-4DE7-59C6C9B05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87597-7F0E-F505-DC2A-BAD14880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4D82C-6062-FA65-63CC-921A1645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8CC43-0F6F-CDBB-8501-A9D951D1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6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9975-517C-0E40-CFF2-E7EAFBC2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A9985-BB26-3028-2DB3-FCF98B8CF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B3D59-B31E-DBDC-2696-05B4A0986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F2D14-B9DA-FA91-C293-10A548B9A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47802-02B9-8368-C310-205C8CB27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A1CC2-2679-0CC3-CB0C-16E0EF64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C65FA-F5ED-809C-5FDE-EA553143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1D29D-8E1A-BFB8-230A-7C351626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7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4283-DE15-E98B-0F82-93825CEC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D85FE-0A4A-DF01-4393-4FAD58A2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F7A94-BF40-E172-350B-8AA6047D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40026-ED6C-06B8-2252-162B3592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707FB-66F1-384F-D215-8ACB7445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9791A-9921-DC79-D820-1F2765CB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F0842-F8AC-3E41-74E8-A252D7CD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9EB6-25F8-F933-BE7D-741CDDB6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C767F-4680-30CC-15AC-9BAC17A5C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B1826-D3E9-2498-C706-849EE1BB8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EB427-A2C6-3734-E8F4-2096AB93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F1638-64A8-5150-DBB0-C855D798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E7318-DDE1-AE74-7ED6-6CB552F9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0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396B0-6F02-FFE0-EE05-F12DD8CE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9FB81-D15F-893A-4FEC-2D5FCFC85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01E6B-095F-4C80-3009-9D8283D92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17226-2A7A-3F92-AABD-5BBE621E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12025-0EA2-9247-449B-FFE137B8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CA221-15DD-E749-E64E-D9FB281B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0D249-932E-15F7-B08C-4605435B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82610-0006-9F8B-F57D-6B8FD6918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BC2A5-14A0-AC59-52A0-FA7B9D735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1EB0-0461-CD43-85FB-D0CB8276650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4921A-E164-5E0F-EC73-8D4CA1006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D71E3-3577-2A51-4AE8-1780FE6C7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6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8A61-4D08-4D16-8645-BCA836AC0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D7185-6E2D-978D-5F87-F4759A867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Name: Donaven Lobo</a:t>
            </a:r>
          </a:p>
          <a:p>
            <a:r>
              <a:rPr lang="en-US" dirty="0"/>
              <a:t>Your GT Username: Dlobo6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06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A156-9932-5670-6F9E-80925054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 (extra credit): Learning XOR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F9403-3848-6218-4457-C177F7EDE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Report the behavior of the trained neural net </a:t>
            </a:r>
            <a:r>
              <a:rPr lang="en-US" b="1" dirty="0">
                <a:solidFill>
                  <a:schemeClr val="accent1"/>
                </a:solidFill>
              </a:rPr>
              <a:t>without a hidden layer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217002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8AAA-C20E-33D9-B73C-E7B85273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 (extra credit): Learning XOR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7797D-5A7A-E5D6-11FA-BE06C5490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Report the behavior of the trained neural net </a:t>
            </a:r>
            <a:r>
              <a:rPr lang="en-US" b="1" dirty="0">
                <a:solidFill>
                  <a:schemeClr val="accent1"/>
                </a:solidFill>
              </a:rPr>
              <a:t>with a hidden layer</a:t>
            </a:r>
            <a:r>
              <a:rPr lang="en-US" dirty="0"/>
              <a:t>. Are the results what you expected? Explain your observation.</a:t>
            </a:r>
          </a:p>
          <a:p>
            <a:pPr marL="0" indent="0">
              <a:buNone/>
            </a:pPr>
            <a:r>
              <a:rPr lang="en-US" dirty="0"/>
              <a:t>Answer: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12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D8B4-C476-381F-FBCD-8DEC94EE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 (extra credit): Novel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BFFD9-2217-ADAB-57ED-263EC9912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 the name and the source of the dataset that you’ve chosen.</a:t>
            </a:r>
          </a:p>
          <a:p>
            <a:r>
              <a:rPr lang="en-US" dirty="0"/>
              <a:t>Name: ______</a:t>
            </a:r>
          </a:p>
          <a:p>
            <a:r>
              <a:rPr lang="en-US" dirty="0"/>
              <a:t>Source (e.g., URLs): ______</a:t>
            </a:r>
          </a:p>
          <a:p>
            <a:r>
              <a:rPr lang="en-US" dirty="0"/>
              <a:t>Briefly describe the dataset: _____</a:t>
            </a:r>
          </a:p>
        </p:txBody>
      </p:sp>
    </p:spTree>
    <p:extLst>
      <p:ext uri="{BB962C8B-B14F-4D97-AF65-F5344CB8AC3E}">
        <p14:creationId xmlns:p14="http://schemas.microsoft.com/office/powerpoint/2010/main" val="3050079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671C-3C6F-16F0-0F16-CD5E5462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Question 8 (extra credit): Run Stats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3B0F-9A7D-D85C-5006-769C7F7DD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dirty="0">
                <a:ea typeface="+mn-lt"/>
                <a:cs typeface="+mn-lt"/>
              </a:rPr>
              <a:t>Max accuracy: _______</a:t>
            </a:r>
          </a:p>
          <a:p>
            <a:pPr lvl="1"/>
            <a:r>
              <a:rPr lang="en-US" dirty="0">
                <a:ea typeface="+mn-lt"/>
                <a:cs typeface="+mn-lt"/>
              </a:rPr>
              <a:t>Average accuracy: _______</a:t>
            </a:r>
          </a:p>
          <a:p>
            <a:pPr lvl="1"/>
            <a:r>
              <a:rPr lang="en-US" dirty="0">
                <a:ea typeface="+mn-lt"/>
                <a:cs typeface="+mn-lt"/>
              </a:rPr>
              <a:t>Standard deviation: 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92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3A04-FF07-7672-4D32-1D0F4C52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 (extra credit): Novel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6882F-B0CC-7870-3441-05CF1EED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Describe how to run the code that you’ve set up to train the selected dataset.</a:t>
            </a:r>
          </a:p>
          <a:p>
            <a:pPr marL="0" indent="0">
              <a:buNone/>
            </a:pPr>
            <a:r>
              <a:rPr lang="en-US" dirty="0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78054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9F57-9210-FAA5-4E81-C3590F76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5: Learning With Restarts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38D6B-C36B-425E-BF07-2C3959FDA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testPenData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Max accuracy: 0.9065180102915952</a:t>
            </a:r>
          </a:p>
          <a:p>
            <a:pPr lvl="1"/>
            <a:r>
              <a:rPr lang="en-US" dirty="0"/>
              <a:t>Average accuracy: 0.9000571755288738</a:t>
            </a:r>
          </a:p>
          <a:p>
            <a:pPr lvl="1"/>
            <a:r>
              <a:rPr lang="en-US" dirty="0"/>
              <a:t>Standard deviation: 0.006188706290559077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testCarData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Max accuracy: 0.985</a:t>
            </a:r>
          </a:p>
          <a:p>
            <a:pPr lvl="1"/>
            <a:r>
              <a:rPr lang="en-US" dirty="0"/>
              <a:t>Average accuracy: 0.982</a:t>
            </a:r>
          </a:p>
          <a:p>
            <a:pPr lvl="1"/>
            <a:r>
              <a:rPr lang="en-US" dirty="0"/>
              <a:t>Standard deviation: 0.0040000000000000036</a:t>
            </a:r>
          </a:p>
        </p:txBody>
      </p:sp>
    </p:spTree>
    <p:extLst>
      <p:ext uri="{BB962C8B-B14F-4D97-AF65-F5344CB8AC3E}">
        <p14:creationId xmlns:p14="http://schemas.microsoft.com/office/powerpoint/2010/main" val="425825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BA52-5CCA-D781-B87D-79A656A1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4761F-E52E-3DED-E1FB-42C4F3A42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Statistic table for </a:t>
            </a:r>
            <a:r>
              <a:rPr lang="en-US" b="1" dirty="0">
                <a:solidFill>
                  <a:schemeClr val="accent1"/>
                </a:solidFill>
              </a:rPr>
              <a:t>testPenData</a:t>
            </a:r>
            <a:r>
              <a:rPr lang="en-US" dirty="0"/>
              <a:t> – report the max, average, and standard deviation at various amount of perceptrons.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3B653B-4521-83BE-7A10-E0A3A9C24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553574"/>
              </p:ext>
            </p:extLst>
          </p:nvPr>
        </p:nvGraphicFramePr>
        <p:xfrm>
          <a:off x="838200" y="2927607"/>
          <a:ext cx="10279571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030">
                  <a:extLst>
                    <a:ext uri="{9D8B030D-6E8A-4147-A177-3AD203B41FA5}">
                      <a16:colId xmlns:a16="http://schemas.microsoft.com/office/drawing/2014/main" val="426233974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1337364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40962951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93292854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72864451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6049113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89162490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65804207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2290620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15315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Perceptrons at the Hidden Layer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9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00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0.8510577472841624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0.8896512292738707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0.9079473985134362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0.9085191538021726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0.9128073184676958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0.9088050314465409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0.9045168667810177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0.9056603773584906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88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0.8352773013150372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0.8852487135506003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0.8993138936535162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0.9054316752429961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0.9022870211549456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0.9036020583190394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0.9004574042309892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0.90125786163522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9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0.011330856994913907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0.004950225459557092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0.006802206094895565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0.0018026166690033579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0.007724835032255077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0.005060599568521186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0.005379971181794279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0.006575434405025773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56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0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1F40-C6EE-E7A6-3994-B3C683DA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73560-6238-CEC5-FEEE-136A2955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learning curve for </a:t>
            </a:r>
            <a:r>
              <a:rPr lang="en-US" b="1" dirty="0">
                <a:solidFill>
                  <a:schemeClr val="accent1"/>
                </a:solidFill>
              </a:rPr>
              <a:t>testPenData </a:t>
            </a:r>
            <a:r>
              <a:rPr lang="en-US" dirty="0"/>
              <a:t>where the number of hidden layer perceptrons is the independent variable and the average accuracy is the dependent variable.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4F1BB88-AE9E-8253-6FCC-5A077B771D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165360"/>
              </p:ext>
            </p:extLst>
          </p:nvPr>
        </p:nvGraphicFramePr>
        <p:xfrm>
          <a:off x="2662335" y="3046444"/>
          <a:ext cx="5884506" cy="3503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546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5576-1025-1CFF-01D2-B133909E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9D33-8DF2-46D8-3314-68D0038D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b="1" dirty="0">
                <a:solidFill>
                  <a:schemeClr val="accent1"/>
                </a:solidFill>
              </a:rPr>
              <a:t>testPenData</a:t>
            </a:r>
            <a:r>
              <a:rPr lang="en-US" dirty="0"/>
              <a:t>, discuss any notable trends you saw related to increasing the size of the hidden layers in your neural net.</a:t>
            </a:r>
          </a:p>
          <a:p>
            <a:pPr marL="0" indent="0">
              <a:buNone/>
            </a:pPr>
            <a:r>
              <a:rPr lang="en-US" b="1" dirty="0"/>
              <a:t>Answer: </a:t>
            </a:r>
          </a:p>
          <a:p>
            <a:pPr marL="0" indent="0">
              <a:buNone/>
            </a:pPr>
            <a:r>
              <a:rPr lang="en-US" dirty="0"/>
              <a:t>Increasing the size of the hidden layer increased the average accuracy of the neural networks output. The trend followed a logarithmic relationship, and the average accuracy plateaued around 10 </a:t>
            </a:r>
            <a:r>
              <a:rPr lang="en-US" dirty="0" err="1"/>
              <a:t>perceptrons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7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BA52-5CCA-D781-B87D-79A656A1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4761F-E52E-3DED-E1FB-42C4F3A42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Statistic table for </a:t>
            </a:r>
            <a:r>
              <a:rPr lang="en-US" b="1" dirty="0">
                <a:solidFill>
                  <a:schemeClr val="accent1"/>
                </a:solidFill>
              </a:rPr>
              <a:t>testCarData</a:t>
            </a:r>
            <a:r>
              <a:rPr lang="en-US" dirty="0"/>
              <a:t> – report the max, average, and standard deviation at various amount of perceptrons.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3B653B-4521-83BE-7A10-E0A3A9C24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142983"/>
              </p:ext>
            </p:extLst>
          </p:nvPr>
        </p:nvGraphicFramePr>
        <p:xfrm>
          <a:off x="838200" y="2927607"/>
          <a:ext cx="10279571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030">
                  <a:extLst>
                    <a:ext uri="{9D8B030D-6E8A-4147-A177-3AD203B41FA5}">
                      <a16:colId xmlns:a16="http://schemas.microsoft.com/office/drawing/2014/main" val="426233974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1337364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40962951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93292854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72864451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6049113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89162490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65804207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2290620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15315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Perceptrons at the Hidden Layer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9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00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88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0.9629999999999999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0.9710000000000001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9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0.006782329983125274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0.006633249580710805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0.0037416573867739447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0.007348469228349541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0.009695359714832666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0.01200000000000001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0.011661903789690611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0.010954451150103331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56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48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1F40-C6EE-E7A6-3994-B3C683DA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73560-6238-CEC5-FEEE-136A2955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learning curve for </a:t>
            </a:r>
            <a:r>
              <a:rPr lang="en-US" b="1" dirty="0">
                <a:solidFill>
                  <a:schemeClr val="accent1"/>
                </a:solidFill>
              </a:rPr>
              <a:t>testCarData </a:t>
            </a:r>
            <a:r>
              <a:rPr lang="en-US" dirty="0"/>
              <a:t>where the number of hidden layer perceptrons is the independent variable and the average accuracy is the dependent variable.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4F1BB88-AE9E-8253-6FCC-5A077B771D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9803048"/>
              </p:ext>
            </p:extLst>
          </p:nvPr>
        </p:nvGraphicFramePr>
        <p:xfrm>
          <a:off x="2700338" y="2995611"/>
          <a:ext cx="5491162" cy="3352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698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5576-1025-1CFF-01D2-B133909E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9D33-8DF2-46D8-3314-68D0038D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b="1" dirty="0">
                <a:solidFill>
                  <a:schemeClr val="accent1"/>
                </a:solidFill>
              </a:rPr>
              <a:t>testCarData</a:t>
            </a:r>
            <a:r>
              <a:rPr lang="en-US" dirty="0"/>
              <a:t>, discuss any notable trends you saw related to increasing the size of the hidden layers in your neural net.</a:t>
            </a:r>
          </a:p>
          <a:p>
            <a:pPr marL="0" indent="0">
              <a:buNone/>
            </a:pPr>
            <a:r>
              <a:rPr lang="en-US" b="1" dirty="0"/>
              <a:t>Answer:</a:t>
            </a:r>
            <a:r>
              <a:rPr lang="en-US" dirty="0"/>
              <a:t> Once again, increasing the number of </a:t>
            </a:r>
            <a:r>
              <a:rPr lang="en-US" dirty="0" err="1"/>
              <a:t>perceptrons</a:t>
            </a:r>
            <a:r>
              <a:rPr lang="en-US" dirty="0"/>
              <a:t> increased the average accuracy. However this data was quick to plateau and also dropped a bit in accuracy as the number of </a:t>
            </a:r>
            <a:r>
              <a:rPr lang="en-US" dirty="0" err="1"/>
              <a:t>perceptrons</a:t>
            </a:r>
            <a:r>
              <a:rPr lang="en-US" dirty="0"/>
              <a:t> increased. Overall the neural net output data had a higher accuracy then the pen data.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9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FDCA-EB9C-FE91-20CE-16CE1051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 (extra credit): Learning XOR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E0F6F-3394-E2F7-6561-09BF68931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Report the max accuracy, average accuracy, and standard deviation of the neural net that you have trained with 1) no hidden layer, and 2) a hidden layer with various amount of perceptrons (at least 3 different amounts)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87016A-FCF3-A889-2E24-8DDD563EF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878556"/>
              </p:ext>
            </p:extLst>
          </p:nvPr>
        </p:nvGraphicFramePr>
        <p:xfrm>
          <a:off x="956214" y="3641173"/>
          <a:ext cx="996082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69">
                  <a:extLst>
                    <a:ext uri="{9D8B030D-6E8A-4147-A177-3AD203B41FA5}">
                      <a16:colId xmlns:a16="http://schemas.microsoft.com/office/drawing/2014/main" val="3429959564"/>
                    </a:ext>
                  </a:extLst>
                </a:gridCol>
                <a:gridCol w="2051824">
                  <a:extLst>
                    <a:ext uri="{9D8B030D-6E8A-4147-A177-3AD203B41FA5}">
                      <a16:colId xmlns:a16="http://schemas.microsoft.com/office/drawing/2014/main" val="2275662110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1923054707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1093576241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3295709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Hidden Layer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Hidden Layer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16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___ perceptrons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___ perceptrons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___ perceptrons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0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31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09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577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85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cd04f37-61de-4efe-8deb-41caa9b443e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48A6A150DE2B4D9E39EBD463A4E71C" ma:contentTypeVersion="7" ma:contentTypeDescription="Create a new document." ma:contentTypeScope="" ma:versionID="a15653001aa0b3746dee938cebba7eea">
  <xsd:schema xmlns:xsd="http://www.w3.org/2001/XMLSchema" xmlns:xs="http://www.w3.org/2001/XMLSchema" xmlns:p="http://schemas.microsoft.com/office/2006/metadata/properties" xmlns:ns2="3cd04f37-61de-4efe-8deb-41caa9b443e6" targetNamespace="http://schemas.microsoft.com/office/2006/metadata/properties" ma:root="true" ma:fieldsID="b211b56fd2ae32ec40bcfadbf36bf3ec" ns2:_="">
    <xsd:import namespace="3cd04f37-61de-4efe-8deb-41caa9b443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d04f37-61de-4efe-8deb-41caa9b443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c2506c3-735d-4e70-aa79-204d06275b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D64FAB-7221-4C50-8C9C-CC74698F23CF}">
  <ds:schemaRefs>
    <ds:schemaRef ds:uri="http://schemas.microsoft.com/office/2006/metadata/properties"/>
    <ds:schemaRef ds:uri="http://schemas.microsoft.com/office/infopath/2007/PartnerControls"/>
    <ds:schemaRef ds:uri="3cd04f37-61de-4efe-8deb-41caa9b443e6"/>
  </ds:schemaRefs>
</ds:datastoreItem>
</file>

<file path=customXml/itemProps2.xml><?xml version="1.0" encoding="utf-8"?>
<ds:datastoreItem xmlns:ds="http://schemas.openxmlformats.org/officeDocument/2006/customXml" ds:itemID="{2C8C551B-A7EB-4714-A850-95836CCFC4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d04f37-61de-4efe-8deb-41caa9b443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8F5940B-7EB4-4A2B-BFAE-53D59BF17B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3077</TotalTime>
  <Words>654</Words>
  <Application>Microsoft Office PowerPoint</Application>
  <PresentationFormat>Widescreen</PresentationFormat>
  <Paragraphs>141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Neural Net Report</vt:lpstr>
      <vt:lpstr>Question 5: Learning With Restarts</vt:lpstr>
      <vt:lpstr>Question 6: Varying the Hidden Layers</vt:lpstr>
      <vt:lpstr>Question 6: Varying the Hidden Layers</vt:lpstr>
      <vt:lpstr>Question 6: Varying the Hidden Layers</vt:lpstr>
      <vt:lpstr>Question 6: Varying the Hidden Layers</vt:lpstr>
      <vt:lpstr>Question 6: Varying the Hidden Layers</vt:lpstr>
      <vt:lpstr>Question 6: Varying the Hidden Layers</vt:lpstr>
      <vt:lpstr>Question 7 (extra credit): Learning XOR</vt:lpstr>
      <vt:lpstr>Question 7 (extra credit): Learning XOR</vt:lpstr>
      <vt:lpstr>Question 7 (extra credit): Learning XOR</vt:lpstr>
      <vt:lpstr>Question 8 (extra credit): Novel Dataset</vt:lpstr>
      <vt:lpstr>Question 8 (extra credit): Run Stats</vt:lpstr>
      <vt:lpstr>Question 8 (extra credit): Novel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 Report</dc:title>
  <dc:creator>Dang, Ha H</dc:creator>
  <cp:lastModifiedBy>Lobo, Donaven J</cp:lastModifiedBy>
  <cp:revision>17</cp:revision>
  <dcterms:created xsi:type="dcterms:W3CDTF">2022-11-05T15:55:17Z</dcterms:created>
  <dcterms:modified xsi:type="dcterms:W3CDTF">2022-12-01T17:35:53Z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0x0101006848A6A150DE2B4D9E39EBD463A4E71C</vt:lpwstr>
  </property>
  <property fmtid="{D5CDD505-2E9C-101B-9397-08002B2CF9AE}" pid="3" name="MediaServiceImageTags">
    <vt:lpwstr/>
  </property>
</Properties>
</file>