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2"/>
  </p:notesMasterIdLst>
  <p:sldIdLst>
    <p:sldId id="262" r:id="rId2"/>
    <p:sldId id="274" r:id="rId3"/>
    <p:sldId id="271" r:id="rId4"/>
    <p:sldId id="256" r:id="rId5"/>
    <p:sldId id="272" r:id="rId6"/>
    <p:sldId id="258" r:id="rId7"/>
    <p:sldId id="259" r:id="rId8"/>
    <p:sldId id="273" r:id="rId9"/>
    <p:sldId id="261" r:id="rId10"/>
    <p:sldId id="276" r:id="rId11"/>
    <p:sldId id="263" r:id="rId12"/>
    <p:sldId id="264" r:id="rId13"/>
    <p:sldId id="277" r:id="rId14"/>
    <p:sldId id="265" r:id="rId15"/>
    <p:sldId id="266" r:id="rId16"/>
    <p:sldId id="267" r:id="rId17"/>
    <p:sldId id="270" r:id="rId18"/>
    <p:sldId id="268" r:id="rId19"/>
    <p:sldId id="269"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2371F5-7720-4C3B-9179-B5BDC4753CE5}" type="doc">
      <dgm:prSet loTypeId="urn:microsoft.com/office/officeart/2005/8/layout/vList5" loCatId="list" qsTypeId="urn:microsoft.com/office/officeart/2005/8/quickstyle/3d3" qsCatId="3D" csTypeId="urn:microsoft.com/office/officeart/2005/8/colors/accent1_2" csCatId="accent1" phldr="1"/>
      <dgm:spPr/>
      <dgm:t>
        <a:bodyPr/>
        <a:lstStyle/>
        <a:p>
          <a:endParaRPr lang="en-US"/>
        </a:p>
      </dgm:t>
    </dgm:pt>
    <dgm:pt modelId="{0C8E85E7-AAA2-4B10-8816-878ABAB75AA0}">
      <dgm:prSet phldrT="[Text]"/>
      <dgm:spPr/>
      <dgm:t>
        <a:bodyPr/>
        <a:lstStyle/>
        <a:p>
          <a:r>
            <a:rPr lang="en-US" b="1" dirty="0" smtClean="0"/>
            <a:t>Paper </a:t>
          </a:r>
          <a:r>
            <a:rPr lang="en-US" b="1" dirty="0" smtClean="0"/>
            <a:t>Electrophoresis</a:t>
          </a:r>
          <a:endParaRPr lang="en-US" b="1" dirty="0"/>
        </a:p>
      </dgm:t>
    </dgm:pt>
    <dgm:pt modelId="{1C50FB46-CE8D-4A4C-A5C3-7756F8D49CEE}" type="parTrans" cxnId="{F0B40510-E8DD-43B2-A23E-5DAC58700A5E}">
      <dgm:prSet/>
      <dgm:spPr/>
      <dgm:t>
        <a:bodyPr/>
        <a:lstStyle/>
        <a:p>
          <a:endParaRPr lang="en-US"/>
        </a:p>
      </dgm:t>
    </dgm:pt>
    <dgm:pt modelId="{97D45DF2-F61F-4BBA-86EC-BB001397C87D}" type="sibTrans" cxnId="{F0B40510-E8DD-43B2-A23E-5DAC58700A5E}">
      <dgm:prSet/>
      <dgm:spPr/>
      <dgm:t>
        <a:bodyPr/>
        <a:lstStyle/>
        <a:p>
          <a:endParaRPr lang="en-US"/>
        </a:p>
      </dgm:t>
    </dgm:pt>
    <dgm:pt modelId="{7C0504EF-6BB1-4E4A-AD8D-A064849196D5}">
      <dgm:prSet phldrT="[Text]" custT="1"/>
      <dgm:spPr/>
      <dgm:t>
        <a:bodyPr/>
        <a:lstStyle/>
        <a:p>
          <a:pPr>
            <a:lnSpc>
              <a:spcPct val="150000"/>
            </a:lnSpc>
          </a:pPr>
          <a:r>
            <a:rPr lang="en-US" sz="2400" b="1" dirty="0" smtClean="0"/>
            <a:t>Dry</a:t>
          </a:r>
          <a:endParaRPr lang="en-US" sz="2400" b="1" dirty="0"/>
        </a:p>
      </dgm:t>
    </dgm:pt>
    <dgm:pt modelId="{9A8CF5C2-6102-49A9-8AF1-49BF2C52DB0C}" type="parTrans" cxnId="{13B98465-1B74-4B09-BD0C-92F4BFFF718C}">
      <dgm:prSet/>
      <dgm:spPr/>
      <dgm:t>
        <a:bodyPr/>
        <a:lstStyle/>
        <a:p>
          <a:endParaRPr lang="en-US"/>
        </a:p>
      </dgm:t>
    </dgm:pt>
    <dgm:pt modelId="{CDF2F2E5-D6EE-4D12-A94A-2F022AA9A6C0}" type="sibTrans" cxnId="{13B98465-1B74-4B09-BD0C-92F4BFFF718C}">
      <dgm:prSet/>
      <dgm:spPr/>
      <dgm:t>
        <a:bodyPr/>
        <a:lstStyle/>
        <a:p>
          <a:endParaRPr lang="en-US"/>
        </a:p>
      </dgm:t>
    </dgm:pt>
    <dgm:pt modelId="{659F1AF2-BE48-4201-95E0-87C0322482D1}">
      <dgm:prSet custT="1"/>
      <dgm:spPr/>
      <dgm:t>
        <a:bodyPr/>
        <a:lstStyle/>
        <a:p>
          <a:pPr>
            <a:lnSpc>
              <a:spcPct val="150000"/>
            </a:lnSpc>
          </a:pPr>
          <a:r>
            <a:rPr lang="en-US" sz="2400" b="1" dirty="0" smtClean="0"/>
            <a:t>wet</a:t>
          </a:r>
          <a:endParaRPr lang="en-US" sz="2400" b="1" dirty="0"/>
        </a:p>
      </dgm:t>
    </dgm:pt>
    <dgm:pt modelId="{3599AC9F-4EBF-4263-887A-4160978FFE63}" type="parTrans" cxnId="{8343ECFC-E33A-4905-B9B6-F5D3890583CA}">
      <dgm:prSet/>
      <dgm:spPr/>
      <dgm:t>
        <a:bodyPr/>
        <a:lstStyle/>
        <a:p>
          <a:endParaRPr lang="en-US"/>
        </a:p>
      </dgm:t>
    </dgm:pt>
    <dgm:pt modelId="{8029DF22-A382-4285-A99A-E51E0271BE7A}" type="sibTrans" cxnId="{8343ECFC-E33A-4905-B9B6-F5D3890583CA}">
      <dgm:prSet/>
      <dgm:spPr/>
      <dgm:t>
        <a:bodyPr/>
        <a:lstStyle/>
        <a:p>
          <a:endParaRPr lang="en-US"/>
        </a:p>
      </dgm:t>
    </dgm:pt>
    <dgm:pt modelId="{2C8F6978-A061-4EAD-B068-AC4D4A8ED4D8}">
      <dgm:prSet phldrT="[Text]"/>
      <dgm:spPr/>
      <dgm:t>
        <a:bodyPr/>
        <a:lstStyle/>
        <a:p>
          <a:r>
            <a:rPr lang="en-US" b="1" dirty="0" smtClean="0"/>
            <a:t>Gel Electrophoresis</a:t>
          </a:r>
          <a:endParaRPr lang="en-US" b="1" dirty="0"/>
        </a:p>
      </dgm:t>
    </dgm:pt>
    <dgm:pt modelId="{52CD2F65-A164-4522-8AC4-2D43F7BC9DFC}" type="sibTrans" cxnId="{91DBEE70-704A-4E08-9E12-08A6D742F446}">
      <dgm:prSet/>
      <dgm:spPr/>
      <dgm:t>
        <a:bodyPr/>
        <a:lstStyle/>
        <a:p>
          <a:endParaRPr lang="en-US"/>
        </a:p>
      </dgm:t>
    </dgm:pt>
    <dgm:pt modelId="{F307BAF7-8D58-44A6-AA39-0B2D58ACA264}" type="parTrans" cxnId="{91DBEE70-704A-4E08-9E12-08A6D742F446}">
      <dgm:prSet/>
      <dgm:spPr/>
      <dgm:t>
        <a:bodyPr/>
        <a:lstStyle/>
        <a:p>
          <a:endParaRPr lang="en-US"/>
        </a:p>
      </dgm:t>
    </dgm:pt>
    <dgm:pt modelId="{931A85FE-06A1-40CC-975E-92D972656B63}">
      <dgm:prSet phldrT="[Text]" custT="1"/>
      <dgm:spPr/>
      <dgm:t>
        <a:bodyPr/>
        <a:lstStyle/>
        <a:p>
          <a:pPr>
            <a:lnSpc>
              <a:spcPct val="150000"/>
            </a:lnSpc>
          </a:pPr>
          <a:r>
            <a:rPr lang="en-US" sz="2400" b="1" dirty="0" smtClean="0"/>
            <a:t>Agarose (a </a:t>
          </a:r>
          <a:r>
            <a:rPr lang="en-US" sz="2400" b="1" dirty="0" err="1" smtClean="0"/>
            <a:t>polygalactose</a:t>
          </a:r>
          <a:r>
            <a:rPr lang="en-US" sz="2400" b="1" dirty="0" smtClean="0"/>
            <a:t> polymer) gels</a:t>
          </a:r>
          <a:endParaRPr lang="en-US" sz="2400" b="1" dirty="0"/>
        </a:p>
      </dgm:t>
    </dgm:pt>
    <dgm:pt modelId="{A7F42F87-D8B6-419E-95ED-F587E78E43EA}" type="sibTrans" cxnId="{B832F55E-1A81-4ADE-8B3B-D21ABC041E3B}">
      <dgm:prSet/>
      <dgm:spPr/>
      <dgm:t>
        <a:bodyPr/>
        <a:lstStyle/>
        <a:p>
          <a:endParaRPr lang="en-US"/>
        </a:p>
      </dgm:t>
    </dgm:pt>
    <dgm:pt modelId="{7CDA0FE0-B98C-4D74-91A9-F3030053E21F}" type="parTrans" cxnId="{B832F55E-1A81-4ADE-8B3B-D21ABC041E3B}">
      <dgm:prSet/>
      <dgm:spPr/>
      <dgm:t>
        <a:bodyPr/>
        <a:lstStyle/>
        <a:p>
          <a:endParaRPr lang="en-US"/>
        </a:p>
      </dgm:t>
    </dgm:pt>
    <dgm:pt modelId="{3FD483DA-2A2D-43F9-9B0F-7A14839BF27C}">
      <dgm:prSet phldrT="[Text]" custT="1"/>
      <dgm:spPr/>
      <dgm:t>
        <a:bodyPr/>
        <a:lstStyle/>
        <a:p>
          <a:pPr>
            <a:lnSpc>
              <a:spcPct val="150000"/>
            </a:lnSpc>
          </a:pPr>
          <a:r>
            <a:rPr lang="en-US" sz="2400" b="1" dirty="0" smtClean="0"/>
            <a:t>Polyacrylamide gels</a:t>
          </a:r>
          <a:endParaRPr lang="en-US" sz="2400" b="1" dirty="0"/>
        </a:p>
      </dgm:t>
    </dgm:pt>
    <dgm:pt modelId="{C107910B-41C6-495F-8368-3C5B50187FB1}" type="sibTrans" cxnId="{21B2C813-1ED7-45CB-A719-8E233B8B1A4D}">
      <dgm:prSet/>
      <dgm:spPr/>
      <dgm:t>
        <a:bodyPr/>
        <a:lstStyle/>
        <a:p>
          <a:endParaRPr lang="en-US"/>
        </a:p>
      </dgm:t>
    </dgm:pt>
    <dgm:pt modelId="{64F37FC2-6AA7-41B3-98C8-2DD2326689F7}" type="parTrans" cxnId="{21B2C813-1ED7-45CB-A719-8E233B8B1A4D}">
      <dgm:prSet/>
      <dgm:spPr/>
      <dgm:t>
        <a:bodyPr/>
        <a:lstStyle/>
        <a:p>
          <a:endParaRPr lang="en-US"/>
        </a:p>
      </dgm:t>
    </dgm:pt>
    <dgm:pt modelId="{D69A40B9-91A6-4C53-9D59-84AACA933BA0}">
      <dgm:prSet phldrT="[Text]"/>
      <dgm:spPr/>
      <dgm:t>
        <a:bodyPr/>
        <a:lstStyle/>
        <a:p>
          <a:pPr>
            <a:lnSpc>
              <a:spcPct val="200000"/>
            </a:lnSpc>
          </a:pPr>
          <a:r>
            <a:rPr lang="en-US" b="1" dirty="0" smtClean="0"/>
            <a:t>others</a:t>
          </a:r>
          <a:endParaRPr lang="en-US" b="1" dirty="0"/>
        </a:p>
      </dgm:t>
    </dgm:pt>
    <dgm:pt modelId="{90EB0E8E-F5F1-4A1F-BBEE-57C82276F81B}" type="sibTrans" cxnId="{DCD02DE5-4CE7-4C8A-BC50-C75A1599C2A8}">
      <dgm:prSet/>
      <dgm:spPr/>
      <dgm:t>
        <a:bodyPr/>
        <a:lstStyle/>
        <a:p>
          <a:endParaRPr lang="en-US"/>
        </a:p>
      </dgm:t>
    </dgm:pt>
    <dgm:pt modelId="{088431EC-BC0A-4B1A-96CA-3A6E1BAE4FFF}" type="parTrans" cxnId="{DCD02DE5-4CE7-4C8A-BC50-C75A1599C2A8}">
      <dgm:prSet/>
      <dgm:spPr/>
      <dgm:t>
        <a:bodyPr/>
        <a:lstStyle/>
        <a:p>
          <a:endParaRPr lang="en-US"/>
        </a:p>
      </dgm:t>
    </dgm:pt>
    <dgm:pt modelId="{812C4B50-D6ED-4EDD-B703-62B2B65A0EDE}">
      <dgm:prSet phldrT="[Text]" custT="1"/>
      <dgm:spPr/>
      <dgm:t>
        <a:bodyPr/>
        <a:lstStyle/>
        <a:p>
          <a:pPr>
            <a:lnSpc>
              <a:spcPct val="150000"/>
            </a:lnSpc>
          </a:pPr>
          <a:r>
            <a:rPr lang="en-US" sz="2200" b="1" dirty="0" smtClean="0"/>
            <a:t>ISOELECTRIC FOCUSING (IEF)</a:t>
          </a:r>
          <a:endParaRPr lang="en-US" sz="2200" dirty="0"/>
        </a:p>
      </dgm:t>
    </dgm:pt>
    <dgm:pt modelId="{7A57F6AC-67CA-482A-B7DE-F00199FADC52}" type="sibTrans" cxnId="{0041F65F-72CB-4F30-A507-447AFE22B530}">
      <dgm:prSet/>
      <dgm:spPr/>
      <dgm:t>
        <a:bodyPr/>
        <a:lstStyle/>
        <a:p>
          <a:endParaRPr lang="en-US"/>
        </a:p>
      </dgm:t>
    </dgm:pt>
    <dgm:pt modelId="{F94F3385-2EC8-4147-A0B2-CB87899094FB}" type="parTrans" cxnId="{0041F65F-72CB-4F30-A507-447AFE22B530}">
      <dgm:prSet/>
      <dgm:spPr/>
      <dgm:t>
        <a:bodyPr/>
        <a:lstStyle/>
        <a:p>
          <a:endParaRPr lang="en-US"/>
        </a:p>
      </dgm:t>
    </dgm:pt>
    <dgm:pt modelId="{C9FAF207-ACC9-4B39-B22B-987CDFE6AC1B}">
      <dgm:prSet phldrT="[Text]" custT="1"/>
      <dgm:spPr/>
      <dgm:t>
        <a:bodyPr/>
        <a:lstStyle/>
        <a:p>
          <a:pPr>
            <a:lnSpc>
              <a:spcPct val="150000"/>
            </a:lnSpc>
          </a:pPr>
          <a:r>
            <a:rPr lang="en-US" sz="2200" b="1" dirty="0" smtClean="0"/>
            <a:t>IMMUNE-ELECTROPHORESIS</a:t>
          </a:r>
          <a:endParaRPr lang="en-US" sz="2200" dirty="0"/>
        </a:p>
      </dgm:t>
    </dgm:pt>
    <dgm:pt modelId="{2C814209-1D1C-42E6-8C14-333A6D01CC25}" type="sibTrans" cxnId="{74DE6D7E-945E-419C-9908-6004265D9400}">
      <dgm:prSet/>
      <dgm:spPr/>
      <dgm:t>
        <a:bodyPr/>
        <a:lstStyle/>
        <a:p>
          <a:endParaRPr lang="en-US"/>
        </a:p>
      </dgm:t>
    </dgm:pt>
    <dgm:pt modelId="{173BBCCD-2291-48F9-8B34-0D9F1E5C6390}" type="parTrans" cxnId="{74DE6D7E-945E-419C-9908-6004265D9400}">
      <dgm:prSet/>
      <dgm:spPr/>
      <dgm:t>
        <a:bodyPr/>
        <a:lstStyle/>
        <a:p>
          <a:endParaRPr lang="en-US"/>
        </a:p>
      </dgm:t>
    </dgm:pt>
    <dgm:pt modelId="{798C8D1C-B64D-4DC9-A59D-9BE4DF1CCEF0}">
      <dgm:prSet phldrT="[Text]" custT="1"/>
      <dgm:spPr/>
      <dgm:t>
        <a:bodyPr/>
        <a:lstStyle/>
        <a:p>
          <a:pPr>
            <a:lnSpc>
              <a:spcPct val="150000"/>
            </a:lnSpc>
          </a:pPr>
          <a:r>
            <a:rPr lang="en-US" sz="2200" b="1" dirty="0" smtClean="0"/>
            <a:t>COUNTER CURRENT IMMUNOELECTROPHORESIS</a:t>
          </a:r>
          <a:endParaRPr lang="en-US" sz="2200" dirty="0"/>
        </a:p>
      </dgm:t>
    </dgm:pt>
    <dgm:pt modelId="{CF2E59B1-E472-4F67-ADCC-B614267A06A8}" type="sibTrans" cxnId="{4B5EA8FF-B4A0-4A40-95F3-34AC379241EC}">
      <dgm:prSet/>
      <dgm:spPr/>
      <dgm:t>
        <a:bodyPr/>
        <a:lstStyle/>
        <a:p>
          <a:endParaRPr lang="en-US"/>
        </a:p>
      </dgm:t>
    </dgm:pt>
    <dgm:pt modelId="{CA83CEE8-8680-4CCE-B012-6B2F43B37F7F}" type="parTrans" cxnId="{4B5EA8FF-B4A0-4A40-95F3-34AC379241EC}">
      <dgm:prSet/>
      <dgm:spPr/>
      <dgm:t>
        <a:bodyPr/>
        <a:lstStyle/>
        <a:p>
          <a:endParaRPr lang="en-US"/>
        </a:p>
      </dgm:t>
    </dgm:pt>
    <dgm:pt modelId="{6E123069-ACB7-4406-8EC8-7B2A78D35805}">
      <dgm:prSet phldrT="[Text]" custT="1"/>
      <dgm:spPr/>
      <dgm:t>
        <a:bodyPr/>
        <a:lstStyle/>
        <a:p>
          <a:pPr>
            <a:lnSpc>
              <a:spcPct val="150000"/>
            </a:lnSpc>
          </a:pPr>
          <a:r>
            <a:rPr lang="en-US" sz="2400" b="1" dirty="0" smtClean="0"/>
            <a:t>Capillary Electrophoresis</a:t>
          </a:r>
          <a:endParaRPr lang="en-US" sz="2400" b="1" dirty="0"/>
        </a:p>
      </dgm:t>
    </dgm:pt>
    <dgm:pt modelId="{B03A9954-522D-466F-8F22-422677A3A47E}" type="parTrans" cxnId="{1675ED8C-04A5-4717-B87B-79BEEC522621}">
      <dgm:prSet/>
      <dgm:spPr/>
      <dgm:t>
        <a:bodyPr/>
        <a:lstStyle/>
        <a:p>
          <a:endParaRPr lang="en-US"/>
        </a:p>
      </dgm:t>
    </dgm:pt>
    <dgm:pt modelId="{E7A3A616-727F-4124-90AE-FC097632C6C1}" type="sibTrans" cxnId="{1675ED8C-04A5-4717-B87B-79BEEC522621}">
      <dgm:prSet/>
      <dgm:spPr/>
      <dgm:t>
        <a:bodyPr/>
        <a:lstStyle/>
        <a:p>
          <a:endParaRPr lang="en-US"/>
        </a:p>
      </dgm:t>
    </dgm:pt>
    <dgm:pt modelId="{8A3D27B2-B690-4C56-BBCE-9BC10EB9EF88}">
      <dgm:prSet phldrT="[Text]" custT="1"/>
      <dgm:spPr/>
      <dgm:t>
        <a:bodyPr/>
        <a:lstStyle/>
        <a:p>
          <a:pPr>
            <a:lnSpc>
              <a:spcPct val="150000"/>
            </a:lnSpc>
          </a:pPr>
          <a:r>
            <a:rPr lang="en-US" sz="2400" b="1" dirty="0" smtClean="0"/>
            <a:t>Using capillary tubes</a:t>
          </a:r>
          <a:endParaRPr lang="en-US" sz="2400" b="1" dirty="0"/>
        </a:p>
      </dgm:t>
    </dgm:pt>
    <dgm:pt modelId="{25338E24-94BA-409C-83EF-12062EDFC6CC}" type="parTrans" cxnId="{ABAFCC02-C9A5-492C-A2F0-CBB122978742}">
      <dgm:prSet/>
      <dgm:spPr/>
    </dgm:pt>
    <dgm:pt modelId="{283CF169-F76D-4889-A684-9078A8410225}" type="sibTrans" cxnId="{ABAFCC02-C9A5-492C-A2F0-CBB122978742}">
      <dgm:prSet/>
      <dgm:spPr/>
    </dgm:pt>
    <dgm:pt modelId="{ECBD9CC9-0C14-4991-A59B-1F1F7A549764}" type="pres">
      <dgm:prSet presAssocID="{A32371F5-7720-4C3B-9179-B5BDC4753CE5}" presName="Name0" presStyleCnt="0">
        <dgm:presLayoutVars>
          <dgm:dir/>
          <dgm:animLvl val="lvl"/>
          <dgm:resizeHandles val="exact"/>
        </dgm:presLayoutVars>
      </dgm:prSet>
      <dgm:spPr/>
      <dgm:t>
        <a:bodyPr/>
        <a:lstStyle/>
        <a:p>
          <a:endParaRPr lang="en-US"/>
        </a:p>
      </dgm:t>
    </dgm:pt>
    <dgm:pt modelId="{A8A5E6BB-9055-4E95-ACC4-4E2AB5461560}" type="pres">
      <dgm:prSet presAssocID="{0C8E85E7-AAA2-4B10-8816-878ABAB75AA0}" presName="linNode" presStyleCnt="0"/>
      <dgm:spPr/>
      <dgm:t>
        <a:bodyPr/>
        <a:lstStyle/>
        <a:p>
          <a:endParaRPr lang="en-US"/>
        </a:p>
      </dgm:t>
    </dgm:pt>
    <dgm:pt modelId="{08641342-1D6B-4872-B49B-B34AC0028F0D}" type="pres">
      <dgm:prSet presAssocID="{0C8E85E7-AAA2-4B10-8816-878ABAB75AA0}" presName="parentText" presStyleLbl="node1" presStyleIdx="0" presStyleCnt="4">
        <dgm:presLayoutVars>
          <dgm:chMax val="1"/>
          <dgm:bulletEnabled val="1"/>
        </dgm:presLayoutVars>
      </dgm:prSet>
      <dgm:spPr/>
      <dgm:t>
        <a:bodyPr/>
        <a:lstStyle/>
        <a:p>
          <a:endParaRPr lang="en-US"/>
        </a:p>
      </dgm:t>
    </dgm:pt>
    <dgm:pt modelId="{C544A5E7-32AE-440D-A450-FCAD360B8F9F}" type="pres">
      <dgm:prSet presAssocID="{0C8E85E7-AAA2-4B10-8816-878ABAB75AA0}" presName="descendantText" presStyleLbl="alignAccFollowNode1" presStyleIdx="0" presStyleCnt="4" custScaleY="125362">
        <dgm:presLayoutVars>
          <dgm:bulletEnabled val="1"/>
        </dgm:presLayoutVars>
      </dgm:prSet>
      <dgm:spPr/>
      <dgm:t>
        <a:bodyPr/>
        <a:lstStyle/>
        <a:p>
          <a:endParaRPr lang="en-US"/>
        </a:p>
      </dgm:t>
    </dgm:pt>
    <dgm:pt modelId="{9A982774-30A5-4744-A459-C83693E092F4}" type="pres">
      <dgm:prSet presAssocID="{97D45DF2-F61F-4BBA-86EC-BB001397C87D}" presName="sp" presStyleCnt="0"/>
      <dgm:spPr/>
      <dgm:t>
        <a:bodyPr/>
        <a:lstStyle/>
        <a:p>
          <a:endParaRPr lang="en-US"/>
        </a:p>
      </dgm:t>
    </dgm:pt>
    <dgm:pt modelId="{5AFC3F77-4B70-485C-BF2D-C4E272B12405}" type="pres">
      <dgm:prSet presAssocID="{2C8F6978-A061-4EAD-B068-AC4D4A8ED4D8}" presName="linNode" presStyleCnt="0"/>
      <dgm:spPr/>
      <dgm:t>
        <a:bodyPr/>
        <a:lstStyle/>
        <a:p>
          <a:endParaRPr lang="en-US"/>
        </a:p>
      </dgm:t>
    </dgm:pt>
    <dgm:pt modelId="{C0C244C1-9042-46BE-A87A-CFE21A3FF84D}" type="pres">
      <dgm:prSet presAssocID="{2C8F6978-A061-4EAD-B068-AC4D4A8ED4D8}" presName="parentText" presStyleLbl="node1" presStyleIdx="1" presStyleCnt="4">
        <dgm:presLayoutVars>
          <dgm:chMax val="1"/>
          <dgm:bulletEnabled val="1"/>
        </dgm:presLayoutVars>
      </dgm:prSet>
      <dgm:spPr/>
      <dgm:t>
        <a:bodyPr/>
        <a:lstStyle/>
        <a:p>
          <a:endParaRPr lang="en-US"/>
        </a:p>
      </dgm:t>
    </dgm:pt>
    <dgm:pt modelId="{A21EDFE3-744B-4CD9-88FA-DD12DBA5E466}" type="pres">
      <dgm:prSet presAssocID="{2C8F6978-A061-4EAD-B068-AC4D4A8ED4D8}" presName="descendantText" presStyleLbl="alignAccFollowNode1" presStyleIdx="1" presStyleCnt="4" custScaleX="99602" custScaleY="179976" custLinFactNeighborX="1062" custLinFactNeighborY="19788">
        <dgm:presLayoutVars>
          <dgm:bulletEnabled val="1"/>
        </dgm:presLayoutVars>
      </dgm:prSet>
      <dgm:spPr/>
      <dgm:t>
        <a:bodyPr/>
        <a:lstStyle/>
        <a:p>
          <a:endParaRPr lang="en-US"/>
        </a:p>
      </dgm:t>
    </dgm:pt>
    <dgm:pt modelId="{78EB6D0F-E56F-4DBD-9602-BB2876E63849}" type="pres">
      <dgm:prSet presAssocID="{52CD2F65-A164-4522-8AC4-2D43F7BC9DFC}" presName="sp" presStyleCnt="0"/>
      <dgm:spPr/>
      <dgm:t>
        <a:bodyPr/>
        <a:lstStyle/>
        <a:p>
          <a:endParaRPr lang="en-US"/>
        </a:p>
      </dgm:t>
    </dgm:pt>
    <dgm:pt modelId="{61A994CB-599A-48F7-BE9B-C27E24851F08}" type="pres">
      <dgm:prSet presAssocID="{6E123069-ACB7-4406-8EC8-7B2A78D35805}" presName="linNode" presStyleCnt="0"/>
      <dgm:spPr/>
    </dgm:pt>
    <dgm:pt modelId="{741B7E80-64E2-4AC8-90C0-1AF633455073}" type="pres">
      <dgm:prSet presAssocID="{6E123069-ACB7-4406-8EC8-7B2A78D35805}" presName="parentText" presStyleLbl="node1" presStyleIdx="2" presStyleCnt="4" custScaleY="153500">
        <dgm:presLayoutVars>
          <dgm:chMax val="1"/>
          <dgm:bulletEnabled val="1"/>
        </dgm:presLayoutVars>
      </dgm:prSet>
      <dgm:spPr/>
      <dgm:t>
        <a:bodyPr/>
        <a:lstStyle/>
        <a:p>
          <a:endParaRPr lang="en-US"/>
        </a:p>
      </dgm:t>
    </dgm:pt>
    <dgm:pt modelId="{C261308D-52BC-4A1E-BACD-56053676F2D2}" type="pres">
      <dgm:prSet presAssocID="{6E123069-ACB7-4406-8EC8-7B2A78D35805}" presName="descendantText" presStyleLbl="alignAccFollowNode1" presStyleIdx="2" presStyleCnt="4">
        <dgm:presLayoutVars>
          <dgm:bulletEnabled val="1"/>
        </dgm:presLayoutVars>
      </dgm:prSet>
      <dgm:spPr/>
      <dgm:t>
        <a:bodyPr/>
        <a:lstStyle/>
        <a:p>
          <a:endParaRPr lang="en-US"/>
        </a:p>
      </dgm:t>
    </dgm:pt>
    <dgm:pt modelId="{5D33FAB3-E2AB-4FF7-9127-A3FDE960C642}" type="pres">
      <dgm:prSet presAssocID="{E7A3A616-727F-4124-90AE-FC097632C6C1}" presName="sp" presStyleCnt="0"/>
      <dgm:spPr/>
    </dgm:pt>
    <dgm:pt modelId="{95C93098-35B9-4F71-A133-9D6F9F53910A}" type="pres">
      <dgm:prSet presAssocID="{D69A40B9-91A6-4C53-9D59-84AACA933BA0}" presName="linNode" presStyleCnt="0"/>
      <dgm:spPr/>
      <dgm:t>
        <a:bodyPr/>
        <a:lstStyle/>
        <a:p>
          <a:endParaRPr lang="en-US"/>
        </a:p>
      </dgm:t>
    </dgm:pt>
    <dgm:pt modelId="{B7389D8F-D227-4230-9ED1-7A957BB742F6}" type="pres">
      <dgm:prSet presAssocID="{D69A40B9-91A6-4C53-9D59-84AACA933BA0}" presName="parentText" presStyleLbl="node1" presStyleIdx="3" presStyleCnt="4">
        <dgm:presLayoutVars>
          <dgm:chMax val="1"/>
          <dgm:bulletEnabled val="1"/>
        </dgm:presLayoutVars>
      </dgm:prSet>
      <dgm:spPr/>
      <dgm:t>
        <a:bodyPr/>
        <a:lstStyle/>
        <a:p>
          <a:endParaRPr lang="en-US"/>
        </a:p>
      </dgm:t>
    </dgm:pt>
    <dgm:pt modelId="{09B4578F-0ED9-495E-B9E2-5E6DFD7E7297}" type="pres">
      <dgm:prSet presAssocID="{D69A40B9-91A6-4C53-9D59-84AACA933BA0}" presName="descendantText" presStyleLbl="alignAccFollowNode1" presStyleIdx="3" presStyleCnt="4" custScaleY="255121" custLinFactNeighborX="354" custLinFactNeighborY="-3748">
        <dgm:presLayoutVars>
          <dgm:bulletEnabled val="1"/>
        </dgm:presLayoutVars>
      </dgm:prSet>
      <dgm:spPr/>
      <dgm:t>
        <a:bodyPr/>
        <a:lstStyle/>
        <a:p>
          <a:endParaRPr lang="en-US"/>
        </a:p>
      </dgm:t>
    </dgm:pt>
  </dgm:ptLst>
  <dgm:cxnLst>
    <dgm:cxn modelId="{97371A68-2FAE-43F0-A1B2-0542EEBB6DF7}" type="presOf" srcId="{798C8D1C-B64D-4DC9-A59D-9BE4DF1CCEF0}" destId="{09B4578F-0ED9-495E-B9E2-5E6DFD7E7297}" srcOrd="0" destOrd="2" presId="urn:microsoft.com/office/officeart/2005/8/layout/vList5"/>
    <dgm:cxn modelId="{4B5EA8FF-B4A0-4A40-95F3-34AC379241EC}" srcId="{D69A40B9-91A6-4C53-9D59-84AACA933BA0}" destId="{798C8D1C-B64D-4DC9-A59D-9BE4DF1CCEF0}" srcOrd="2" destOrd="0" parTransId="{CA83CEE8-8680-4CCE-B012-6B2F43B37F7F}" sibTransId="{CF2E59B1-E472-4F67-ADCC-B614267A06A8}"/>
    <dgm:cxn modelId="{ABAFCC02-C9A5-492C-A2F0-CBB122978742}" srcId="{6E123069-ACB7-4406-8EC8-7B2A78D35805}" destId="{8A3D27B2-B690-4C56-BBCE-9BC10EB9EF88}" srcOrd="0" destOrd="0" parTransId="{25338E24-94BA-409C-83EF-12062EDFC6CC}" sibTransId="{283CF169-F76D-4889-A684-9078A8410225}"/>
    <dgm:cxn modelId="{884F7F69-5444-4A5D-A8D4-2F1501BAAC94}" type="presOf" srcId="{8A3D27B2-B690-4C56-BBCE-9BC10EB9EF88}" destId="{C261308D-52BC-4A1E-BACD-56053676F2D2}" srcOrd="0" destOrd="0" presId="urn:microsoft.com/office/officeart/2005/8/layout/vList5"/>
    <dgm:cxn modelId="{8343ECFC-E33A-4905-B9B6-F5D3890583CA}" srcId="{0C8E85E7-AAA2-4B10-8816-878ABAB75AA0}" destId="{659F1AF2-BE48-4201-95E0-87C0322482D1}" srcOrd="1" destOrd="0" parTransId="{3599AC9F-4EBF-4263-887A-4160978FFE63}" sibTransId="{8029DF22-A382-4285-A99A-E51E0271BE7A}"/>
    <dgm:cxn modelId="{91DBEE70-704A-4E08-9E12-08A6D742F446}" srcId="{A32371F5-7720-4C3B-9179-B5BDC4753CE5}" destId="{2C8F6978-A061-4EAD-B068-AC4D4A8ED4D8}" srcOrd="1" destOrd="0" parTransId="{F307BAF7-8D58-44A6-AA39-0B2D58ACA264}" sibTransId="{52CD2F65-A164-4522-8AC4-2D43F7BC9DFC}"/>
    <dgm:cxn modelId="{997628EE-62A7-4751-B18A-9A09B08DD8B6}" type="presOf" srcId="{812C4B50-D6ED-4EDD-B703-62B2B65A0EDE}" destId="{09B4578F-0ED9-495E-B9E2-5E6DFD7E7297}" srcOrd="0" destOrd="0" presId="urn:microsoft.com/office/officeart/2005/8/layout/vList5"/>
    <dgm:cxn modelId="{6E487D9B-EF5D-4D5E-8E9D-2B793765377C}" type="presOf" srcId="{2C8F6978-A061-4EAD-B068-AC4D4A8ED4D8}" destId="{C0C244C1-9042-46BE-A87A-CFE21A3FF84D}" srcOrd="0" destOrd="0" presId="urn:microsoft.com/office/officeart/2005/8/layout/vList5"/>
    <dgm:cxn modelId="{EE99D690-37A3-4F46-B073-1E220B1DBD7A}" type="presOf" srcId="{D69A40B9-91A6-4C53-9D59-84AACA933BA0}" destId="{B7389D8F-D227-4230-9ED1-7A957BB742F6}" srcOrd="0" destOrd="0" presId="urn:microsoft.com/office/officeart/2005/8/layout/vList5"/>
    <dgm:cxn modelId="{21B2C813-1ED7-45CB-A719-8E233B8B1A4D}" srcId="{2C8F6978-A061-4EAD-B068-AC4D4A8ED4D8}" destId="{3FD483DA-2A2D-43F9-9B0F-7A14839BF27C}" srcOrd="1" destOrd="0" parTransId="{64F37FC2-6AA7-41B3-98C8-2DD2326689F7}" sibTransId="{C107910B-41C6-495F-8368-3C5B50187FB1}"/>
    <dgm:cxn modelId="{39F8910A-B5E2-4FC4-8A1F-D06BAA57FEAF}" type="presOf" srcId="{C9FAF207-ACC9-4B39-B22B-987CDFE6AC1B}" destId="{09B4578F-0ED9-495E-B9E2-5E6DFD7E7297}" srcOrd="0" destOrd="1" presId="urn:microsoft.com/office/officeart/2005/8/layout/vList5"/>
    <dgm:cxn modelId="{F8FEB9D8-B4F5-4B61-AF7F-D21BB34238D9}" type="presOf" srcId="{6E123069-ACB7-4406-8EC8-7B2A78D35805}" destId="{741B7E80-64E2-4AC8-90C0-1AF633455073}" srcOrd="0" destOrd="0" presId="urn:microsoft.com/office/officeart/2005/8/layout/vList5"/>
    <dgm:cxn modelId="{F66D07C3-81D2-40DE-A240-F91E4068F8F7}" type="presOf" srcId="{0C8E85E7-AAA2-4B10-8816-878ABAB75AA0}" destId="{08641342-1D6B-4872-B49B-B34AC0028F0D}" srcOrd="0" destOrd="0" presId="urn:microsoft.com/office/officeart/2005/8/layout/vList5"/>
    <dgm:cxn modelId="{EBF5B020-04ED-4A28-AC36-F147C82DE0DD}" type="presOf" srcId="{3FD483DA-2A2D-43F9-9B0F-7A14839BF27C}" destId="{A21EDFE3-744B-4CD9-88FA-DD12DBA5E466}" srcOrd="0" destOrd="1" presId="urn:microsoft.com/office/officeart/2005/8/layout/vList5"/>
    <dgm:cxn modelId="{5EF5D911-6CFB-409B-B6BF-1AA0E4DB77B5}" type="presOf" srcId="{659F1AF2-BE48-4201-95E0-87C0322482D1}" destId="{C544A5E7-32AE-440D-A450-FCAD360B8F9F}" srcOrd="0" destOrd="1" presId="urn:microsoft.com/office/officeart/2005/8/layout/vList5"/>
    <dgm:cxn modelId="{F0B40510-E8DD-43B2-A23E-5DAC58700A5E}" srcId="{A32371F5-7720-4C3B-9179-B5BDC4753CE5}" destId="{0C8E85E7-AAA2-4B10-8816-878ABAB75AA0}" srcOrd="0" destOrd="0" parTransId="{1C50FB46-CE8D-4A4C-A5C3-7756F8D49CEE}" sibTransId="{97D45DF2-F61F-4BBA-86EC-BB001397C87D}"/>
    <dgm:cxn modelId="{0041F65F-72CB-4F30-A507-447AFE22B530}" srcId="{D69A40B9-91A6-4C53-9D59-84AACA933BA0}" destId="{812C4B50-D6ED-4EDD-B703-62B2B65A0EDE}" srcOrd="0" destOrd="0" parTransId="{F94F3385-2EC8-4147-A0B2-CB87899094FB}" sibTransId="{7A57F6AC-67CA-482A-B7DE-F00199FADC52}"/>
    <dgm:cxn modelId="{358F2A23-8FF5-45CB-B8AD-00BF3D9CF430}" type="presOf" srcId="{7C0504EF-6BB1-4E4A-AD8D-A064849196D5}" destId="{C544A5E7-32AE-440D-A450-FCAD360B8F9F}" srcOrd="0" destOrd="0" presId="urn:microsoft.com/office/officeart/2005/8/layout/vList5"/>
    <dgm:cxn modelId="{B832F55E-1A81-4ADE-8B3B-D21ABC041E3B}" srcId="{2C8F6978-A061-4EAD-B068-AC4D4A8ED4D8}" destId="{931A85FE-06A1-40CC-975E-92D972656B63}" srcOrd="0" destOrd="0" parTransId="{7CDA0FE0-B98C-4D74-91A9-F3030053E21F}" sibTransId="{A7F42F87-D8B6-419E-95ED-F587E78E43EA}"/>
    <dgm:cxn modelId="{DCD02DE5-4CE7-4C8A-BC50-C75A1599C2A8}" srcId="{A32371F5-7720-4C3B-9179-B5BDC4753CE5}" destId="{D69A40B9-91A6-4C53-9D59-84AACA933BA0}" srcOrd="3" destOrd="0" parTransId="{088431EC-BC0A-4B1A-96CA-3A6E1BAE4FFF}" sibTransId="{90EB0E8E-F5F1-4A1F-BBEE-57C82276F81B}"/>
    <dgm:cxn modelId="{BE9642E1-DC71-4ADF-9B9D-4D018D3B9C30}" type="presOf" srcId="{931A85FE-06A1-40CC-975E-92D972656B63}" destId="{A21EDFE3-744B-4CD9-88FA-DD12DBA5E466}" srcOrd="0" destOrd="0" presId="urn:microsoft.com/office/officeart/2005/8/layout/vList5"/>
    <dgm:cxn modelId="{26619ACF-C875-4740-8E09-E09996A27363}" type="presOf" srcId="{A32371F5-7720-4C3B-9179-B5BDC4753CE5}" destId="{ECBD9CC9-0C14-4991-A59B-1F1F7A549764}" srcOrd="0" destOrd="0" presId="urn:microsoft.com/office/officeart/2005/8/layout/vList5"/>
    <dgm:cxn modelId="{13B98465-1B74-4B09-BD0C-92F4BFFF718C}" srcId="{0C8E85E7-AAA2-4B10-8816-878ABAB75AA0}" destId="{7C0504EF-6BB1-4E4A-AD8D-A064849196D5}" srcOrd="0" destOrd="0" parTransId="{9A8CF5C2-6102-49A9-8AF1-49BF2C52DB0C}" sibTransId="{CDF2F2E5-D6EE-4D12-A94A-2F022AA9A6C0}"/>
    <dgm:cxn modelId="{74DE6D7E-945E-419C-9908-6004265D9400}" srcId="{D69A40B9-91A6-4C53-9D59-84AACA933BA0}" destId="{C9FAF207-ACC9-4B39-B22B-987CDFE6AC1B}" srcOrd="1" destOrd="0" parTransId="{173BBCCD-2291-48F9-8B34-0D9F1E5C6390}" sibTransId="{2C814209-1D1C-42E6-8C14-333A6D01CC25}"/>
    <dgm:cxn modelId="{1675ED8C-04A5-4717-B87B-79BEEC522621}" srcId="{A32371F5-7720-4C3B-9179-B5BDC4753CE5}" destId="{6E123069-ACB7-4406-8EC8-7B2A78D35805}" srcOrd="2" destOrd="0" parTransId="{B03A9954-522D-466F-8F22-422677A3A47E}" sibTransId="{E7A3A616-727F-4124-90AE-FC097632C6C1}"/>
    <dgm:cxn modelId="{3DB9A263-AF3F-4FB5-A6DC-2902D8317B02}" type="presParOf" srcId="{ECBD9CC9-0C14-4991-A59B-1F1F7A549764}" destId="{A8A5E6BB-9055-4E95-ACC4-4E2AB5461560}" srcOrd="0" destOrd="0" presId="urn:microsoft.com/office/officeart/2005/8/layout/vList5"/>
    <dgm:cxn modelId="{4B087537-E957-4430-AFE4-29B596B61ACC}" type="presParOf" srcId="{A8A5E6BB-9055-4E95-ACC4-4E2AB5461560}" destId="{08641342-1D6B-4872-B49B-B34AC0028F0D}" srcOrd="0" destOrd="0" presId="urn:microsoft.com/office/officeart/2005/8/layout/vList5"/>
    <dgm:cxn modelId="{D8EF62B0-8415-4299-8583-DDE579D66A09}" type="presParOf" srcId="{A8A5E6BB-9055-4E95-ACC4-4E2AB5461560}" destId="{C544A5E7-32AE-440D-A450-FCAD360B8F9F}" srcOrd="1" destOrd="0" presId="urn:microsoft.com/office/officeart/2005/8/layout/vList5"/>
    <dgm:cxn modelId="{57371AE7-AACE-496E-A0DC-B94F5B8DF544}" type="presParOf" srcId="{ECBD9CC9-0C14-4991-A59B-1F1F7A549764}" destId="{9A982774-30A5-4744-A459-C83693E092F4}" srcOrd="1" destOrd="0" presId="urn:microsoft.com/office/officeart/2005/8/layout/vList5"/>
    <dgm:cxn modelId="{F246E7DC-06F7-44E3-9B0D-9AF6138F1FAB}" type="presParOf" srcId="{ECBD9CC9-0C14-4991-A59B-1F1F7A549764}" destId="{5AFC3F77-4B70-485C-BF2D-C4E272B12405}" srcOrd="2" destOrd="0" presId="urn:microsoft.com/office/officeart/2005/8/layout/vList5"/>
    <dgm:cxn modelId="{DA5D293F-3FEC-4CBC-A634-4FACC89A0BB5}" type="presParOf" srcId="{5AFC3F77-4B70-485C-BF2D-C4E272B12405}" destId="{C0C244C1-9042-46BE-A87A-CFE21A3FF84D}" srcOrd="0" destOrd="0" presId="urn:microsoft.com/office/officeart/2005/8/layout/vList5"/>
    <dgm:cxn modelId="{BDCB22F4-83BF-49B5-A6C5-C4FEE1DC98AD}" type="presParOf" srcId="{5AFC3F77-4B70-485C-BF2D-C4E272B12405}" destId="{A21EDFE3-744B-4CD9-88FA-DD12DBA5E466}" srcOrd="1" destOrd="0" presId="urn:microsoft.com/office/officeart/2005/8/layout/vList5"/>
    <dgm:cxn modelId="{A3322FF4-1FAC-434F-86F1-C39E4E0133C1}" type="presParOf" srcId="{ECBD9CC9-0C14-4991-A59B-1F1F7A549764}" destId="{78EB6D0F-E56F-4DBD-9602-BB2876E63849}" srcOrd="3" destOrd="0" presId="urn:microsoft.com/office/officeart/2005/8/layout/vList5"/>
    <dgm:cxn modelId="{409319AD-1255-4691-AA9F-9BAAAE96C8B4}" type="presParOf" srcId="{ECBD9CC9-0C14-4991-A59B-1F1F7A549764}" destId="{61A994CB-599A-48F7-BE9B-C27E24851F08}" srcOrd="4" destOrd="0" presId="urn:microsoft.com/office/officeart/2005/8/layout/vList5"/>
    <dgm:cxn modelId="{2C242308-7272-4AF8-BC41-07A8435ADE86}" type="presParOf" srcId="{61A994CB-599A-48F7-BE9B-C27E24851F08}" destId="{741B7E80-64E2-4AC8-90C0-1AF633455073}" srcOrd="0" destOrd="0" presId="urn:microsoft.com/office/officeart/2005/8/layout/vList5"/>
    <dgm:cxn modelId="{D50DCA3E-32FA-475C-9CEA-4FC9D7AA2263}" type="presParOf" srcId="{61A994CB-599A-48F7-BE9B-C27E24851F08}" destId="{C261308D-52BC-4A1E-BACD-56053676F2D2}" srcOrd="1" destOrd="0" presId="urn:microsoft.com/office/officeart/2005/8/layout/vList5"/>
    <dgm:cxn modelId="{649FFFCD-3BF0-4B88-B99E-8901C2E01DB8}" type="presParOf" srcId="{ECBD9CC9-0C14-4991-A59B-1F1F7A549764}" destId="{5D33FAB3-E2AB-4FF7-9127-A3FDE960C642}" srcOrd="5" destOrd="0" presId="urn:microsoft.com/office/officeart/2005/8/layout/vList5"/>
    <dgm:cxn modelId="{63281939-D9AF-4952-84A5-2E76DB9A1DDB}" type="presParOf" srcId="{ECBD9CC9-0C14-4991-A59B-1F1F7A549764}" destId="{95C93098-35B9-4F71-A133-9D6F9F53910A}" srcOrd="6" destOrd="0" presId="urn:microsoft.com/office/officeart/2005/8/layout/vList5"/>
    <dgm:cxn modelId="{237D3DE6-7D54-4F3B-A486-553109599C7E}" type="presParOf" srcId="{95C93098-35B9-4F71-A133-9D6F9F53910A}" destId="{B7389D8F-D227-4230-9ED1-7A957BB742F6}" srcOrd="0" destOrd="0" presId="urn:microsoft.com/office/officeart/2005/8/layout/vList5"/>
    <dgm:cxn modelId="{9712AB7D-0300-4DC1-95E9-7A103F79351C}" type="presParOf" srcId="{95C93098-35B9-4F71-A133-9D6F9F53910A}" destId="{09B4578F-0ED9-495E-B9E2-5E6DFD7E729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6BAFA1-664B-48CA-B874-3FC6BD03C349}"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D6881594-C990-4118-8CB0-DB5585EF5DA1}">
      <dgm:prSet phldrT="[Text]"/>
      <dgm:spPr/>
      <dgm:t>
        <a:bodyPr/>
        <a:lstStyle/>
        <a:p>
          <a:r>
            <a:rPr lang="en-US" dirty="0" smtClean="0"/>
            <a:t>Polyacrylamide gels</a:t>
          </a:r>
          <a:endParaRPr lang="en-US" dirty="0"/>
        </a:p>
      </dgm:t>
    </dgm:pt>
    <dgm:pt modelId="{7C6B0EA3-85F6-4333-B524-5FFA2734DD29}" type="parTrans" cxnId="{E28C10CC-1B04-4676-BB99-54B5EBFF6477}">
      <dgm:prSet/>
      <dgm:spPr/>
      <dgm:t>
        <a:bodyPr/>
        <a:lstStyle/>
        <a:p>
          <a:endParaRPr lang="en-US"/>
        </a:p>
      </dgm:t>
    </dgm:pt>
    <dgm:pt modelId="{DB1F0E55-CA21-4A74-AAB5-99B24784FB6E}" type="sibTrans" cxnId="{E28C10CC-1B04-4676-BB99-54B5EBFF6477}">
      <dgm:prSet/>
      <dgm:spPr/>
      <dgm:t>
        <a:bodyPr/>
        <a:lstStyle/>
        <a:p>
          <a:endParaRPr lang="en-US"/>
        </a:p>
      </dgm:t>
    </dgm:pt>
    <dgm:pt modelId="{44E1DFB8-52CD-47AA-BFFC-329F04F19A64}">
      <dgm:prSet phldrT="[Text]"/>
      <dgm:spPr/>
      <dgm:t>
        <a:bodyPr/>
        <a:lstStyle/>
        <a:p>
          <a:r>
            <a:rPr lang="en-US" b="1" dirty="0" smtClean="0"/>
            <a:t>Sodium Dodecyl Sulfate–Polyacrylamide Gel Electrophoresis (SDS-PAGE)</a:t>
          </a:r>
          <a:r>
            <a:rPr lang="en-US" dirty="0" smtClean="0"/>
            <a:t>: </a:t>
          </a:r>
          <a:endParaRPr lang="en-US" dirty="0"/>
        </a:p>
      </dgm:t>
    </dgm:pt>
    <dgm:pt modelId="{1DEA5D07-2CB9-408D-B145-F5AB7ACAED48}" type="parTrans" cxnId="{6855AA88-D80C-441D-A027-4FF9D07014AF}">
      <dgm:prSet/>
      <dgm:spPr/>
      <dgm:t>
        <a:bodyPr/>
        <a:lstStyle/>
        <a:p>
          <a:endParaRPr lang="en-US"/>
        </a:p>
      </dgm:t>
    </dgm:pt>
    <dgm:pt modelId="{F5B31CAC-CBEE-4D1E-96F7-B3342027FBC0}" type="sibTrans" cxnId="{6855AA88-D80C-441D-A027-4FF9D07014AF}">
      <dgm:prSet/>
      <dgm:spPr/>
      <dgm:t>
        <a:bodyPr/>
        <a:lstStyle/>
        <a:p>
          <a:endParaRPr lang="en-US"/>
        </a:p>
      </dgm:t>
    </dgm:pt>
    <dgm:pt modelId="{8AB88697-1CC5-4776-9F50-BA493DBE3E0D}">
      <dgm:prSet phldrT="[Text]"/>
      <dgm:spPr/>
      <dgm:t>
        <a:bodyPr/>
        <a:lstStyle/>
        <a:p>
          <a:endParaRPr lang="en-US" dirty="0"/>
        </a:p>
      </dgm:t>
    </dgm:pt>
    <dgm:pt modelId="{297DE616-F8E5-4A43-92A1-248F0FE9CF3C}" type="parTrans" cxnId="{6D88037F-C08E-45FA-8909-108668FAEF00}">
      <dgm:prSet/>
      <dgm:spPr/>
      <dgm:t>
        <a:bodyPr/>
        <a:lstStyle/>
        <a:p>
          <a:endParaRPr lang="en-US"/>
        </a:p>
      </dgm:t>
    </dgm:pt>
    <dgm:pt modelId="{34693FA1-0CA8-4921-B787-ED48092797AF}" type="sibTrans" cxnId="{6D88037F-C08E-45FA-8909-108668FAEF00}">
      <dgm:prSet/>
      <dgm:spPr/>
      <dgm:t>
        <a:bodyPr/>
        <a:lstStyle/>
        <a:p>
          <a:endParaRPr lang="en-US"/>
        </a:p>
      </dgm:t>
    </dgm:pt>
    <dgm:pt modelId="{CEC481B1-09E8-4D9F-AB4C-8E5146EFBAB9}">
      <dgm:prSet phldrT="[Text]"/>
      <dgm:spPr/>
      <dgm:t>
        <a:bodyPr/>
        <a:lstStyle/>
        <a:p>
          <a:r>
            <a:rPr lang="en-US" b="1" dirty="0" smtClean="0"/>
            <a:t>Native-PAGE</a:t>
          </a:r>
          <a:endParaRPr lang="en-US" dirty="0"/>
        </a:p>
      </dgm:t>
    </dgm:pt>
    <dgm:pt modelId="{CF87109B-A79B-4357-8F7A-B9E4B810D51F}" type="parTrans" cxnId="{F83B5253-58D1-4D50-896B-25101E16F277}">
      <dgm:prSet/>
      <dgm:spPr/>
      <dgm:t>
        <a:bodyPr/>
        <a:lstStyle/>
        <a:p>
          <a:endParaRPr lang="en-US"/>
        </a:p>
      </dgm:t>
    </dgm:pt>
    <dgm:pt modelId="{7CD31699-5436-4A2E-B1EA-550EFE11AFAD}" type="sibTrans" cxnId="{F83B5253-58D1-4D50-896B-25101E16F277}">
      <dgm:prSet/>
      <dgm:spPr/>
      <dgm:t>
        <a:bodyPr/>
        <a:lstStyle/>
        <a:p>
          <a:endParaRPr lang="en-US"/>
        </a:p>
      </dgm:t>
    </dgm:pt>
    <dgm:pt modelId="{C77C9FB5-E4C4-4985-8567-C822DE09750D}" type="pres">
      <dgm:prSet presAssocID="{2C6BAFA1-664B-48CA-B874-3FC6BD03C349}" presName="composite" presStyleCnt="0">
        <dgm:presLayoutVars>
          <dgm:chMax val="1"/>
          <dgm:dir/>
          <dgm:resizeHandles val="exact"/>
        </dgm:presLayoutVars>
      </dgm:prSet>
      <dgm:spPr/>
      <dgm:t>
        <a:bodyPr/>
        <a:lstStyle/>
        <a:p>
          <a:endParaRPr lang="en-US"/>
        </a:p>
      </dgm:t>
    </dgm:pt>
    <dgm:pt modelId="{EE88C67D-48B7-404F-9192-BAC1F52E40B6}" type="pres">
      <dgm:prSet presAssocID="{D6881594-C990-4118-8CB0-DB5585EF5DA1}" presName="roof" presStyleLbl="dkBgShp" presStyleIdx="0" presStyleCnt="2"/>
      <dgm:spPr/>
      <dgm:t>
        <a:bodyPr/>
        <a:lstStyle/>
        <a:p>
          <a:endParaRPr lang="en-US"/>
        </a:p>
      </dgm:t>
    </dgm:pt>
    <dgm:pt modelId="{1872DE15-D58A-408B-96F7-6948E502E98C}" type="pres">
      <dgm:prSet presAssocID="{D6881594-C990-4118-8CB0-DB5585EF5DA1}" presName="pillars" presStyleCnt="0"/>
      <dgm:spPr/>
    </dgm:pt>
    <dgm:pt modelId="{08D1BD9D-67E0-4D77-B3C7-B36E0DEBA245}" type="pres">
      <dgm:prSet presAssocID="{D6881594-C990-4118-8CB0-DB5585EF5DA1}" presName="pillar1" presStyleLbl="node1" presStyleIdx="0" presStyleCnt="3">
        <dgm:presLayoutVars>
          <dgm:bulletEnabled val="1"/>
        </dgm:presLayoutVars>
      </dgm:prSet>
      <dgm:spPr/>
      <dgm:t>
        <a:bodyPr/>
        <a:lstStyle/>
        <a:p>
          <a:endParaRPr lang="en-US"/>
        </a:p>
      </dgm:t>
    </dgm:pt>
    <dgm:pt modelId="{84A047C8-4757-4818-BDDB-8CC4FAB8A72C}" type="pres">
      <dgm:prSet presAssocID="{8AB88697-1CC5-4776-9F50-BA493DBE3E0D}" presName="pillarX" presStyleLbl="node1" presStyleIdx="1" presStyleCnt="3">
        <dgm:presLayoutVars>
          <dgm:bulletEnabled val="1"/>
        </dgm:presLayoutVars>
      </dgm:prSet>
      <dgm:spPr/>
      <dgm:t>
        <a:bodyPr/>
        <a:lstStyle/>
        <a:p>
          <a:endParaRPr lang="en-US"/>
        </a:p>
      </dgm:t>
    </dgm:pt>
    <dgm:pt modelId="{CD9BA1DF-E34C-4F85-AD85-ACD7B4D8E8A2}" type="pres">
      <dgm:prSet presAssocID="{CEC481B1-09E8-4D9F-AB4C-8E5146EFBAB9}" presName="pillarX" presStyleLbl="node1" presStyleIdx="2" presStyleCnt="3">
        <dgm:presLayoutVars>
          <dgm:bulletEnabled val="1"/>
        </dgm:presLayoutVars>
      </dgm:prSet>
      <dgm:spPr/>
      <dgm:t>
        <a:bodyPr/>
        <a:lstStyle/>
        <a:p>
          <a:endParaRPr lang="en-US"/>
        </a:p>
      </dgm:t>
    </dgm:pt>
    <dgm:pt modelId="{8223A333-2E53-4A4B-81DB-6C6989F8CDCA}" type="pres">
      <dgm:prSet presAssocID="{D6881594-C990-4118-8CB0-DB5585EF5DA1}" presName="base" presStyleLbl="dkBgShp" presStyleIdx="1" presStyleCnt="2"/>
      <dgm:spPr/>
    </dgm:pt>
  </dgm:ptLst>
  <dgm:cxnLst>
    <dgm:cxn modelId="{430D8E07-BFBE-4BF9-A604-10CB0D9ABD49}" type="presOf" srcId="{8AB88697-1CC5-4776-9F50-BA493DBE3E0D}" destId="{84A047C8-4757-4818-BDDB-8CC4FAB8A72C}" srcOrd="0" destOrd="0" presId="urn:microsoft.com/office/officeart/2005/8/layout/hList3"/>
    <dgm:cxn modelId="{6D88037F-C08E-45FA-8909-108668FAEF00}" srcId="{D6881594-C990-4118-8CB0-DB5585EF5DA1}" destId="{8AB88697-1CC5-4776-9F50-BA493DBE3E0D}" srcOrd="1" destOrd="0" parTransId="{297DE616-F8E5-4A43-92A1-248F0FE9CF3C}" sibTransId="{34693FA1-0CA8-4921-B787-ED48092797AF}"/>
    <dgm:cxn modelId="{A2927F2F-70A2-44C0-B77C-206DA2DEA63E}" type="presOf" srcId="{D6881594-C990-4118-8CB0-DB5585EF5DA1}" destId="{EE88C67D-48B7-404F-9192-BAC1F52E40B6}" srcOrd="0" destOrd="0" presId="urn:microsoft.com/office/officeart/2005/8/layout/hList3"/>
    <dgm:cxn modelId="{6855AA88-D80C-441D-A027-4FF9D07014AF}" srcId="{D6881594-C990-4118-8CB0-DB5585EF5DA1}" destId="{44E1DFB8-52CD-47AA-BFFC-329F04F19A64}" srcOrd="0" destOrd="0" parTransId="{1DEA5D07-2CB9-408D-B145-F5AB7ACAED48}" sibTransId="{F5B31CAC-CBEE-4D1E-96F7-B3342027FBC0}"/>
    <dgm:cxn modelId="{4360692D-B26C-4F2E-8B09-4C7207B77819}" type="presOf" srcId="{44E1DFB8-52CD-47AA-BFFC-329F04F19A64}" destId="{08D1BD9D-67E0-4D77-B3C7-B36E0DEBA245}" srcOrd="0" destOrd="0" presId="urn:microsoft.com/office/officeart/2005/8/layout/hList3"/>
    <dgm:cxn modelId="{F83B5253-58D1-4D50-896B-25101E16F277}" srcId="{D6881594-C990-4118-8CB0-DB5585EF5DA1}" destId="{CEC481B1-09E8-4D9F-AB4C-8E5146EFBAB9}" srcOrd="2" destOrd="0" parTransId="{CF87109B-A79B-4357-8F7A-B9E4B810D51F}" sibTransId="{7CD31699-5436-4A2E-B1EA-550EFE11AFAD}"/>
    <dgm:cxn modelId="{10DAA474-6BF7-4029-A9BF-D5F4657377E2}" type="presOf" srcId="{2C6BAFA1-664B-48CA-B874-3FC6BD03C349}" destId="{C77C9FB5-E4C4-4985-8567-C822DE09750D}" srcOrd="0" destOrd="0" presId="urn:microsoft.com/office/officeart/2005/8/layout/hList3"/>
    <dgm:cxn modelId="{E28C10CC-1B04-4676-BB99-54B5EBFF6477}" srcId="{2C6BAFA1-664B-48CA-B874-3FC6BD03C349}" destId="{D6881594-C990-4118-8CB0-DB5585EF5DA1}" srcOrd="0" destOrd="0" parTransId="{7C6B0EA3-85F6-4333-B524-5FFA2734DD29}" sibTransId="{DB1F0E55-CA21-4A74-AAB5-99B24784FB6E}"/>
    <dgm:cxn modelId="{85EFC19B-E6E2-47D3-8526-287B40E3E9E3}" type="presOf" srcId="{CEC481B1-09E8-4D9F-AB4C-8E5146EFBAB9}" destId="{CD9BA1DF-E34C-4F85-AD85-ACD7B4D8E8A2}" srcOrd="0" destOrd="0" presId="urn:microsoft.com/office/officeart/2005/8/layout/hList3"/>
    <dgm:cxn modelId="{B1A06AD1-B7BC-4548-B1B8-C0F49F616431}" type="presParOf" srcId="{C77C9FB5-E4C4-4985-8567-C822DE09750D}" destId="{EE88C67D-48B7-404F-9192-BAC1F52E40B6}" srcOrd="0" destOrd="0" presId="urn:microsoft.com/office/officeart/2005/8/layout/hList3"/>
    <dgm:cxn modelId="{290235BD-469A-4AC4-AB7C-790B4DFD927E}" type="presParOf" srcId="{C77C9FB5-E4C4-4985-8567-C822DE09750D}" destId="{1872DE15-D58A-408B-96F7-6948E502E98C}" srcOrd="1" destOrd="0" presId="urn:microsoft.com/office/officeart/2005/8/layout/hList3"/>
    <dgm:cxn modelId="{E53F2FF6-D3C5-4AC0-A063-AAE53043E49A}" type="presParOf" srcId="{1872DE15-D58A-408B-96F7-6948E502E98C}" destId="{08D1BD9D-67E0-4D77-B3C7-B36E0DEBA245}" srcOrd="0" destOrd="0" presId="urn:microsoft.com/office/officeart/2005/8/layout/hList3"/>
    <dgm:cxn modelId="{E457037F-B476-4FC9-806F-135E1B8CB3FD}" type="presParOf" srcId="{1872DE15-D58A-408B-96F7-6948E502E98C}" destId="{84A047C8-4757-4818-BDDB-8CC4FAB8A72C}" srcOrd="1" destOrd="0" presId="urn:microsoft.com/office/officeart/2005/8/layout/hList3"/>
    <dgm:cxn modelId="{BD2263B1-73E8-44F5-A7CE-3A7D1C315973}" type="presParOf" srcId="{1872DE15-D58A-408B-96F7-6948E502E98C}" destId="{CD9BA1DF-E34C-4F85-AD85-ACD7B4D8E8A2}" srcOrd="2" destOrd="0" presId="urn:microsoft.com/office/officeart/2005/8/layout/hList3"/>
    <dgm:cxn modelId="{8D898A35-186B-4BAB-8E47-B2E683B0642F}" type="presParOf" srcId="{C77C9FB5-E4C4-4985-8567-C822DE09750D}" destId="{8223A333-2E53-4A4B-81DB-6C6989F8CDCA}"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16F1DD-2313-412E-9A00-3C56EE4339FE}" type="doc">
      <dgm:prSet loTypeId="urn:microsoft.com/office/officeart/2011/layout/TabList" loCatId="officeonline" qsTypeId="urn:microsoft.com/office/officeart/2005/8/quickstyle/simple1" qsCatId="simple" csTypeId="urn:microsoft.com/office/officeart/2005/8/colors/accent1_2" csCatId="accent1" phldr="1"/>
      <dgm:spPr/>
      <dgm:t>
        <a:bodyPr/>
        <a:lstStyle/>
        <a:p>
          <a:endParaRPr lang="en-US"/>
        </a:p>
      </dgm:t>
    </dgm:pt>
    <dgm:pt modelId="{BC282AE2-95C7-4750-842A-73765DCDA5DD}">
      <dgm:prSet phldrT="[Text]"/>
      <dgm:spPr/>
      <dgm:t>
        <a:bodyPr/>
        <a:lstStyle/>
        <a:p>
          <a:r>
            <a:rPr lang="en-US" b="1" dirty="0" smtClean="0"/>
            <a:t>Agarose concentration</a:t>
          </a:r>
          <a:endParaRPr lang="en-US" dirty="0"/>
        </a:p>
      </dgm:t>
    </dgm:pt>
    <dgm:pt modelId="{99E1A8F0-08DB-493A-A3A2-9C7E7E756175}" type="parTrans" cxnId="{F0B01009-7A62-4E25-8EE8-64F50A43043A}">
      <dgm:prSet/>
      <dgm:spPr/>
      <dgm:t>
        <a:bodyPr/>
        <a:lstStyle/>
        <a:p>
          <a:endParaRPr lang="en-US"/>
        </a:p>
      </dgm:t>
    </dgm:pt>
    <dgm:pt modelId="{00912302-6CEC-44C2-9674-53A522085654}" type="sibTrans" cxnId="{F0B01009-7A62-4E25-8EE8-64F50A43043A}">
      <dgm:prSet/>
      <dgm:spPr/>
      <dgm:t>
        <a:bodyPr/>
        <a:lstStyle/>
        <a:p>
          <a:endParaRPr lang="en-US"/>
        </a:p>
      </dgm:t>
    </dgm:pt>
    <dgm:pt modelId="{1E5ABAE1-C661-42F1-BC8F-F944AF206727}">
      <dgm:prSet phldrT="[Text]"/>
      <dgm:spPr/>
      <dgm:t>
        <a:bodyPr/>
        <a:lstStyle/>
        <a:p>
          <a:pPr>
            <a:lnSpc>
              <a:spcPct val="200000"/>
            </a:lnSpc>
          </a:pPr>
          <a:r>
            <a:rPr lang="en-US" dirty="0" smtClean="0"/>
            <a:t>The speed of DNA strand is subject to the frictional force of the gel which is proportional to its concentration</a:t>
          </a:r>
          <a:endParaRPr lang="en-US" dirty="0"/>
        </a:p>
      </dgm:t>
    </dgm:pt>
    <dgm:pt modelId="{0B232768-8344-44E5-9982-450C2840FD02}" type="parTrans" cxnId="{D62375EA-1ECC-4A84-A896-3FF86478B76B}">
      <dgm:prSet/>
      <dgm:spPr/>
      <dgm:t>
        <a:bodyPr/>
        <a:lstStyle/>
        <a:p>
          <a:endParaRPr lang="en-US"/>
        </a:p>
      </dgm:t>
    </dgm:pt>
    <dgm:pt modelId="{AD6DCA04-6809-4410-80D2-BADFCF2A99BC}" type="sibTrans" cxnId="{D62375EA-1ECC-4A84-A896-3FF86478B76B}">
      <dgm:prSet/>
      <dgm:spPr/>
      <dgm:t>
        <a:bodyPr/>
        <a:lstStyle/>
        <a:p>
          <a:endParaRPr lang="en-US"/>
        </a:p>
      </dgm:t>
    </dgm:pt>
    <dgm:pt modelId="{6B25328F-57EA-4AA7-84D9-346667AF7E5C}">
      <dgm:prSet phldrT="[Text]"/>
      <dgm:spPr/>
      <dgm:t>
        <a:bodyPr/>
        <a:lstStyle/>
        <a:p>
          <a:pPr>
            <a:lnSpc>
              <a:spcPct val="200000"/>
            </a:lnSpc>
          </a:pPr>
          <a:r>
            <a:rPr lang="en-US" dirty="0" smtClean="0"/>
            <a:t>Different molecular weight protein have optimal induction voltages </a:t>
          </a:r>
          <a:endParaRPr lang="en-US" dirty="0"/>
        </a:p>
      </dgm:t>
    </dgm:pt>
    <dgm:pt modelId="{8F9F07A1-B0F9-4090-8635-6082F3A871C7}" type="parTrans" cxnId="{5ABEDEEC-743D-4BF7-AE85-7C776F8A7473}">
      <dgm:prSet/>
      <dgm:spPr/>
      <dgm:t>
        <a:bodyPr/>
        <a:lstStyle/>
        <a:p>
          <a:endParaRPr lang="en-US"/>
        </a:p>
      </dgm:t>
    </dgm:pt>
    <dgm:pt modelId="{C9FEFC3E-F752-406E-B379-8266377DB8E3}" type="sibTrans" cxnId="{5ABEDEEC-743D-4BF7-AE85-7C776F8A7473}">
      <dgm:prSet/>
      <dgm:spPr/>
      <dgm:t>
        <a:bodyPr/>
        <a:lstStyle/>
        <a:p>
          <a:endParaRPr lang="en-US"/>
        </a:p>
      </dgm:t>
    </dgm:pt>
    <dgm:pt modelId="{C377145B-6B7E-48DD-B33A-065E59503BCD}">
      <dgm:prSet phldrT="[Text]"/>
      <dgm:spPr/>
      <dgm:t>
        <a:bodyPr/>
        <a:lstStyle/>
        <a:p>
          <a:r>
            <a:rPr lang="en-US" b="1" dirty="0" smtClean="0"/>
            <a:t>Electrophoresis buffer</a:t>
          </a:r>
          <a:endParaRPr lang="en-US" dirty="0"/>
        </a:p>
      </dgm:t>
    </dgm:pt>
    <dgm:pt modelId="{C56CF5B4-75AC-4A55-B53B-BA7AD1216FA8}" type="parTrans" cxnId="{E97F5056-3E7F-45D3-9236-789CB575A435}">
      <dgm:prSet/>
      <dgm:spPr/>
      <dgm:t>
        <a:bodyPr/>
        <a:lstStyle/>
        <a:p>
          <a:endParaRPr lang="en-US"/>
        </a:p>
      </dgm:t>
    </dgm:pt>
    <dgm:pt modelId="{F609E028-3E8E-456B-AE88-7F2929A038A1}" type="sibTrans" cxnId="{E97F5056-3E7F-45D3-9236-789CB575A435}">
      <dgm:prSet/>
      <dgm:spPr/>
      <dgm:t>
        <a:bodyPr/>
        <a:lstStyle/>
        <a:p>
          <a:endParaRPr lang="en-US"/>
        </a:p>
      </dgm:t>
    </dgm:pt>
    <dgm:pt modelId="{A78AF2F5-1EFC-42C3-98B3-4F40AF8FAA85}">
      <dgm:prSet phldrT="[Text]"/>
      <dgm:spPr/>
      <dgm:t>
        <a:bodyPr/>
        <a:lstStyle/>
        <a:p>
          <a:pPr>
            <a:lnSpc>
              <a:spcPct val="200000"/>
            </a:lnSpc>
          </a:pPr>
          <a:r>
            <a:rPr lang="en-US" dirty="0" smtClean="0"/>
            <a:t>Higher concentration of buffers might produce more heat which would melt the gel and give false results</a:t>
          </a:r>
          <a:endParaRPr lang="en-US" dirty="0"/>
        </a:p>
      </dgm:t>
    </dgm:pt>
    <dgm:pt modelId="{AF4D097E-6002-4EA0-8A0E-B8849DD39A1E}" type="parTrans" cxnId="{2D516DE2-E434-4315-95A3-0E5241A00D88}">
      <dgm:prSet/>
      <dgm:spPr/>
      <dgm:t>
        <a:bodyPr/>
        <a:lstStyle/>
        <a:p>
          <a:endParaRPr lang="en-US"/>
        </a:p>
      </dgm:t>
    </dgm:pt>
    <dgm:pt modelId="{12BE9D81-13C3-4729-B4CF-774BDA5E437B}" type="sibTrans" cxnId="{2D516DE2-E434-4315-95A3-0E5241A00D88}">
      <dgm:prSet/>
      <dgm:spPr/>
      <dgm:t>
        <a:bodyPr/>
        <a:lstStyle/>
        <a:p>
          <a:endParaRPr lang="en-US"/>
        </a:p>
      </dgm:t>
    </dgm:pt>
    <dgm:pt modelId="{18CC9629-B6C9-4932-AEE5-BA5EAD06C27E}">
      <dgm:prSet phldrT="[Text]"/>
      <dgm:spPr/>
      <dgm:t>
        <a:bodyPr/>
        <a:lstStyle/>
        <a:p>
          <a:r>
            <a:rPr lang="en-US" b="1" dirty="0" smtClean="0"/>
            <a:t>Voltage</a:t>
          </a:r>
          <a:endParaRPr lang="en-US" dirty="0"/>
        </a:p>
      </dgm:t>
    </dgm:pt>
    <dgm:pt modelId="{7ED459E3-28FE-45FD-8C91-3834255006DE}" type="sibTrans" cxnId="{76421FA7-BC43-492F-90EB-8463226FB125}">
      <dgm:prSet/>
      <dgm:spPr/>
      <dgm:t>
        <a:bodyPr/>
        <a:lstStyle/>
        <a:p>
          <a:endParaRPr lang="en-US"/>
        </a:p>
      </dgm:t>
    </dgm:pt>
    <dgm:pt modelId="{DD17AAF9-8702-49D4-97EB-7C8E764B88B7}" type="parTrans" cxnId="{76421FA7-BC43-492F-90EB-8463226FB125}">
      <dgm:prSet/>
      <dgm:spPr/>
      <dgm:t>
        <a:bodyPr/>
        <a:lstStyle/>
        <a:p>
          <a:endParaRPr lang="en-US"/>
        </a:p>
      </dgm:t>
    </dgm:pt>
    <dgm:pt modelId="{F3CD23EB-B53F-4FF8-93EE-86C10528B8DB}">
      <dgm:prSet phldrT="[Text]"/>
      <dgm:spPr/>
      <dgm:t>
        <a:bodyPr/>
        <a:lstStyle/>
        <a:p>
          <a:r>
            <a:rPr lang="en-US" b="1" dirty="0" smtClean="0"/>
            <a:t>Effect of ethidium bromide</a:t>
          </a:r>
          <a:endParaRPr lang="en-US" dirty="0"/>
        </a:p>
      </dgm:t>
    </dgm:pt>
    <dgm:pt modelId="{6BD5804D-6092-4782-A586-3ED5B4B6C851}" type="parTrans" cxnId="{45F708D8-F0F7-4C50-981F-15432036A754}">
      <dgm:prSet/>
      <dgm:spPr/>
      <dgm:t>
        <a:bodyPr/>
        <a:lstStyle/>
        <a:p>
          <a:endParaRPr lang="en-US"/>
        </a:p>
      </dgm:t>
    </dgm:pt>
    <dgm:pt modelId="{EAAAAEDA-156A-41CE-9C80-5827D4E2D8E2}" type="sibTrans" cxnId="{45F708D8-F0F7-4C50-981F-15432036A754}">
      <dgm:prSet/>
      <dgm:spPr/>
      <dgm:t>
        <a:bodyPr/>
        <a:lstStyle/>
        <a:p>
          <a:endParaRPr lang="en-US"/>
        </a:p>
      </dgm:t>
    </dgm:pt>
    <dgm:pt modelId="{22A65D03-3641-4A9B-AD63-31075A1101A1}">
      <dgm:prSet phldrT="[Text]"/>
      <dgm:spPr/>
      <dgm:t>
        <a:bodyPr/>
        <a:lstStyle/>
        <a:p>
          <a:pPr>
            <a:lnSpc>
              <a:spcPct val="200000"/>
            </a:lnSpc>
          </a:pPr>
          <a:r>
            <a:rPr lang="en-US" dirty="0" smtClean="0"/>
            <a:t>As a staining agent, if used at inappropriate concentration can unduly increase the concentration of the agar</a:t>
          </a:r>
          <a:endParaRPr lang="en-US" dirty="0"/>
        </a:p>
      </dgm:t>
    </dgm:pt>
    <dgm:pt modelId="{54F36BCF-9DF0-44AF-B50F-72A459C52D23}" type="parTrans" cxnId="{B64BAE4F-3954-435A-B996-F64CC05EC3F0}">
      <dgm:prSet/>
      <dgm:spPr/>
      <dgm:t>
        <a:bodyPr/>
        <a:lstStyle/>
        <a:p>
          <a:endParaRPr lang="en-US"/>
        </a:p>
      </dgm:t>
    </dgm:pt>
    <dgm:pt modelId="{B915D68A-DE85-40C7-901D-9C58F2F04320}" type="sibTrans" cxnId="{B64BAE4F-3954-435A-B996-F64CC05EC3F0}">
      <dgm:prSet/>
      <dgm:spPr/>
      <dgm:t>
        <a:bodyPr/>
        <a:lstStyle/>
        <a:p>
          <a:endParaRPr lang="en-US"/>
        </a:p>
      </dgm:t>
    </dgm:pt>
    <dgm:pt modelId="{0C2FFC98-BFE9-429C-AC1C-2332D3EFEC0F}" type="pres">
      <dgm:prSet presAssocID="{3716F1DD-2313-412E-9A00-3C56EE4339FE}" presName="Name0" presStyleCnt="0">
        <dgm:presLayoutVars>
          <dgm:chMax/>
          <dgm:chPref val="3"/>
          <dgm:dir/>
          <dgm:animOne val="branch"/>
          <dgm:animLvl val="lvl"/>
        </dgm:presLayoutVars>
      </dgm:prSet>
      <dgm:spPr/>
      <dgm:t>
        <a:bodyPr/>
        <a:lstStyle/>
        <a:p>
          <a:endParaRPr lang="en-US"/>
        </a:p>
      </dgm:t>
    </dgm:pt>
    <dgm:pt modelId="{087033C4-6144-46C8-9FEC-88D0102F9F8D}" type="pres">
      <dgm:prSet presAssocID="{BC282AE2-95C7-4750-842A-73765DCDA5DD}" presName="composite" presStyleCnt="0"/>
      <dgm:spPr/>
    </dgm:pt>
    <dgm:pt modelId="{652EEF82-C012-44BE-90A0-AEEAF57721F3}" type="pres">
      <dgm:prSet presAssocID="{BC282AE2-95C7-4750-842A-73765DCDA5DD}" presName="FirstChild" presStyleLbl="revTx" presStyleIdx="0" presStyleCnt="4">
        <dgm:presLayoutVars>
          <dgm:chMax val="0"/>
          <dgm:chPref val="0"/>
          <dgm:bulletEnabled val="1"/>
        </dgm:presLayoutVars>
      </dgm:prSet>
      <dgm:spPr/>
      <dgm:t>
        <a:bodyPr/>
        <a:lstStyle/>
        <a:p>
          <a:endParaRPr lang="en-US"/>
        </a:p>
      </dgm:t>
    </dgm:pt>
    <dgm:pt modelId="{4DB4ABB1-671A-4018-8ACB-9E9EDBCADE68}" type="pres">
      <dgm:prSet presAssocID="{BC282AE2-95C7-4750-842A-73765DCDA5DD}" presName="Parent" presStyleLbl="alignNode1" presStyleIdx="0" presStyleCnt="4">
        <dgm:presLayoutVars>
          <dgm:chMax val="3"/>
          <dgm:chPref val="3"/>
          <dgm:bulletEnabled val="1"/>
        </dgm:presLayoutVars>
      </dgm:prSet>
      <dgm:spPr/>
      <dgm:t>
        <a:bodyPr/>
        <a:lstStyle/>
        <a:p>
          <a:endParaRPr lang="en-US"/>
        </a:p>
      </dgm:t>
    </dgm:pt>
    <dgm:pt modelId="{A895BEAB-B794-4850-BA04-C0633BD8242C}" type="pres">
      <dgm:prSet presAssocID="{BC282AE2-95C7-4750-842A-73765DCDA5DD}" presName="Accent" presStyleLbl="parChTrans1D1" presStyleIdx="0" presStyleCnt="4"/>
      <dgm:spPr/>
    </dgm:pt>
    <dgm:pt modelId="{228B5039-8EA5-42B7-9740-C432F80D60BC}" type="pres">
      <dgm:prSet presAssocID="{00912302-6CEC-44C2-9674-53A522085654}" presName="sibTrans" presStyleCnt="0"/>
      <dgm:spPr/>
    </dgm:pt>
    <dgm:pt modelId="{5E387F2F-B719-4042-B406-1F7A903E6921}" type="pres">
      <dgm:prSet presAssocID="{18CC9629-B6C9-4932-AEE5-BA5EAD06C27E}" presName="composite" presStyleCnt="0"/>
      <dgm:spPr/>
    </dgm:pt>
    <dgm:pt modelId="{B0B1A957-8A78-410A-A1E0-43FD5E1BE32C}" type="pres">
      <dgm:prSet presAssocID="{18CC9629-B6C9-4932-AEE5-BA5EAD06C27E}" presName="FirstChild" presStyleLbl="revTx" presStyleIdx="1" presStyleCnt="4">
        <dgm:presLayoutVars>
          <dgm:chMax val="0"/>
          <dgm:chPref val="0"/>
          <dgm:bulletEnabled val="1"/>
        </dgm:presLayoutVars>
      </dgm:prSet>
      <dgm:spPr/>
      <dgm:t>
        <a:bodyPr/>
        <a:lstStyle/>
        <a:p>
          <a:endParaRPr lang="en-US"/>
        </a:p>
      </dgm:t>
    </dgm:pt>
    <dgm:pt modelId="{DE874040-B441-41D8-A1C6-54C2D7829C21}" type="pres">
      <dgm:prSet presAssocID="{18CC9629-B6C9-4932-AEE5-BA5EAD06C27E}" presName="Parent" presStyleLbl="alignNode1" presStyleIdx="1" presStyleCnt="4">
        <dgm:presLayoutVars>
          <dgm:chMax val="3"/>
          <dgm:chPref val="3"/>
          <dgm:bulletEnabled val="1"/>
        </dgm:presLayoutVars>
      </dgm:prSet>
      <dgm:spPr/>
      <dgm:t>
        <a:bodyPr/>
        <a:lstStyle/>
        <a:p>
          <a:endParaRPr lang="en-US"/>
        </a:p>
      </dgm:t>
    </dgm:pt>
    <dgm:pt modelId="{BC8A4680-A3B9-4BDE-A1A3-0BC8D9FBFE12}" type="pres">
      <dgm:prSet presAssocID="{18CC9629-B6C9-4932-AEE5-BA5EAD06C27E}" presName="Accent" presStyleLbl="parChTrans1D1" presStyleIdx="1" presStyleCnt="4"/>
      <dgm:spPr/>
    </dgm:pt>
    <dgm:pt modelId="{C798E5E1-9590-4493-9F54-096057A6B8E6}" type="pres">
      <dgm:prSet presAssocID="{7ED459E3-28FE-45FD-8C91-3834255006DE}" presName="sibTrans" presStyleCnt="0"/>
      <dgm:spPr/>
    </dgm:pt>
    <dgm:pt modelId="{1BD3F764-4240-42EB-9218-CE3F4B70BDE0}" type="pres">
      <dgm:prSet presAssocID="{C377145B-6B7E-48DD-B33A-065E59503BCD}" presName="composite" presStyleCnt="0"/>
      <dgm:spPr/>
    </dgm:pt>
    <dgm:pt modelId="{6E08449D-3908-47DD-8E57-A5E5A1695A15}" type="pres">
      <dgm:prSet presAssocID="{C377145B-6B7E-48DD-B33A-065E59503BCD}" presName="FirstChild" presStyleLbl="revTx" presStyleIdx="2" presStyleCnt="4">
        <dgm:presLayoutVars>
          <dgm:chMax val="0"/>
          <dgm:chPref val="0"/>
          <dgm:bulletEnabled val="1"/>
        </dgm:presLayoutVars>
      </dgm:prSet>
      <dgm:spPr/>
      <dgm:t>
        <a:bodyPr/>
        <a:lstStyle/>
        <a:p>
          <a:endParaRPr lang="en-US"/>
        </a:p>
      </dgm:t>
    </dgm:pt>
    <dgm:pt modelId="{6AF2B7D1-3092-4A3D-B77E-0E6FE3F34AB5}" type="pres">
      <dgm:prSet presAssocID="{C377145B-6B7E-48DD-B33A-065E59503BCD}" presName="Parent" presStyleLbl="alignNode1" presStyleIdx="2" presStyleCnt="4">
        <dgm:presLayoutVars>
          <dgm:chMax val="3"/>
          <dgm:chPref val="3"/>
          <dgm:bulletEnabled val="1"/>
        </dgm:presLayoutVars>
      </dgm:prSet>
      <dgm:spPr/>
      <dgm:t>
        <a:bodyPr/>
        <a:lstStyle/>
        <a:p>
          <a:endParaRPr lang="en-US"/>
        </a:p>
      </dgm:t>
    </dgm:pt>
    <dgm:pt modelId="{6AE3ADCD-D17D-4C4B-A742-44781A5E64AE}" type="pres">
      <dgm:prSet presAssocID="{C377145B-6B7E-48DD-B33A-065E59503BCD}" presName="Accent" presStyleLbl="parChTrans1D1" presStyleIdx="2" presStyleCnt="4"/>
      <dgm:spPr/>
    </dgm:pt>
    <dgm:pt modelId="{E7281204-DC46-41C1-B192-12E3C15F4B47}" type="pres">
      <dgm:prSet presAssocID="{F609E028-3E8E-456B-AE88-7F2929A038A1}" presName="sibTrans" presStyleCnt="0"/>
      <dgm:spPr/>
    </dgm:pt>
    <dgm:pt modelId="{E679D728-C645-4D1D-98A5-F33B8AC2891E}" type="pres">
      <dgm:prSet presAssocID="{F3CD23EB-B53F-4FF8-93EE-86C10528B8DB}" presName="composite" presStyleCnt="0"/>
      <dgm:spPr/>
    </dgm:pt>
    <dgm:pt modelId="{7FCD892D-658A-4F7F-99A5-52C2B43C71FE}" type="pres">
      <dgm:prSet presAssocID="{F3CD23EB-B53F-4FF8-93EE-86C10528B8DB}" presName="FirstChild" presStyleLbl="revTx" presStyleIdx="3" presStyleCnt="4">
        <dgm:presLayoutVars>
          <dgm:chMax val="0"/>
          <dgm:chPref val="0"/>
          <dgm:bulletEnabled val="1"/>
        </dgm:presLayoutVars>
      </dgm:prSet>
      <dgm:spPr/>
      <dgm:t>
        <a:bodyPr/>
        <a:lstStyle/>
        <a:p>
          <a:endParaRPr lang="en-US"/>
        </a:p>
      </dgm:t>
    </dgm:pt>
    <dgm:pt modelId="{D658E684-FB1E-4F8B-959D-4FE2C107D177}" type="pres">
      <dgm:prSet presAssocID="{F3CD23EB-B53F-4FF8-93EE-86C10528B8DB}" presName="Parent" presStyleLbl="alignNode1" presStyleIdx="3" presStyleCnt="4">
        <dgm:presLayoutVars>
          <dgm:chMax val="3"/>
          <dgm:chPref val="3"/>
          <dgm:bulletEnabled val="1"/>
        </dgm:presLayoutVars>
      </dgm:prSet>
      <dgm:spPr/>
      <dgm:t>
        <a:bodyPr/>
        <a:lstStyle/>
        <a:p>
          <a:endParaRPr lang="en-US"/>
        </a:p>
      </dgm:t>
    </dgm:pt>
    <dgm:pt modelId="{B4B6B314-C768-4412-82BC-867DC191ADE1}" type="pres">
      <dgm:prSet presAssocID="{F3CD23EB-B53F-4FF8-93EE-86C10528B8DB}" presName="Accent" presStyleLbl="parChTrans1D1" presStyleIdx="3" presStyleCnt="4"/>
      <dgm:spPr/>
    </dgm:pt>
  </dgm:ptLst>
  <dgm:cxnLst>
    <dgm:cxn modelId="{1D9E5FB3-E41F-452F-8834-CDBEEC788395}" type="presOf" srcId="{6B25328F-57EA-4AA7-84D9-346667AF7E5C}" destId="{B0B1A957-8A78-410A-A1E0-43FD5E1BE32C}" srcOrd="0" destOrd="0" presId="urn:microsoft.com/office/officeart/2011/layout/TabList"/>
    <dgm:cxn modelId="{C95BA720-0C7A-4997-9D5E-CB98BB49D9DA}" type="presOf" srcId="{22A65D03-3641-4A9B-AD63-31075A1101A1}" destId="{7FCD892D-658A-4F7F-99A5-52C2B43C71FE}" srcOrd="0" destOrd="0" presId="urn:microsoft.com/office/officeart/2011/layout/TabList"/>
    <dgm:cxn modelId="{5ABEDEEC-743D-4BF7-AE85-7C776F8A7473}" srcId="{18CC9629-B6C9-4932-AEE5-BA5EAD06C27E}" destId="{6B25328F-57EA-4AA7-84D9-346667AF7E5C}" srcOrd="0" destOrd="0" parTransId="{8F9F07A1-B0F9-4090-8635-6082F3A871C7}" sibTransId="{C9FEFC3E-F752-406E-B379-8266377DB8E3}"/>
    <dgm:cxn modelId="{F0B01009-7A62-4E25-8EE8-64F50A43043A}" srcId="{3716F1DD-2313-412E-9A00-3C56EE4339FE}" destId="{BC282AE2-95C7-4750-842A-73765DCDA5DD}" srcOrd="0" destOrd="0" parTransId="{99E1A8F0-08DB-493A-A3A2-9C7E7E756175}" sibTransId="{00912302-6CEC-44C2-9674-53A522085654}"/>
    <dgm:cxn modelId="{EF88371C-36EB-42DA-92F2-476AC540F45F}" type="presOf" srcId="{F3CD23EB-B53F-4FF8-93EE-86C10528B8DB}" destId="{D658E684-FB1E-4F8B-959D-4FE2C107D177}" srcOrd="0" destOrd="0" presId="urn:microsoft.com/office/officeart/2011/layout/TabList"/>
    <dgm:cxn modelId="{2D516DE2-E434-4315-95A3-0E5241A00D88}" srcId="{C377145B-6B7E-48DD-B33A-065E59503BCD}" destId="{A78AF2F5-1EFC-42C3-98B3-4F40AF8FAA85}" srcOrd="0" destOrd="0" parTransId="{AF4D097E-6002-4EA0-8A0E-B8849DD39A1E}" sibTransId="{12BE9D81-13C3-4729-B4CF-774BDA5E437B}"/>
    <dgm:cxn modelId="{4185A54C-303A-4D0C-A86E-91586012DC0B}" type="presOf" srcId="{18CC9629-B6C9-4932-AEE5-BA5EAD06C27E}" destId="{DE874040-B441-41D8-A1C6-54C2D7829C21}" srcOrd="0" destOrd="0" presId="urn:microsoft.com/office/officeart/2011/layout/TabList"/>
    <dgm:cxn modelId="{79ECF40D-615A-4865-9C40-B529AE953CB8}" type="presOf" srcId="{A78AF2F5-1EFC-42C3-98B3-4F40AF8FAA85}" destId="{6E08449D-3908-47DD-8E57-A5E5A1695A15}" srcOrd="0" destOrd="0" presId="urn:microsoft.com/office/officeart/2011/layout/TabList"/>
    <dgm:cxn modelId="{D62375EA-1ECC-4A84-A896-3FF86478B76B}" srcId="{BC282AE2-95C7-4750-842A-73765DCDA5DD}" destId="{1E5ABAE1-C661-42F1-BC8F-F944AF206727}" srcOrd="0" destOrd="0" parTransId="{0B232768-8344-44E5-9982-450C2840FD02}" sibTransId="{AD6DCA04-6809-4410-80D2-BADFCF2A99BC}"/>
    <dgm:cxn modelId="{3B99CA46-94BC-4ACE-999E-893961EBD3AA}" type="presOf" srcId="{C377145B-6B7E-48DD-B33A-065E59503BCD}" destId="{6AF2B7D1-3092-4A3D-B77E-0E6FE3F34AB5}" srcOrd="0" destOrd="0" presId="urn:microsoft.com/office/officeart/2011/layout/TabList"/>
    <dgm:cxn modelId="{E1B2A873-8FA4-4355-8D06-42C58807337E}" type="presOf" srcId="{3716F1DD-2313-412E-9A00-3C56EE4339FE}" destId="{0C2FFC98-BFE9-429C-AC1C-2332D3EFEC0F}" srcOrd="0" destOrd="0" presId="urn:microsoft.com/office/officeart/2011/layout/TabList"/>
    <dgm:cxn modelId="{F8D6D6CC-A888-4671-8A78-647023F76D8C}" type="presOf" srcId="{1E5ABAE1-C661-42F1-BC8F-F944AF206727}" destId="{652EEF82-C012-44BE-90A0-AEEAF57721F3}" srcOrd="0" destOrd="0" presId="urn:microsoft.com/office/officeart/2011/layout/TabList"/>
    <dgm:cxn modelId="{980C951E-D6A2-4D2B-9CE2-6407F08DF894}" type="presOf" srcId="{BC282AE2-95C7-4750-842A-73765DCDA5DD}" destId="{4DB4ABB1-671A-4018-8ACB-9E9EDBCADE68}" srcOrd="0" destOrd="0" presId="urn:microsoft.com/office/officeart/2011/layout/TabList"/>
    <dgm:cxn modelId="{76421FA7-BC43-492F-90EB-8463226FB125}" srcId="{3716F1DD-2313-412E-9A00-3C56EE4339FE}" destId="{18CC9629-B6C9-4932-AEE5-BA5EAD06C27E}" srcOrd="1" destOrd="0" parTransId="{DD17AAF9-8702-49D4-97EB-7C8E764B88B7}" sibTransId="{7ED459E3-28FE-45FD-8C91-3834255006DE}"/>
    <dgm:cxn modelId="{E97F5056-3E7F-45D3-9236-789CB575A435}" srcId="{3716F1DD-2313-412E-9A00-3C56EE4339FE}" destId="{C377145B-6B7E-48DD-B33A-065E59503BCD}" srcOrd="2" destOrd="0" parTransId="{C56CF5B4-75AC-4A55-B53B-BA7AD1216FA8}" sibTransId="{F609E028-3E8E-456B-AE88-7F2929A038A1}"/>
    <dgm:cxn modelId="{45F708D8-F0F7-4C50-981F-15432036A754}" srcId="{3716F1DD-2313-412E-9A00-3C56EE4339FE}" destId="{F3CD23EB-B53F-4FF8-93EE-86C10528B8DB}" srcOrd="3" destOrd="0" parTransId="{6BD5804D-6092-4782-A586-3ED5B4B6C851}" sibTransId="{EAAAAEDA-156A-41CE-9C80-5827D4E2D8E2}"/>
    <dgm:cxn modelId="{B64BAE4F-3954-435A-B996-F64CC05EC3F0}" srcId="{F3CD23EB-B53F-4FF8-93EE-86C10528B8DB}" destId="{22A65D03-3641-4A9B-AD63-31075A1101A1}" srcOrd="0" destOrd="0" parTransId="{54F36BCF-9DF0-44AF-B50F-72A459C52D23}" sibTransId="{B915D68A-DE85-40C7-901D-9C58F2F04320}"/>
    <dgm:cxn modelId="{542D9C8F-D87A-417A-830E-2EA570FD6F88}" type="presParOf" srcId="{0C2FFC98-BFE9-429C-AC1C-2332D3EFEC0F}" destId="{087033C4-6144-46C8-9FEC-88D0102F9F8D}" srcOrd="0" destOrd="0" presId="urn:microsoft.com/office/officeart/2011/layout/TabList"/>
    <dgm:cxn modelId="{462422CC-5506-48C2-AB0A-4C1DCC27F0DB}" type="presParOf" srcId="{087033C4-6144-46C8-9FEC-88D0102F9F8D}" destId="{652EEF82-C012-44BE-90A0-AEEAF57721F3}" srcOrd="0" destOrd="0" presId="urn:microsoft.com/office/officeart/2011/layout/TabList"/>
    <dgm:cxn modelId="{209FD9CE-0B88-425C-B930-0D0C0A8FA3B7}" type="presParOf" srcId="{087033C4-6144-46C8-9FEC-88D0102F9F8D}" destId="{4DB4ABB1-671A-4018-8ACB-9E9EDBCADE68}" srcOrd="1" destOrd="0" presId="urn:microsoft.com/office/officeart/2011/layout/TabList"/>
    <dgm:cxn modelId="{BB9F304A-BE48-454B-9F21-C1F87E71C66A}" type="presParOf" srcId="{087033C4-6144-46C8-9FEC-88D0102F9F8D}" destId="{A895BEAB-B794-4850-BA04-C0633BD8242C}" srcOrd="2" destOrd="0" presId="urn:microsoft.com/office/officeart/2011/layout/TabList"/>
    <dgm:cxn modelId="{3D08D0E4-57C9-46CF-B720-7FAE492A7D54}" type="presParOf" srcId="{0C2FFC98-BFE9-429C-AC1C-2332D3EFEC0F}" destId="{228B5039-8EA5-42B7-9740-C432F80D60BC}" srcOrd="1" destOrd="0" presId="urn:microsoft.com/office/officeart/2011/layout/TabList"/>
    <dgm:cxn modelId="{52404332-B298-4A81-AE44-F042D0357A66}" type="presParOf" srcId="{0C2FFC98-BFE9-429C-AC1C-2332D3EFEC0F}" destId="{5E387F2F-B719-4042-B406-1F7A903E6921}" srcOrd="2" destOrd="0" presId="urn:microsoft.com/office/officeart/2011/layout/TabList"/>
    <dgm:cxn modelId="{31785361-C7E3-40B2-98A2-AC76689EBEE1}" type="presParOf" srcId="{5E387F2F-B719-4042-B406-1F7A903E6921}" destId="{B0B1A957-8A78-410A-A1E0-43FD5E1BE32C}" srcOrd="0" destOrd="0" presId="urn:microsoft.com/office/officeart/2011/layout/TabList"/>
    <dgm:cxn modelId="{ADE52126-304A-4F16-AE48-A110DFE8746A}" type="presParOf" srcId="{5E387F2F-B719-4042-B406-1F7A903E6921}" destId="{DE874040-B441-41D8-A1C6-54C2D7829C21}" srcOrd="1" destOrd="0" presId="urn:microsoft.com/office/officeart/2011/layout/TabList"/>
    <dgm:cxn modelId="{26E1245E-6E03-4201-95DC-209AEF87A97F}" type="presParOf" srcId="{5E387F2F-B719-4042-B406-1F7A903E6921}" destId="{BC8A4680-A3B9-4BDE-A1A3-0BC8D9FBFE12}" srcOrd="2" destOrd="0" presId="urn:microsoft.com/office/officeart/2011/layout/TabList"/>
    <dgm:cxn modelId="{EC99F978-0501-41E9-96FF-A0F987D55F50}" type="presParOf" srcId="{0C2FFC98-BFE9-429C-AC1C-2332D3EFEC0F}" destId="{C798E5E1-9590-4493-9F54-096057A6B8E6}" srcOrd="3" destOrd="0" presId="urn:microsoft.com/office/officeart/2011/layout/TabList"/>
    <dgm:cxn modelId="{440EF208-5068-46F6-82A8-24B19F426C31}" type="presParOf" srcId="{0C2FFC98-BFE9-429C-AC1C-2332D3EFEC0F}" destId="{1BD3F764-4240-42EB-9218-CE3F4B70BDE0}" srcOrd="4" destOrd="0" presId="urn:microsoft.com/office/officeart/2011/layout/TabList"/>
    <dgm:cxn modelId="{8976B6EA-3050-4A4B-A79B-605CD4B0E4E0}" type="presParOf" srcId="{1BD3F764-4240-42EB-9218-CE3F4B70BDE0}" destId="{6E08449D-3908-47DD-8E57-A5E5A1695A15}" srcOrd="0" destOrd="0" presId="urn:microsoft.com/office/officeart/2011/layout/TabList"/>
    <dgm:cxn modelId="{753B0E4E-95AF-4812-A15D-F4BED74C6A08}" type="presParOf" srcId="{1BD3F764-4240-42EB-9218-CE3F4B70BDE0}" destId="{6AF2B7D1-3092-4A3D-B77E-0E6FE3F34AB5}" srcOrd="1" destOrd="0" presId="urn:microsoft.com/office/officeart/2011/layout/TabList"/>
    <dgm:cxn modelId="{3EDAF94F-3E8C-4189-AAE7-406996E14CC3}" type="presParOf" srcId="{1BD3F764-4240-42EB-9218-CE3F4B70BDE0}" destId="{6AE3ADCD-D17D-4C4B-A742-44781A5E64AE}" srcOrd="2" destOrd="0" presId="urn:microsoft.com/office/officeart/2011/layout/TabList"/>
    <dgm:cxn modelId="{4F36247C-6266-4F24-85C6-645EAB31C995}" type="presParOf" srcId="{0C2FFC98-BFE9-429C-AC1C-2332D3EFEC0F}" destId="{E7281204-DC46-41C1-B192-12E3C15F4B47}" srcOrd="5" destOrd="0" presId="urn:microsoft.com/office/officeart/2011/layout/TabList"/>
    <dgm:cxn modelId="{8319F361-A57A-4BD5-9B07-F76A0A4A534E}" type="presParOf" srcId="{0C2FFC98-BFE9-429C-AC1C-2332D3EFEC0F}" destId="{E679D728-C645-4D1D-98A5-F33B8AC2891E}" srcOrd="6" destOrd="0" presId="urn:microsoft.com/office/officeart/2011/layout/TabList"/>
    <dgm:cxn modelId="{FE0A7A7F-C0E3-4D5E-AC34-694996551961}" type="presParOf" srcId="{E679D728-C645-4D1D-98A5-F33B8AC2891E}" destId="{7FCD892D-658A-4F7F-99A5-52C2B43C71FE}" srcOrd="0" destOrd="0" presId="urn:microsoft.com/office/officeart/2011/layout/TabList"/>
    <dgm:cxn modelId="{F2231A8B-6ABC-40E0-A1DB-A4ED9CB5FD12}" type="presParOf" srcId="{E679D728-C645-4D1D-98A5-F33B8AC2891E}" destId="{D658E684-FB1E-4F8B-959D-4FE2C107D177}" srcOrd="1" destOrd="0" presId="urn:microsoft.com/office/officeart/2011/layout/TabList"/>
    <dgm:cxn modelId="{3326897A-D463-46F7-B177-A78DE8FA8D11}" type="presParOf" srcId="{E679D728-C645-4D1D-98A5-F33B8AC2891E}" destId="{B4B6B314-C768-4412-82BC-867DC191ADE1}"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E73861-5CC5-412B-B71F-CFD78095DF15}" type="doc">
      <dgm:prSet loTypeId="urn:microsoft.com/office/officeart/2005/8/layout/vList6" loCatId="list" qsTypeId="urn:microsoft.com/office/officeart/2005/8/quickstyle/3d1" qsCatId="3D" csTypeId="urn:microsoft.com/office/officeart/2005/8/colors/accent1_2" csCatId="accent1" phldr="1"/>
      <dgm:spPr/>
      <dgm:t>
        <a:bodyPr/>
        <a:lstStyle/>
        <a:p>
          <a:endParaRPr lang="en-US"/>
        </a:p>
      </dgm:t>
    </dgm:pt>
    <dgm:pt modelId="{53E2BCE4-6AD9-46B0-AA89-E422BDC9F4C6}">
      <dgm:prSet phldrT="[Text]"/>
      <dgm:spPr/>
      <dgm:t>
        <a:bodyPr/>
        <a:lstStyle/>
        <a:p>
          <a:r>
            <a:rPr lang="en-US" dirty="0" smtClean="0"/>
            <a:t>Nucleic Acids and Oligonucleotides;</a:t>
          </a:r>
          <a:r>
            <a:rPr lang="en-US" b="1" dirty="0" smtClean="0"/>
            <a:t> </a:t>
          </a:r>
          <a:endParaRPr lang="en-US" dirty="0"/>
        </a:p>
      </dgm:t>
    </dgm:pt>
    <dgm:pt modelId="{415FD2AE-6655-4757-8861-B82316DE14B4}" type="parTrans" cxnId="{5C6993C6-1DED-4FE9-9F7B-C4201972F665}">
      <dgm:prSet/>
      <dgm:spPr/>
      <dgm:t>
        <a:bodyPr/>
        <a:lstStyle/>
        <a:p>
          <a:endParaRPr lang="en-US"/>
        </a:p>
      </dgm:t>
    </dgm:pt>
    <dgm:pt modelId="{DE920887-9CC0-4855-96A5-FA2C31136696}" type="sibTrans" cxnId="{5C6993C6-1DED-4FE9-9F7B-C4201972F665}">
      <dgm:prSet/>
      <dgm:spPr/>
      <dgm:t>
        <a:bodyPr/>
        <a:lstStyle/>
        <a:p>
          <a:endParaRPr lang="en-US"/>
        </a:p>
      </dgm:t>
    </dgm:pt>
    <dgm:pt modelId="{BF054DCD-B5E9-4B62-8B16-2589041C474C}">
      <dgm:prSet phldrT="[Text]"/>
      <dgm:spPr/>
      <dgm:t>
        <a:bodyPr/>
        <a:lstStyle/>
        <a:p>
          <a:r>
            <a:rPr lang="en-US" dirty="0" smtClean="0"/>
            <a:t>Buffers and Solutions</a:t>
          </a:r>
          <a:endParaRPr lang="en-US" dirty="0"/>
        </a:p>
      </dgm:t>
    </dgm:pt>
    <dgm:pt modelId="{E766881D-5ABC-479F-90D4-E6691FA077D9}" type="sibTrans" cxnId="{6E0092E2-5819-4686-8E24-F8C0513B3C5C}">
      <dgm:prSet/>
      <dgm:spPr/>
      <dgm:t>
        <a:bodyPr/>
        <a:lstStyle/>
        <a:p>
          <a:endParaRPr lang="en-US"/>
        </a:p>
      </dgm:t>
    </dgm:pt>
    <dgm:pt modelId="{A3BCBC33-6745-4E36-97B6-385D243F7BCA}" type="parTrans" cxnId="{6E0092E2-5819-4686-8E24-F8C0513B3C5C}">
      <dgm:prSet/>
      <dgm:spPr/>
      <dgm:t>
        <a:bodyPr/>
        <a:lstStyle/>
        <a:p>
          <a:endParaRPr lang="en-US"/>
        </a:p>
      </dgm:t>
    </dgm:pt>
    <dgm:pt modelId="{ECE24784-2E3C-4BA8-91AD-92B79634B894}">
      <dgm:prSet phldrT="[Text]"/>
      <dgm:spPr/>
      <dgm:t>
        <a:bodyPr/>
        <a:lstStyle/>
        <a:p>
          <a:r>
            <a:rPr lang="en-US" dirty="0" smtClean="0"/>
            <a:t>Agarose solutions, Electrophoresis buffer</a:t>
          </a:r>
          <a:r>
            <a:rPr lang="en-US" b="1" dirty="0" smtClean="0"/>
            <a:t>, </a:t>
          </a:r>
          <a:r>
            <a:rPr lang="en-US" dirty="0" smtClean="0"/>
            <a:t>DNA staining solution and 6x Gel-loading buffer.</a:t>
          </a:r>
          <a:endParaRPr lang="en-US" dirty="0"/>
        </a:p>
      </dgm:t>
    </dgm:pt>
    <dgm:pt modelId="{6356F716-1552-457D-A107-B31D018AB11E}" type="sibTrans" cxnId="{2A05BC1A-C4DC-47DC-A7D9-69C2CCBDBD34}">
      <dgm:prSet/>
      <dgm:spPr/>
      <dgm:t>
        <a:bodyPr/>
        <a:lstStyle/>
        <a:p>
          <a:endParaRPr lang="en-US"/>
        </a:p>
      </dgm:t>
    </dgm:pt>
    <dgm:pt modelId="{5B9105E9-F66B-448C-9E40-EA5B7D8EED73}" type="parTrans" cxnId="{2A05BC1A-C4DC-47DC-A7D9-69C2CCBDBD34}">
      <dgm:prSet/>
      <dgm:spPr/>
      <dgm:t>
        <a:bodyPr/>
        <a:lstStyle/>
        <a:p>
          <a:endParaRPr lang="en-US"/>
        </a:p>
      </dgm:t>
    </dgm:pt>
    <dgm:pt modelId="{B58F2921-5D07-4A2D-9AED-0D22E3C4C6A7}">
      <dgm:prSet phldrT="[Text]"/>
      <dgm:spPr/>
      <dgm:t>
        <a:bodyPr/>
        <a:lstStyle/>
        <a:p>
          <a:r>
            <a:rPr lang="en-US" dirty="0" smtClean="0"/>
            <a:t>DNA samples</a:t>
          </a:r>
          <a:r>
            <a:rPr lang="en-US" b="1" dirty="0" smtClean="0"/>
            <a:t>, </a:t>
          </a:r>
          <a:r>
            <a:rPr lang="en-US" dirty="0" smtClean="0"/>
            <a:t>DNA size standards and PCR product</a:t>
          </a:r>
          <a:endParaRPr lang="en-US" dirty="0"/>
        </a:p>
      </dgm:t>
    </dgm:pt>
    <dgm:pt modelId="{1387BE12-CF1D-419C-B4A5-9FE076DC906A}" type="sibTrans" cxnId="{7F360465-044E-40F8-96E3-75F19327FE54}">
      <dgm:prSet/>
      <dgm:spPr/>
      <dgm:t>
        <a:bodyPr/>
        <a:lstStyle/>
        <a:p>
          <a:endParaRPr lang="en-US"/>
        </a:p>
      </dgm:t>
    </dgm:pt>
    <dgm:pt modelId="{B3DB9344-B3A2-404F-88BF-10DACFAEE073}" type="parTrans" cxnId="{7F360465-044E-40F8-96E3-75F19327FE54}">
      <dgm:prSet/>
      <dgm:spPr/>
      <dgm:t>
        <a:bodyPr/>
        <a:lstStyle/>
        <a:p>
          <a:endParaRPr lang="en-US"/>
        </a:p>
      </dgm:t>
    </dgm:pt>
    <dgm:pt modelId="{F672D262-911B-4F99-8128-3646DBD8BCD2}" type="pres">
      <dgm:prSet presAssocID="{7FE73861-5CC5-412B-B71F-CFD78095DF15}" presName="Name0" presStyleCnt="0">
        <dgm:presLayoutVars>
          <dgm:dir/>
          <dgm:animLvl val="lvl"/>
          <dgm:resizeHandles/>
        </dgm:presLayoutVars>
      </dgm:prSet>
      <dgm:spPr/>
    </dgm:pt>
    <dgm:pt modelId="{C09E5F68-7846-4803-8967-35719B416731}" type="pres">
      <dgm:prSet presAssocID="{53E2BCE4-6AD9-46B0-AA89-E422BDC9F4C6}" presName="linNode" presStyleCnt="0"/>
      <dgm:spPr/>
    </dgm:pt>
    <dgm:pt modelId="{A3F4E68E-5274-4AA5-B1AE-9E38E95C95DF}" type="pres">
      <dgm:prSet presAssocID="{53E2BCE4-6AD9-46B0-AA89-E422BDC9F4C6}" presName="parentShp" presStyleLbl="node1" presStyleIdx="0" presStyleCnt="2">
        <dgm:presLayoutVars>
          <dgm:bulletEnabled val="1"/>
        </dgm:presLayoutVars>
      </dgm:prSet>
      <dgm:spPr/>
      <dgm:t>
        <a:bodyPr/>
        <a:lstStyle/>
        <a:p>
          <a:endParaRPr lang="en-US"/>
        </a:p>
      </dgm:t>
    </dgm:pt>
    <dgm:pt modelId="{AD4D7B7B-02DF-428A-BB5C-32B63B129691}" type="pres">
      <dgm:prSet presAssocID="{53E2BCE4-6AD9-46B0-AA89-E422BDC9F4C6}" presName="childShp" presStyleLbl="bgAccFollowNode1" presStyleIdx="0" presStyleCnt="2">
        <dgm:presLayoutVars>
          <dgm:bulletEnabled val="1"/>
        </dgm:presLayoutVars>
      </dgm:prSet>
      <dgm:spPr/>
      <dgm:t>
        <a:bodyPr/>
        <a:lstStyle/>
        <a:p>
          <a:endParaRPr lang="en-US"/>
        </a:p>
      </dgm:t>
    </dgm:pt>
    <dgm:pt modelId="{03881A5C-4B70-4A54-ADFA-CD90FCD0BD0D}" type="pres">
      <dgm:prSet presAssocID="{DE920887-9CC0-4855-96A5-FA2C31136696}" presName="spacing" presStyleCnt="0"/>
      <dgm:spPr/>
    </dgm:pt>
    <dgm:pt modelId="{2861410C-4C20-49C9-A73A-0C56FE66783E}" type="pres">
      <dgm:prSet presAssocID="{BF054DCD-B5E9-4B62-8B16-2589041C474C}" presName="linNode" presStyleCnt="0"/>
      <dgm:spPr/>
    </dgm:pt>
    <dgm:pt modelId="{2D8AC7AA-2E4C-4F4C-99AC-54A90238B5F8}" type="pres">
      <dgm:prSet presAssocID="{BF054DCD-B5E9-4B62-8B16-2589041C474C}" presName="parentShp" presStyleLbl="node1" presStyleIdx="1" presStyleCnt="2">
        <dgm:presLayoutVars>
          <dgm:bulletEnabled val="1"/>
        </dgm:presLayoutVars>
      </dgm:prSet>
      <dgm:spPr/>
      <dgm:t>
        <a:bodyPr/>
        <a:lstStyle/>
        <a:p>
          <a:endParaRPr lang="en-US"/>
        </a:p>
      </dgm:t>
    </dgm:pt>
    <dgm:pt modelId="{C25FC7EC-43E2-4BC7-B293-276BF03D18CE}" type="pres">
      <dgm:prSet presAssocID="{BF054DCD-B5E9-4B62-8B16-2589041C474C}" presName="childShp" presStyleLbl="bgAccFollowNode1" presStyleIdx="1" presStyleCnt="2">
        <dgm:presLayoutVars>
          <dgm:bulletEnabled val="1"/>
        </dgm:presLayoutVars>
      </dgm:prSet>
      <dgm:spPr/>
      <dgm:t>
        <a:bodyPr/>
        <a:lstStyle/>
        <a:p>
          <a:endParaRPr lang="en-US"/>
        </a:p>
      </dgm:t>
    </dgm:pt>
  </dgm:ptLst>
  <dgm:cxnLst>
    <dgm:cxn modelId="{6E0092E2-5819-4686-8E24-F8C0513B3C5C}" srcId="{7FE73861-5CC5-412B-B71F-CFD78095DF15}" destId="{BF054DCD-B5E9-4B62-8B16-2589041C474C}" srcOrd="1" destOrd="0" parTransId="{A3BCBC33-6745-4E36-97B6-385D243F7BCA}" sibTransId="{E766881D-5ABC-479F-90D4-E6691FA077D9}"/>
    <dgm:cxn modelId="{7F360465-044E-40F8-96E3-75F19327FE54}" srcId="{53E2BCE4-6AD9-46B0-AA89-E422BDC9F4C6}" destId="{B58F2921-5D07-4A2D-9AED-0D22E3C4C6A7}" srcOrd="0" destOrd="0" parTransId="{B3DB9344-B3A2-404F-88BF-10DACFAEE073}" sibTransId="{1387BE12-CF1D-419C-B4A5-9FE076DC906A}"/>
    <dgm:cxn modelId="{A89C7E97-06EB-4274-BBE6-A9A920DF2892}" type="presOf" srcId="{7FE73861-5CC5-412B-B71F-CFD78095DF15}" destId="{F672D262-911B-4F99-8128-3646DBD8BCD2}" srcOrd="0" destOrd="0" presId="urn:microsoft.com/office/officeart/2005/8/layout/vList6"/>
    <dgm:cxn modelId="{CBAFCB8A-7732-4EEB-B727-42D1AABF355A}" type="presOf" srcId="{53E2BCE4-6AD9-46B0-AA89-E422BDC9F4C6}" destId="{A3F4E68E-5274-4AA5-B1AE-9E38E95C95DF}" srcOrd="0" destOrd="0" presId="urn:microsoft.com/office/officeart/2005/8/layout/vList6"/>
    <dgm:cxn modelId="{FA64F24B-0E82-4870-AD21-FD7797B89DFB}" type="presOf" srcId="{BF054DCD-B5E9-4B62-8B16-2589041C474C}" destId="{2D8AC7AA-2E4C-4F4C-99AC-54A90238B5F8}" srcOrd="0" destOrd="0" presId="urn:microsoft.com/office/officeart/2005/8/layout/vList6"/>
    <dgm:cxn modelId="{0C613737-9063-4DD7-909B-C866A4EF6630}" type="presOf" srcId="{B58F2921-5D07-4A2D-9AED-0D22E3C4C6A7}" destId="{AD4D7B7B-02DF-428A-BB5C-32B63B129691}" srcOrd="0" destOrd="0" presId="urn:microsoft.com/office/officeart/2005/8/layout/vList6"/>
    <dgm:cxn modelId="{CEC38AB1-7196-4887-930A-6B94C43F3948}" type="presOf" srcId="{ECE24784-2E3C-4BA8-91AD-92B79634B894}" destId="{C25FC7EC-43E2-4BC7-B293-276BF03D18CE}" srcOrd="0" destOrd="0" presId="urn:microsoft.com/office/officeart/2005/8/layout/vList6"/>
    <dgm:cxn modelId="{5C6993C6-1DED-4FE9-9F7B-C4201972F665}" srcId="{7FE73861-5CC5-412B-B71F-CFD78095DF15}" destId="{53E2BCE4-6AD9-46B0-AA89-E422BDC9F4C6}" srcOrd="0" destOrd="0" parTransId="{415FD2AE-6655-4757-8861-B82316DE14B4}" sibTransId="{DE920887-9CC0-4855-96A5-FA2C31136696}"/>
    <dgm:cxn modelId="{2A05BC1A-C4DC-47DC-A7D9-69C2CCBDBD34}" srcId="{BF054DCD-B5E9-4B62-8B16-2589041C474C}" destId="{ECE24784-2E3C-4BA8-91AD-92B79634B894}" srcOrd="0" destOrd="0" parTransId="{5B9105E9-F66B-448C-9E40-EA5B7D8EED73}" sibTransId="{6356F716-1552-457D-A107-B31D018AB11E}"/>
    <dgm:cxn modelId="{C9C1F3BC-A39B-44B0-99D1-D606751BB735}" type="presParOf" srcId="{F672D262-911B-4F99-8128-3646DBD8BCD2}" destId="{C09E5F68-7846-4803-8967-35719B416731}" srcOrd="0" destOrd="0" presId="urn:microsoft.com/office/officeart/2005/8/layout/vList6"/>
    <dgm:cxn modelId="{AB906F92-0993-4063-B2DA-E255C381CC16}" type="presParOf" srcId="{C09E5F68-7846-4803-8967-35719B416731}" destId="{A3F4E68E-5274-4AA5-B1AE-9E38E95C95DF}" srcOrd="0" destOrd="0" presId="urn:microsoft.com/office/officeart/2005/8/layout/vList6"/>
    <dgm:cxn modelId="{BD9CDF89-4B2E-4E1E-99FF-516DBC4A8423}" type="presParOf" srcId="{C09E5F68-7846-4803-8967-35719B416731}" destId="{AD4D7B7B-02DF-428A-BB5C-32B63B129691}" srcOrd="1" destOrd="0" presId="urn:microsoft.com/office/officeart/2005/8/layout/vList6"/>
    <dgm:cxn modelId="{28C89E0D-1811-454D-BF9E-D05860BC7520}" type="presParOf" srcId="{F672D262-911B-4F99-8128-3646DBD8BCD2}" destId="{03881A5C-4B70-4A54-ADFA-CD90FCD0BD0D}" srcOrd="1" destOrd="0" presId="urn:microsoft.com/office/officeart/2005/8/layout/vList6"/>
    <dgm:cxn modelId="{749C8D8C-4726-4022-A713-6D37784366DF}" type="presParOf" srcId="{F672D262-911B-4F99-8128-3646DBD8BCD2}" destId="{2861410C-4C20-49C9-A73A-0C56FE66783E}" srcOrd="2" destOrd="0" presId="urn:microsoft.com/office/officeart/2005/8/layout/vList6"/>
    <dgm:cxn modelId="{4232AA08-B5CE-4A2E-9F73-F3161C09708D}" type="presParOf" srcId="{2861410C-4C20-49C9-A73A-0C56FE66783E}" destId="{2D8AC7AA-2E4C-4F4C-99AC-54A90238B5F8}" srcOrd="0" destOrd="0" presId="urn:microsoft.com/office/officeart/2005/8/layout/vList6"/>
    <dgm:cxn modelId="{2D288F2B-66FD-4162-80E9-06C9BC995A74}" type="presParOf" srcId="{2861410C-4C20-49C9-A73A-0C56FE66783E}" destId="{C25FC7EC-43E2-4BC7-B293-276BF03D18CE}"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FEE359E-8800-46D4-96BD-B33F89666AAE}"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05C7DC8B-F8AE-49DC-9175-6960EEE75FF2}">
      <dgm:prSet phldrT="[Text]"/>
      <dgm:spPr/>
      <dgm:t>
        <a:bodyPr/>
        <a:lstStyle/>
        <a:p>
          <a:r>
            <a:rPr lang="en-US" dirty="0" smtClean="0"/>
            <a:t>Pour a small amount of electrophoresis buffer on the top of the gel, remove the comb. Pour off the electrophoresis buffer</a:t>
          </a:r>
          <a:endParaRPr lang="en-US" dirty="0"/>
        </a:p>
      </dgm:t>
    </dgm:pt>
    <dgm:pt modelId="{03C738B7-9F58-49FD-AA44-F109FF43A88D}" type="parTrans" cxnId="{BF178858-CDE0-4BD1-825D-CB408E927FDA}">
      <dgm:prSet/>
      <dgm:spPr/>
      <dgm:t>
        <a:bodyPr/>
        <a:lstStyle/>
        <a:p>
          <a:endParaRPr lang="en-US"/>
        </a:p>
      </dgm:t>
    </dgm:pt>
    <dgm:pt modelId="{7FE0AA5D-158F-4E45-B57A-443B7CB2D2CC}" type="sibTrans" cxnId="{BF178858-CDE0-4BD1-825D-CB408E927FDA}">
      <dgm:prSet/>
      <dgm:spPr/>
      <dgm:t>
        <a:bodyPr/>
        <a:lstStyle/>
        <a:p>
          <a:endParaRPr lang="en-US"/>
        </a:p>
      </dgm:t>
    </dgm:pt>
    <dgm:pt modelId="{EC583590-0CDD-4554-A57F-5D469EEE83B3}">
      <dgm:prSet phldrT="[Text]"/>
      <dgm:spPr/>
      <dgm:t>
        <a:bodyPr/>
        <a:lstStyle/>
        <a:p>
          <a:r>
            <a:rPr lang="en-US" dirty="0" smtClean="0"/>
            <a:t>Place the gel into the electrophoresis device and enough electrophoresis buffers to cover the gel to a depth of approx. 1 mm.</a:t>
          </a:r>
          <a:endParaRPr lang="en-US" dirty="0"/>
        </a:p>
      </dgm:t>
    </dgm:pt>
    <dgm:pt modelId="{0896DAFF-DE22-408C-843D-E7BC1CD63CDF}" type="parTrans" cxnId="{EDFC54D2-761C-49A1-9083-BB5B792850AB}">
      <dgm:prSet/>
      <dgm:spPr/>
      <dgm:t>
        <a:bodyPr/>
        <a:lstStyle/>
        <a:p>
          <a:endParaRPr lang="en-US"/>
        </a:p>
      </dgm:t>
    </dgm:pt>
    <dgm:pt modelId="{4D3C60C0-75B1-4D08-9A78-794BE05CF5CF}" type="sibTrans" cxnId="{EDFC54D2-761C-49A1-9083-BB5B792850AB}">
      <dgm:prSet/>
      <dgm:spPr/>
      <dgm:t>
        <a:bodyPr/>
        <a:lstStyle/>
        <a:p>
          <a:endParaRPr lang="en-US"/>
        </a:p>
      </dgm:t>
    </dgm:pt>
    <dgm:pt modelId="{A7A0D3CF-48A8-4688-8685-636DE1EB41D3}">
      <dgm:prSet phldrT="[Text]"/>
      <dgm:spPr/>
      <dgm:t>
        <a:bodyPr/>
        <a:lstStyle/>
        <a:p>
          <a:r>
            <a:rPr lang="en-US" dirty="0" smtClean="0"/>
            <a:t>Mix the sample by loading dye with a ration 1:5 or 1:10</a:t>
          </a:r>
          <a:endParaRPr lang="en-US" dirty="0"/>
        </a:p>
      </dgm:t>
    </dgm:pt>
    <dgm:pt modelId="{5DACC832-6BA1-44A8-88E2-E2B5A1A2590C}" type="parTrans" cxnId="{C39B57B4-DC27-47C1-B541-ECE0892E1CC3}">
      <dgm:prSet/>
      <dgm:spPr/>
      <dgm:t>
        <a:bodyPr/>
        <a:lstStyle/>
        <a:p>
          <a:endParaRPr lang="en-US"/>
        </a:p>
      </dgm:t>
    </dgm:pt>
    <dgm:pt modelId="{97EC5212-8E0D-4BA6-9AAF-BA8DFE553A9E}" type="sibTrans" cxnId="{C39B57B4-DC27-47C1-B541-ECE0892E1CC3}">
      <dgm:prSet/>
      <dgm:spPr/>
      <dgm:t>
        <a:bodyPr/>
        <a:lstStyle/>
        <a:p>
          <a:endParaRPr lang="en-US"/>
        </a:p>
      </dgm:t>
    </dgm:pt>
    <dgm:pt modelId="{3895CB66-F7D5-4234-8A64-AD98B3611EA3}">
      <dgm:prSet phldrT="[Text]"/>
      <dgm:spPr/>
      <dgm:t>
        <a:bodyPr/>
        <a:lstStyle/>
        <a:p>
          <a:r>
            <a:rPr lang="en-US" dirty="0" smtClean="0"/>
            <a:t>Slowly load the sample mixture into the slots of the submerged gel using a disposable  micropipette, Load size standards into slots on both the right and left sides of the gel.</a:t>
          </a:r>
          <a:endParaRPr lang="en-US" dirty="0"/>
        </a:p>
      </dgm:t>
    </dgm:pt>
    <dgm:pt modelId="{07544FF2-3F1B-4C7A-9B62-814AA91C067D}" type="parTrans" cxnId="{34EC2DF2-FB21-46DF-858A-FC9142822F10}">
      <dgm:prSet/>
      <dgm:spPr/>
      <dgm:t>
        <a:bodyPr/>
        <a:lstStyle/>
        <a:p>
          <a:endParaRPr lang="en-US"/>
        </a:p>
      </dgm:t>
    </dgm:pt>
    <dgm:pt modelId="{8DFA14A1-B887-4FB9-9048-F2B6F7E17104}" type="sibTrans" cxnId="{34EC2DF2-FB21-46DF-858A-FC9142822F10}">
      <dgm:prSet/>
      <dgm:spPr/>
      <dgm:t>
        <a:bodyPr/>
        <a:lstStyle/>
        <a:p>
          <a:endParaRPr lang="en-US"/>
        </a:p>
      </dgm:t>
    </dgm:pt>
    <dgm:pt modelId="{A81123D8-F693-459F-9476-412080BB2168}">
      <dgm:prSet phldrT="[Text]"/>
      <dgm:spPr/>
      <dgm:t>
        <a:bodyPr/>
        <a:lstStyle/>
        <a:p>
          <a:r>
            <a:rPr lang="en-US" dirty="0" smtClean="0"/>
            <a:t>Close the lid of the gel tank and attach the electrical leads /so that the DNA will migrate toward the positive anode (red lead). Apply a voltage of 1-5 V/cm. If the leads have been attached correctly, bubbles should be generated at the anode </a:t>
          </a:r>
          <a:r>
            <a:rPr lang="en-US" smtClean="0"/>
            <a:t>and cathode, </a:t>
          </a:r>
          <a:r>
            <a:rPr lang="en-US" dirty="0" smtClean="0"/>
            <a:t>the bromophenol blue should migrate from the wells into the body of the gel. Run the gel until the bromophenol blue and xylene </a:t>
          </a:r>
          <a:r>
            <a:rPr lang="en-US" dirty="0" err="1" smtClean="0"/>
            <a:t>cyanol</a:t>
          </a:r>
          <a:r>
            <a:rPr lang="en-US" dirty="0" smtClean="0"/>
            <a:t> FF have migrated for distance through the often to the last third of the gel.</a:t>
          </a:r>
          <a:endParaRPr lang="en-US" dirty="0"/>
        </a:p>
      </dgm:t>
    </dgm:pt>
    <dgm:pt modelId="{771C7C03-35C7-474A-8095-C5C85B6B80B1}" type="parTrans" cxnId="{14382612-F15A-4E09-BD1C-93B75A90F29F}">
      <dgm:prSet/>
      <dgm:spPr/>
      <dgm:t>
        <a:bodyPr/>
        <a:lstStyle/>
        <a:p>
          <a:endParaRPr lang="en-US"/>
        </a:p>
      </dgm:t>
    </dgm:pt>
    <dgm:pt modelId="{042C10EB-8397-4DE1-ACF1-3D788981D2E6}" type="sibTrans" cxnId="{14382612-F15A-4E09-BD1C-93B75A90F29F}">
      <dgm:prSet/>
      <dgm:spPr/>
      <dgm:t>
        <a:bodyPr/>
        <a:lstStyle/>
        <a:p>
          <a:endParaRPr lang="en-US"/>
        </a:p>
      </dgm:t>
    </dgm:pt>
    <dgm:pt modelId="{AF612EF3-0143-4AA6-A2B1-B68CF4ACFC75}">
      <dgm:prSet phldrT="[Text]"/>
      <dgm:spPr/>
      <dgm:t>
        <a:bodyPr/>
        <a:lstStyle/>
        <a:p>
          <a:r>
            <a:rPr lang="en-US" dirty="0" smtClean="0"/>
            <a:t>When the DNA samples or dyes have migrated for a sufficient distance through the gel, turn off the electric current and remove the leads and lid from the gel tank. Otherwise, stain the gel by immersing it in electrophoresis buffer for 20-45 minutes at 25</a:t>
          </a:r>
          <a:r>
            <a:rPr lang="en-US" baseline="30000" dirty="0" smtClean="0"/>
            <a:t>O</a:t>
          </a:r>
          <a:r>
            <a:rPr lang="en-US" baseline="0" dirty="0" smtClean="0"/>
            <a:t>C</a:t>
          </a:r>
          <a:r>
            <a:rPr lang="en-US" dirty="0" smtClean="0"/>
            <a:t>.</a:t>
          </a:r>
          <a:endParaRPr lang="en-US" dirty="0"/>
        </a:p>
      </dgm:t>
    </dgm:pt>
    <dgm:pt modelId="{B7D7ED78-28D3-4C41-A302-83DBD39F096B}" type="parTrans" cxnId="{B71EFB1A-CBF6-4AE5-9A3C-0794F03CC19C}">
      <dgm:prSet/>
      <dgm:spPr/>
      <dgm:t>
        <a:bodyPr/>
        <a:lstStyle/>
        <a:p>
          <a:endParaRPr lang="en-US"/>
        </a:p>
      </dgm:t>
    </dgm:pt>
    <dgm:pt modelId="{9B98D8FA-03FF-4A0A-B552-9D16E4102105}" type="sibTrans" cxnId="{B71EFB1A-CBF6-4AE5-9A3C-0794F03CC19C}">
      <dgm:prSet/>
      <dgm:spPr/>
      <dgm:t>
        <a:bodyPr/>
        <a:lstStyle/>
        <a:p>
          <a:endParaRPr lang="en-US"/>
        </a:p>
      </dgm:t>
    </dgm:pt>
    <dgm:pt modelId="{1314D59A-33EF-4A76-8F15-77A2E737C876}" type="pres">
      <dgm:prSet presAssocID="{DFEE359E-8800-46D4-96BD-B33F89666AAE}" presName="Name0" presStyleCnt="0">
        <dgm:presLayoutVars>
          <dgm:dir/>
          <dgm:animLvl val="lvl"/>
          <dgm:resizeHandles val="exact"/>
        </dgm:presLayoutVars>
      </dgm:prSet>
      <dgm:spPr/>
    </dgm:pt>
    <dgm:pt modelId="{8AF797AE-86D4-42C7-93C7-50B4144B54C3}" type="pres">
      <dgm:prSet presAssocID="{AF612EF3-0143-4AA6-A2B1-B68CF4ACFC75}" presName="boxAndChildren" presStyleCnt="0"/>
      <dgm:spPr/>
    </dgm:pt>
    <dgm:pt modelId="{B5C80FD9-C667-4CB6-B1E9-24F3C5056DFE}" type="pres">
      <dgm:prSet presAssocID="{AF612EF3-0143-4AA6-A2B1-B68CF4ACFC75}" presName="parentTextBox" presStyleLbl="node1" presStyleIdx="0" presStyleCnt="6"/>
      <dgm:spPr/>
      <dgm:t>
        <a:bodyPr/>
        <a:lstStyle/>
        <a:p>
          <a:endParaRPr lang="en-US"/>
        </a:p>
      </dgm:t>
    </dgm:pt>
    <dgm:pt modelId="{B085E15D-F3C6-4EF8-835F-6B823EE41AEE}" type="pres">
      <dgm:prSet presAssocID="{042C10EB-8397-4DE1-ACF1-3D788981D2E6}" presName="sp" presStyleCnt="0"/>
      <dgm:spPr/>
    </dgm:pt>
    <dgm:pt modelId="{EFDB1977-FAED-42B6-93D3-CD9576171910}" type="pres">
      <dgm:prSet presAssocID="{A81123D8-F693-459F-9476-412080BB2168}" presName="arrowAndChildren" presStyleCnt="0"/>
      <dgm:spPr/>
    </dgm:pt>
    <dgm:pt modelId="{FB667D53-2567-47AA-932B-3785932B0853}" type="pres">
      <dgm:prSet presAssocID="{A81123D8-F693-459F-9476-412080BB2168}" presName="parentTextArrow" presStyleLbl="node1" presStyleIdx="1" presStyleCnt="6"/>
      <dgm:spPr/>
      <dgm:t>
        <a:bodyPr/>
        <a:lstStyle/>
        <a:p>
          <a:endParaRPr lang="en-US"/>
        </a:p>
      </dgm:t>
    </dgm:pt>
    <dgm:pt modelId="{33AEA2A4-C9E9-4080-9697-6208C14BBFED}" type="pres">
      <dgm:prSet presAssocID="{8DFA14A1-B887-4FB9-9048-F2B6F7E17104}" presName="sp" presStyleCnt="0"/>
      <dgm:spPr/>
    </dgm:pt>
    <dgm:pt modelId="{E79505DD-22C9-480A-B320-1B3F0F39DC06}" type="pres">
      <dgm:prSet presAssocID="{3895CB66-F7D5-4234-8A64-AD98B3611EA3}" presName="arrowAndChildren" presStyleCnt="0"/>
      <dgm:spPr/>
    </dgm:pt>
    <dgm:pt modelId="{439CC39A-72DF-4B3F-8090-D4E5F179A742}" type="pres">
      <dgm:prSet presAssocID="{3895CB66-F7D5-4234-8A64-AD98B3611EA3}" presName="parentTextArrow" presStyleLbl="node1" presStyleIdx="2" presStyleCnt="6"/>
      <dgm:spPr/>
      <dgm:t>
        <a:bodyPr/>
        <a:lstStyle/>
        <a:p>
          <a:endParaRPr lang="en-US"/>
        </a:p>
      </dgm:t>
    </dgm:pt>
    <dgm:pt modelId="{FF460796-6E4A-485D-9A46-43BFA965FE13}" type="pres">
      <dgm:prSet presAssocID="{97EC5212-8E0D-4BA6-9AAF-BA8DFE553A9E}" presName="sp" presStyleCnt="0"/>
      <dgm:spPr/>
    </dgm:pt>
    <dgm:pt modelId="{1F384CFD-CE49-4596-AA80-0A569F022C45}" type="pres">
      <dgm:prSet presAssocID="{A7A0D3CF-48A8-4688-8685-636DE1EB41D3}" presName="arrowAndChildren" presStyleCnt="0"/>
      <dgm:spPr/>
    </dgm:pt>
    <dgm:pt modelId="{53490747-6663-4C61-8DF2-2E4111E97C8A}" type="pres">
      <dgm:prSet presAssocID="{A7A0D3CF-48A8-4688-8685-636DE1EB41D3}" presName="parentTextArrow" presStyleLbl="node1" presStyleIdx="3" presStyleCnt="6"/>
      <dgm:spPr/>
    </dgm:pt>
    <dgm:pt modelId="{B78ACBD5-4BD1-47B1-ACA4-4934AA6778EE}" type="pres">
      <dgm:prSet presAssocID="{4D3C60C0-75B1-4D08-9A78-794BE05CF5CF}" presName="sp" presStyleCnt="0"/>
      <dgm:spPr/>
    </dgm:pt>
    <dgm:pt modelId="{8D946737-6AB7-42ED-8F6C-F93600F4E598}" type="pres">
      <dgm:prSet presAssocID="{EC583590-0CDD-4554-A57F-5D469EEE83B3}" presName="arrowAndChildren" presStyleCnt="0"/>
      <dgm:spPr/>
    </dgm:pt>
    <dgm:pt modelId="{FF520259-0FE6-4F23-92E3-AF8AE2BD4478}" type="pres">
      <dgm:prSet presAssocID="{EC583590-0CDD-4554-A57F-5D469EEE83B3}" presName="parentTextArrow" presStyleLbl="node1" presStyleIdx="4" presStyleCnt="6"/>
      <dgm:spPr/>
    </dgm:pt>
    <dgm:pt modelId="{EDCD9AD7-B76B-48EF-9BE7-41984F568CF7}" type="pres">
      <dgm:prSet presAssocID="{7FE0AA5D-158F-4E45-B57A-443B7CB2D2CC}" presName="sp" presStyleCnt="0"/>
      <dgm:spPr/>
    </dgm:pt>
    <dgm:pt modelId="{0B09C7DD-329A-442F-BF36-D4429E9A7BCA}" type="pres">
      <dgm:prSet presAssocID="{05C7DC8B-F8AE-49DC-9175-6960EEE75FF2}" presName="arrowAndChildren" presStyleCnt="0"/>
      <dgm:spPr/>
    </dgm:pt>
    <dgm:pt modelId="{CB022186-5614-417E-AF7E-0F16A2581393}" type="pres">
      <dgm:prSet presAssocID="{05C7DC8B-F8AE-49DC-9175-6960EEE75FF2}" presName="parentTextArrow" presStyleLbl="node1" presStyleIdx="5" presStyleCnt="6"/>
      <dgm:spPr/>
      <dgm:t>
        <a:bodyPr/>
        <a:lstStyle/>
        <a:p>
          <a:endParaRPr lang="en-US"/>
        </a:p>
      </dgm:t>
    </dgm:pt>
  </dgm:ptLst>
  <dgm:cxnLst>
    <dgm:cxn modelId="{3B3EC3FF-A1CE-4312-A623-5987880A2A58}" type="presOf" srcId="{3895CB66-F7D5-4234-8A64-AD98B3611EA3}" destId="{439CC39A-72DF-4B3F-8090-D4E5F179A742}" srcOrd="0" destOrd="0" presId="urn:microsoft.com/office/officeart/2005/8/layout/process4"/>
    <dgm:cxn modelId="{14382612-F15A-4E09-BD1C-93B75A90F29F}" srcId="{DFEE359E-8800-46D4-96BD-B33F89666AAE}" destId="{A81123D8-F693-459F-9476-412080BB2168}" srcOrd="4" destOrd="0" parTransId="{771C7C03-35C7-474A-8095-C5C85B6B80B1}" sibTransId="{042C10EB-8397-4DE1-ACF1-3D788981D2E6}"/>
    <dgm:cxn modelId="{67887857-8BAD-4B0B-838F-A915187088A1}" type="presOf" srcId="{05C7DC8B-F8AE-49DC-9175-6960EEE75FF2}" destId="{CB022186-5614-417E-AF7E-0F16A2581393}" srcOrd="0" destOrd="0" presId="urn:microsoft.com/office/officeart/2005/8/layout/process4"/>
    <dgm:cxn modelId="{9D7FC251-1B76-4ECD-9808-59A909E2F28B}" type="presOf" srcId="{AF612EF3-0143-4AA6-A2B1-B68CF4ACFC75}" destId="{B5C80FD9-C667-4CB6-B1E9-24F3C5056DFE}" srcOrd="0" destOrd="0" presId="urn:microsoft.com/office/officeart/2005/8/layout/process4"/>
    <dgm:cxn modelId="{B71EFB1A-CBF6-4AE5-9A3C-0794F03CC19C}" srcId="{DFEE359E-8800-46D4-96BD-B33F89666AAE}" destId="{AF612EF3-0143-4AA6-A2B1-B68CF4ACFC75}" srcOrd="5" destOrd="0" parTransId="{B7D7ED78-28D3-4C41-A302-83DBD39F096B}" sibTransId="{9B98D8FA-03FF-4A0A-B552-9D16E4102105}"/>
    <dgm:cxn modelId="{B452EEDA-05CF-48C1-81AB-B0EF69C99158}" type="presOf" srcId="{A81123D8-F693-459F-9476-412080BB2168}" destId="{FB667D53-2567-47AA-932B-3785932B0853}" srcOrd="0" destOrd="0" presId="urn:microsoft.com/office/officeart/2005/8/layout/process4"/>
    <dgm:cxn modelId="{2FB8BEFE-79F7-4595-9DAE-10F3AD2CE562}" type="presOf" srcId="{EC583590-0CDD-4554-A57F-5D469EEE83B3}" destId="{FF520259-0FE6-4F23-92E3-AF8AE2BD4478}" srcOrd="0" destOrd="0" presId="urn:microsoft.com/office/officeart/2005/8/layout/process4"/>
    <dgm:cxn modelId="{EDFC54D2-761C-49A1-9083-BB5B792850AB}" srcId="{DFEE359E-8800-46D4-96BD-B33F89666AAE}" destId="{EC583590-0CDD-4554-A57F-5D469EEE83B3}" srcOrd="1" destOrd="0" parTransId="{0896DAFF-DE22-408C-843D-E7BC1CD63CDF}" sibTransId="{4D3C60C0-75B1-4D08-9A78-794BE05CF5CF}"/>
    <dgm:cxn modelId="{C39B57B4-DC27-47C1-B541-ECE0892E1CC3}" srcId="{DFEE359E-8800-46D4-96BD-B33F89666AAE}" destId="{A7A0D3CF-48A8-4688-8685-636DE1EB41D3}" srcOrd="2" destOrd="0" parTransId="{5DACC832-6BA1-44A8-88E2-E2B5A1A2590C}" sibTransId="{97EC5212-8E0D-4BA6-9AAF-BA8DFE553A9E}"/>
    <dgm:cxn modelId="{34EC2DF2-FB21-46DF-858A-FC9142822F10}" srcId="{DFEE359E-8800-46D4-96BD-B33F89666AAE}" destId="{3895CB66-F7D5-4234-8A64-AD98B3611EA3}" srcOrd="3" destOrd="0" parTransId="{07544FF2-3F1B-4C7A-9B62-814AA91C067D}" sibTransId="{8DFA14A1-B887-4FB9-9048-F2B6F7E17104}"/>
    <dgm:cxn modelId="{DEF612C6-1B0C-441E-8CCB-8B0349CBF63F}" type="presOf" srcId="{A7A0D3CF-48A8-4688-8685-636DE1EB41D3}" destId="{53490747-6663-4C61-8DF2-2E4111E97C8A}" srcOrd="0" destOrd="0" presId="urn:microsoft.com/office/officeart/2005/8/layout/process4"/>
    <dgm:cxn modelId="{EB59CD58-61B6-41F8-ACB2-C0DF8FEDEE13}" type="presOf" srcId="{DFEE359E-8800-46D4-96BD-B33F89666AAE}" destId="{1314D59A-33EF-4A76-8F15-77A2E737C876}" srcOrd="0" destOrd="0" presId="urn:microsoft.com/office/officeart/2005/8/layout/process4"/>
    <dgm:cxn modelId="{BF178858-CDE0-4BD1-825D-CB408E927FDA}" srcId="{DFEE359E-8800-46D4-96BD-B33F89666AAE}" destId="{05C7DC8B-F8AE-49DC-9175-6960EEE75FF2}" srcOrd="0" destOrd="0" parTransId="{03C738B7-9F58-49FD-AA44-F109FF43A88D}" sibTransId="{7FE0AA5D-158F-4E45-B57A-443B7CB2D2CC}"/>
    <dgm:cxn modelId="{CAA423E5-965C-4E76-9CED-63F1EF4C5589}" type="presParOf" srcId="{1314D59A-33EF-4A76-8F15-77A2E737C876}" destId="{8AF797AE-86D4-42C7-93C7-50B4144B54C3}" srcOrd="0" destOrd="0" presId="urn:microsoft.com/office/officeart/2005/8/layout/process4"/>
    <dgm:cxn modelId="{966590C4-B4B8-4D9C-9E49-B15642234F90}" type="presParOf" srcId="{8AF797AE-86D4-42C7-93C7-50B4144B54C3}" destId="{B5C80FD9-C667-4CB6-B1E9-24F3C5056DFE}" srcOrd="0" destOrd="0" presId="urn:microsoft.com/office/officeart/2005/8/layout/process4"/>
    <dgm:cxn modelId="{BC4F0218-6AB5-4B00-8DA6-E8499D7993FD}" type="presParOf" srcId="{1314D59A-33EF-4A76-8F15-77A2E737C876}" destId="{B085E15D-F3C6-4EF8-835F-6B823EE41AEE}" srcOrd="1" destOrd="0" presId="urn:microsoft.com/office/officeart/2005/8/layout/process4"/>
    <dgm:cxn modelId="{1AACB9E7-592F-48C4-BE63-E1B5F10E67B7}" type="presParOf" srcId="{1314D59A-33EF-4A76-8F15-77A2E737C876}" destId="{EFDB1977-FAED-42B6-93D3-CD9576171910}" srcOrd="2" destOrd="0" presId="urn:microsoft.com/office/officeart/2005/8/layout/process4"/>
    <dgm:cxn modelId="{83585D46-C7A0-4633-8142-436CA65269BA}" type="presParOf" srcId="{EFDB1977-FAED-42B6-93D3-CD9576171910}" destId="{FB667D53-2567-47AA-932B-3785932B0853}" srcOrd="0" destOrd="0" presId="urn:microsoft.com/office/officeart/2005/8/layout/process4"/>
    <dgm:cxn modelId="{69C6BDAB-1316-49D8-AC86-3B679E46817B}" type="presParOf" srcId="{1314D59A-33EF-4A76-8F15-77A2E737C876}" destId="{33AEA2A4-C9E9-4080-9697-6208C14BBFED}" srcOrd="3" destOrd="0" presId="urn:microsoft.com/office/officeart/2005/8/layout/process4"/>
    <dgm:cxn modelId="{217DFC83-F7B9-4F73-BEEA-9FECCD145586}" type="presParOf" srcId="{1314D59A-33EF-4A76-8F15-77A2E737C876}" destId="{E79505DD-22C9-480A-B320-1B3F0F39DC06}" srcOrd="4" destOrd="0" presId="urn:microsoft.com/office/officeart/2005/8/layout/process4"/>
    <dgm:cxn modelId="{4599CA4B-096E-4BF2-AC18-55B9FBDD2A64}" type="presParOf" srcId="{E79505DD-22C9-480A-B320-1B3F0F39DC06}" destId="{439CC39A-72DF-4B3F-8090-D4E5F179A742}" srcOrd="0" destOrd="0" presId="urn:microsoft.com/office/officeart/2005/8/layout/process4"/>
    <dgm:cxn modelId="{76047ED5-BFDC-48FB-A382-9F1A5AE46166}" type="presParOf" srcId="{1314D59A-33EF-4A76-8F15-77A2E737C876}" destId="{FF460796-6E4A-485D-9A46-43BFA965FE13}" srcOrd="5" destOrd="0" presId="urn:microsoft.com/office/officeart/2005/8/layout/process4"/>
    <dgm:cxn modelId="{3263CB75-6099-4167-8BD8-8D006F1B83DC}" type="presParOf" srcId="{1314D59A-33EF-4A76-8F15-77A2E737C876}" destId="{1F384CFD-CE49-4596-AA80-0A569F022C45}" srcOrd="6" destOrd="0" presId="urn:microsoft.com/office/officeart/2005/8/layout/process4"/>
    <dgm:cxn modelId="{235FAA47-2CC4-43A0-9F46-14129D28D091}" type="presParOf" srcId="{1F384CFD-CE49-4596-AA80-0A569F022C45}" destId="{53490747-6663-4C61-8DF2-2E4111E97C8A}" srcOrd="0" destOrd="0" presId="urn:microsoft.com/office/officeart/2005/8/layout/process4"/>
    <dgm:cxn modelId="{C08B767B-2EEB-47F7-8434-E83C5172BDDE}" type="presParOf" srcId="{1314D59A-33EF-4A76-8F15-77A2E737C876}" destId="{B78ACBD5-4BD1-47B1-ACA4-4934AA6778EE}" srcOrd="7" destOrd="0" presId="urn:microsoft.com/office/officeart/2005/8/layout/process4"/>
    <dgm:cxn modelId="{D3EC5829-2650-47BC-B7D3-0A81E0B82133}" type="presParOf" srcId="{1314D59A-33EF-4A76-8F15-77A2E737C876}" destId="{8D946737-6AB7-42ED-8F6C-F93600F4E598}" srcOrd="8" destOrd="0" presId="urn:microsoft.com/office/officeart/2005/8/layout/process4"/>
    <dgm:cxn modelId="{937371F7-305A-4D71-A4A2-57B6B920C3AB}" type="presParOf" srcId="{8D946737-6AB7-42ED-8F6C-F93600F4E598}" destId="{FF520259-0FE6-4F23-92E3-AF8AE2BD4478}" srcOrd="0" destOrd="0" presId="urn:microsoft.com/office/officeart/2005/8/layout/process4"/>
    <dgm:cxn modelId="{A26DA80E-6ACB-4A69-AF07-4C5DC8B83A2D}" type="presParOf" srcId="{1314D59A-33EF-4A76-8F15-77A2E737C876}" destId="{EDCD9AD7-B76B-48EF-9BE7-41984F568CF7}" srcOrd="9" destOrd="0" presId="urn:microsoft.com/office/officeart/2005/8/layout/process4"/>
    <dgm:cxn modelId="{F034722E-869A-44E1-AD65-1EE65DB0B3CD}" type="presParOf" srcId="{1314D59A-33EF-4A76-8F15-77A2E737C876}" destId="{0B09C7DD-329A-442F-BF36-D4429E9A7BCA}" srcOrd="10" destOrd="0" presId="urn:microsoft.com/office/officeart/2005/8/layout/process4"/>
    <dgm:cxn modelId="{6AECE2C3-B5B9-4D96-93A0-9A346E8C3E08}" type="presParOf" srcId="{0B09C7DD-329A-442F-BF36-D4429E9A7BCA}" destId="{CB022186-5614-417E-AF7E-0F16A258139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44A5E7-32AE-440D-A450-FCAD360B8F9F}">
      <dsp:nvSpPr>
        <dsp:cNvPr id="0" name=""/>
        <dsp:cNvSpPr/>
      </dsp:nvSpPr>
      <dsp:spPr>
        <a:xfrm rot="5400000">
          <a:off x="6488147" y="-2792648"/>
          <a:ext cx="975565" cy="6560865"/>
        </a:xfrm>
        <a:prstGeom prst="round2Same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150000"/>
            </a:lnSpc>
            <a:spcBef>
              <a:spcPct val="0"/>
            </a:spcBef>
            <a:spcAft>
              <a:spcPct val="15000"/>
            </a:spcAft>
            <a:buChar char="••"/>
          </a:pPr>
          <a:r>
            <a:rPr lang="en-US" sz="2400" b="1" kern="1200" dirty="0" smtClean="0"/>
            <a:t>Dry</a:t>
          </a:r>
          <a:endParaRPr lang="en-US" sz="2400" b="1" kern="1200" dirty="0"/>
        </a:p>
        <a:p>
          <a:pPr marL="228600" lvl="1" indent="-228600" algn="l" defTabSz="1066800">
            <a:lnSpc>
              <a:spcPct val="150000"/>
            </a:lnSpc>
            <a:spcBef>
              <a:spcPct val="0"/>
            </a:spcBef>
            <a:spcAft>
              <a:spcPct val="15000"/>
            </a:spcAft>
            <a:buChar char="••"/>
          </a:pPr>
          <a:r>
            <a:rPr lang="en-US" sz="2400" b="1" kern="1200" dirty="0" smtClean="0"/>
            <a:t>wet</a:t>
          </a:r>
          <a:endParaRPr lang="en-US" sz="2400" b="1" kern="1200" dirty="0"/>
        </a:p>
      </dsp:txBody>
      <dsp:txXfrm rot="-5400000">
        <a:off x="3695498" y="47624"/>
        <a:ext cx="6513242" cy="880319"/>
      </dsp:txXfrm>
    </dsp:sp>
    <dsp:sp modelId="{08641342-1D6B-4872-B49B-B34AC0028F0D}">
      <dsp:nvSpPr>
        <dsp:cNvPr id="0" name=""/>
        <dsp:cNvSpPr/>
      </dsp:nvSpPr>
      <dsp:spPr>
        <a:xfrm>
          <a:off x="5010" y="1409"/>
          <a:ext cx="3690486" cy="972748"/>
        </a:xfrm>
        <a:prstGeom prst="roundRect">
          <a:avLst/>
        </a:prstGeom>
        <a:solidFill>
          <a:schemeClr val="accent1">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en-US" sz="2700" b="1" kern="1200" dirty="0" smtClean="0"/>
            <a:t>Paper </a:t>
          </a:r>
          <a:r>
            <a:rPr lang="en-US" sz="2700" b="1" kern="1200" dirty="0" smtClean="0"/>
            <a:t>Electrophoresis</a:t>
          </a:r>
          <a:endParaRPr lang="en-US" sz="2700" b="1" kern="1200" dirty="0"/>
        </a:p>
      </dsp:txBody>
      <dsp:txXfrm>
        <a:off x="52496" y="48895"/>
        <a:ext cx="3595514" cy="877776"/>
      </dsp:txXfrm>
    </dsp:sp>
    <dsp:sp modelId="{A21EDFE3-744B-4CD9-88FA-DD12DBA5E466}">
      <dsp:nvSpPr>
        <dsp:cNvPr id="0" name=""/>
        <dsp:cNvSpPr/>
      </dsp:nvSpPr>
      <dsp:spPr>
        <a:xfrm rot="5400000">
          <a:off x="6293711" y="-1388897"/>
          <a:ext cx="1400570" cy="6534753"/>
        </a:xfrm>
        <a:prstGeom prst="round2Same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150000"/>
            </a:lnSpc>
            <a:spcBef>
              <a:spcPct val="0"/>
            </a:spcBef>
            <a:spcAft>
              <a:spcPct val="15000"/>
            </a:spcAft>
            <a:buChar char="••"/>
          </a:pPr>
          <a:r>
            <a:rPr lang="en-US" sz="2400" b="1" kern="1200" dirty="0" smtClean="0"/>
            <a:t>Agarose (a </a:t>
          </a:r>
          <a:r>
            <a:rPr lang="en-US" sz="2400" b="1" kern="1200" dirty="0" err="1" smtClean="0"/>
            <a:t>polygalactose</a:t>
          </a:r>
          <a:r>
            <a:rPr lang="en-US" sz="2400" b="1" kern="1200" dirty="0" smtClean="0"/>
            <a:t> polymer) gels</a:t>
          </a:r>
          <a:endParaRPr lang="en-US" sz="2400" b="1" kern="1200" dirty="0"/>
        </a:p>
        <a:p>
          <a:pPr marL="228600" lvl="1" indent="-228600" algn="l" defTabSz="1066800">
            <a:lnSpc>
              <a:spcPct val="150000"/>
            </a:lnSpc>
            <a:spcBef>
              <a:spcPct val="0"/>
            </a:spcBef>
            <a:spcAft>
              <a:spcPct val="15000"/>
            </a:spcAft>
            <a:buChar char="••"/>
          </a:pPr>
          <a:r>
            <a:rPr lang="en-US" sz="2400" b="1" kern="1200" dirty="0" smtClean="0"/>
            <a:t>Polyacrylamide gels</a:t>
          </a:r>
          <a:endParaRPr lang="en-US" sz="2400" b="1" kern="1200" dirty="0"/>
        </a:p>
      </dsp:txBody>
      <dsp:txXfrm rot="-5400000">
        <a:off x="3726620" y="1246564"/>
        <a:ext cx="6466383" cy="1263830"/>
      </dsp:txXfrm>
    </dsp:sp>
    <dsp:sp modelId="{C0C244C1-9042-46BE-A87A-CFE21A3FF84D}">
      <dsp:nvSpPr>
        <dsp:cNvPr id="0" name=""/>
        <dsp:cNvSpPr/>
      </dsp:nvSpPr>
      <dsp:spPr>
        <a:xfrm>
          <a:off x="5010" y="1238115"/>
          <a:ext cx="3690486" cy="972748"/>
        </a:xfrm>
        <a:prstGeom prst="roundRect">
          <a:avLst/>
        </a:prstGeom>
        <a:solidFill>
          <a:schemeClr val="accent1">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en-US" sz="2700" b="1" kern="1200" dirty="0" smtClean="0"/>
            <a:t>Gel Electrophoresis</a:t>
          </a:r>
          <a:endParaRPr lang="en-US" sz="2700" b="1" kern="1200" dirty="0"/>
        </a:p>
      </dsp:txBody>
      <dsp:txXfrm>
        <a:off x="52496" y="1285601"/>
        <a:ext cx="3595514" cy="877776"/>
      </dsp:txXfrm>
    </dsp:sp>
    <dsp:sp modelId="{C261308D-52BC-4A1E-BACD-56053676F2D2}">
      <dsp:nvSpPr>
        <dsp:cNvPr id="0" name=""/>
        <dsp:cNvSpPr/>
      </dsp:nvSpPr>
      <dsp:spPr>
        <a:xfrm rot="5400000">
          <a:off x="6586830" y="-60435"/>
          <a:ext cx="778198" cy="6560865"/>
        </a:xfrm>
        <a:prstGeom prst="round2Same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150000"/>
            </a:lnSpc>
            <a:spcBef>
              <a:spcPct val="0"/>
            </a:spcBef>
            <a:spcAft>
              <a:spcPct val="15000"/>
            </a:spcAft>
            <a:buChar char="••"/>
          </a:pPr>
          <a:r>
            <a:rPr lang="en-US" sz="2400" b="1" kern="1200" dirty="0" smtClean="0"/>
            <a:t>Using capillary tubes</a:t>
          </a:r>
          <a:endParaRPr lang="en-US" sz="2400" b="1" kern="1200" dirty="0"/>
        </a:p>
      </dsp:txBody>
      <dsp:txXfrm rot="-5400000">
        <a:off x="3695497" y="2868886"/>
        <a:ext cx="6522877" cy="702222"/>
      </dsp:txXfrm>
    </dsp:sp>
    <dsp:sp modelId="{741B7E80-64E2-4AC8-90C0-1AF633455073}">
      <dsp:nvSpPr>
        <dsp:cNvPr id="0" name=""/>
        <dsp:cNvSpPr/>
      </dsp:nvSpPr>
      <dsp:spPr>
        <a:xfrm>
          <a:off x="5010" y="2473412"/>
          <a:ext cx="3690486" cy="1493168"/>
        </a:xfrm>
        <a:prstGeom prst="roundRect">
          <a:avLst/>
        </a:prstGeom>
        <a:solidFill>
          <a:schemeClr val="accent1">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150000"/>
            </a:lnSpc>
            <a:spcBef>
              <a:spcPct val="0"/>
            </a:spcBef>
            <a:spcAft>
              <a:spcPct val="35000"/>
            </a:spcAft>
          </a:pPr>
          <a:r>
            <a:rPr lang="en-US" sz="2400" b="1" kern="1200" dirty="0" smtClean="0"/>
            <a:t>Capillary Electrophoresis</a:t>
          </a:r>
          <a:endParaRPr lang="en-US" sz="2400" b="1" kern="1200" dirty="0"/>
        </a:p>
      </dsp:txBody>
      <dsp:txXfrm>
        <a:off x="77900" y="2546302"/>
        <a:ext cx="3544706" cy="1347388"/>
      </dsp:txXfrm>
    </dsp:sp>
    <dsp:sp modelId="{09B4578F-0ED9-495E-B9E2-5E6DFD7E7297}">
      <dsp:nvSpPr>
        <dsp:cNvPr id="0" name=""/>
        <dsp:cNvSpPr/>
      </dsp:nvSpPr>
      <dsp:spPr>
        <a:xfrm rot="5400000">
          <a:off x="5988266" y="1698293"/>
          <a:ext cx="1985348" cy="6560865"/>
        </a:xfrm>
        <a:prstGeom prst="round2Same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150000"/>
            </a:lnSpc>
            <a:spcBef>
              <a:spcPct val="0"/>
            </a:spcBef>
            <a:spcAft>
              <a:spcPct val="15000"/>
            </a:spcAft>
            <a:buChar char="••"/>
          </a:pPr>
          <a:r>
            <a:rPr lang="en-US" sz="2200" b="1" kern="1200" dirty="0" smtClean="0"/>
            <a:t>ISOELECTRIC FOCUSING (IEF)</a:t>
          </a:r>
          <a:endParaRPr lang="en-US" sz="2200" kern="1200" dirty="0"/>
        </a:p>
        <a:p>
          <a:pPr marL="228600" lvl="1" indent="-228600" algn="l" defTabSz="977900">
            <a:lnSpc>
              <a:spcPct val="150000"/>
            </a:lnSpc>
            <a:spcBef>
              <a:spcPct val="0"/>
            </a:spcBef>
            <a:spcAft>
              <a:spcPct val="15000"/>
            </a:spcAft>
            <a:buChar char="••"/>
          </a:pPr>
          <a:r>
            <a:rPr lang="en-US" sz="2200" b="1" kern="1200" dirty="0" smtClean="0"/>
            <a:t>IMMUNE-ELECTROPHORESIS</a:t>
          </a:r>
          <a:endParaRPr lang="en-US" sz="2200" kern="1200" dirty="0"/>
        </a:p>
        <a:p>
          <a:pPr marL="228600" lvl="1" indent="-228600" algn="l" defTabSz="977900">
            <a:lnSpc>
              <a:spcPct val="150000"/>
            </a:lnSpc>
            <a:spcBef>
              <a:spcPct val="0"/>
            </a:spcBef>
            <a:spcAft>
              <a:spcPct val="15000"/>
            </a:spcAft>
            <a:buChar char="••"/>
          </a:pPr>
          <a:r>
            <a:rPr lang="en-US" sz="2200" b="1" kern="1200" dirty="0" smtClean="0"/>
            <a:t>COUNTER CURRENT IMMUNOELECTROPHORESIS</a:t>
          </a:r>
          <a:endParaRPr lang="en-US" sz="2200" kern="1200" dirty="0"/>
        </a:p>
      </dsp:txBody>
      <dsp:txXfrm rot="-5400000">
        <a:off x="3700508" y="4082969"/>
        <a:ext cx="6463948" cy="1791514"/>
      </dsp:txXfrm>
    </dsp:sp>
    <dsp:sp modelId="{B7389D8F-D227-4230-9ED1-7A957BB742F6}">
      <dsp:nvSpPr>
        <dsp:cNvPr id="0" name=""/>
        <dsp:cNvSpPr/>
      </dsp:nvSpPr>
      <dsp:spPr>
        <a:xfrm>
          <a:off x="5010" y="4521518"/>
          <a:ext cx="3690486" cy="972748"/>
        </a:xfrm>
        <a:prstGeom prst="roundRect">
          <a:avLst/>
        </a:prstGeom>
        <a:solidFill>
          <a:schemeClr val="accent1">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200000"/>
            </a:lnSpc>
            <a:spcBef>
              <a:spcPct val="0"/>
            </a:spcBef>
            <a:spcAft>
              <a:spcPct val="35000"/>
            </a:spcAft>
          </a:pPr>
          <a:r>
            <a:rPr lang="en-US" sz="2700" b="1" kern="1200" dirty="0" smtClean="0"/>
            <a:t>others</a:t>
          </a:r>
          <a:endParaRPr lang="en-US" sz="2700" b="1" kern="1200" dirty="0"/>
        </a:p>
      </dsp:txBody>
      <dsp:txXfrm>
        <a:off x="52496" y="4569004"/>
        <a:ext cx="3595514" cy="8777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88C67D-48B7-404F-9192-BAC1F52E40B6}">
      <dsp:nvSpPr>
        <dsp:cNvPr id="0" name=""/>
        <dsp:cNvSpPr/>
      </dsp:nvSpPr>
      <dsp:spPr>
        <a:xfrm>
          <a:off x="0" y="0"/>
          <a:ext cx="8947150" cy="1741278"/>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kern="1200" dirty="0" smtClean="0"/>
            <a:t>Polyacrylamide gels</a:t>
          </a:r>
          <a:endParaRPr lang="en-US" sz="6500" kern="1200" dirty="0"/>
        </a:p>
      </dsp:txBody>
      <dsp:txXfrm>
        <a:off x="0" y="0"/>
        <a:ext cx="8947150" cy="1741278"/>
      </dsp:txXfrm>
    </dsp:sp>
    <dsp:sp modelId="{08D1BD9D-67E0-4D77-B3C7-B36E0DEBA245}">
      <dsp:nvSpPr>
        <dsp:cNvPr id="0" name=""/>
        <dsp:cNvSpPr/>
      </dsp:nvSpPr>
      <dsp:spPr>
        <a:xfrm>
          <a:off x="4368" y="1741278"/>
          <a:ext cx="2979470" cy="365668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t>Sodium Dodecyl Sulfate–Polyacrylamide Gel Electrophoresis (SDS-PAGE)</a:t>
          </a:r>
          <a:r>
            <a:rPr lang="en-US" sz="2800" kern="1200" dirty="0" smtClean="0"/>
            <a:t>: </a:t>
          </a:r>
          <a:endParaRPr lang="en-US" sz="2800" kern="1200" dirty="0"/>
        </a:p>
      </dsp:txBody>
      <dsp:txXfrm>
        <a:off x="4368" y="1741278"/>
        <a:ext cx="2979470" cy="3656685"/>
      </dsp:txXfrm>
    </dsp:sp>
    <dsp:sp modelId="{84A047C8-4757-4818-BDDB-8CC4FAB8A72C}">
      <dsp:nvSpPr>
        <dsp:cNvPr id="0" name=""/>
        <dsp:cNvSpPr/>
      </dsp:nvSpPr>
      <dsp:spPr>
        <a:xfrm>
          <a:off x="2983839" y="1741278"/>
          <a:ext cx="2979470" cy="365668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endParaRPr lang="en-US" sz="2800" kern="1200" dirty="0"/>
        </a:p>
      </dsp:txBody>
      <dsp:txXfrm>
        <a:off x="2983839" y="1741278"/>
        <a:ext cx="2979470" cy="3656685"/>
      </dsp:txXfrm>
    </dsp:sp>
    <dsp:sp modelId="{CD9BA1DF-E34C-4F85-AD85-ACD7B4D8E8A2}">
      <dsp:nvSpPr>
        <dsp:cNvPr id="0" name=""/>
        <dsp:cNvSpPr/>
      </dsp:nvSpPr>
      <dsp:spPr>
        <a:xfrm>
          <a:off x="5963310" y="1741278"/>
          <a:ext cx="2979470" cy="365668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t>Native-PAGE</a:t>
          </a:r>
          <a:endParaRPr lang="en-US" sz="2800" kern="1200" dirty="0"/>
        </a:p>
      </dsp:txBody>
      <dsp:txXfrm>
        <a:off x="5963310" y="1741278"/>
        <a:ext cx="2979470" cy="3656685"/>
      </dsp:txXfrm>
    </dsp:sp>
    <dsp:sp modelId="{8223A333-2E53-4A4B-81DB-6C6989F8CDCA}">
      <dsp:nvSpPr>
        <dsp:cNvPr id="0" name=""/>
        <dsp:cNvSpPr/>
      </dsp:nvSpPr>
      <dsp:spPr>
        <a:xfrm>
          <a:off x="0" y="5397964"/>
          <a:ext cx="8947150" cy="406298"/>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6B314-C768-4412-82BC-867DC191ADE1}">
      <dsp:nvSpPr>
        <dsp:cNvPr id="0" name=""/>
        <dsp:cNvSpPr/>
      </dsp:nvSpPr>
      <dsp:spPr>
        <a:xfrm>
          <a:off x="0" y="6242717"/>
          <a:ext cx="8128000" cy="0"/>
        </a:xfrm>
        <a:prstGeom prst="line">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E3ADCD-D17D-4C4B-A742-44781A5E64AE}">
      <dsp:nvSpPr>
        <dsp:cNvPr id="0" name=""/>
        <dsp:cNvSpPr/>
      </dsp:nvSpPr>
      <dsp:spPr>
        <a:xfrm>
          <a:off x="0" y="4663570"/>
          <a:ext cx="8128000" cy="0"/>
        </a:xfrm>
        <a:prstGeom prst="line">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8A4680-A3B9-4BDE-A1A3-0BC8D9FBFE12}">
      <dsp:nvSpPr>
        <dsp:cNvPr id="0" name=""/>
        <dsp:cNvSpPr/>
      </dsp:nvSpPr>
      <dsp:spPr>
        <a:xfrm>
          <a:off x="0" y="3084424"/>
          <a:ext cx="8128000" cy="0"/>
        </a:xfrm>
        <a:prstGeom prst="line">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95BEAB-B794-4850-BA04-C0633BD8242C}">
      <dsp:nvSpPr>
        <dsp:cNvPr id="0" name=""/>
        <dsp:cNvSpPr/>
      </dsp:nvSpPr>
      <dsp:spPr>
        <a:xfrm>
          <a:off x="0" y="1505277"/>
          <a:ext cx="8128000" cy="0"/>
        </a:xfrm>
        <a:prstGeom prst="line">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2EEF82-C012-44BE-90A0-AEEAF57721F3}">
      <dsp:nvSpPr>
        <dsp:cNvPr id="0" name=""/>
        <dsp:cNvSpPr/>
      </dsp:nvSpPr>
      <dsp:spPr>
        <a:xfrm>
          <a:off x="2113279" y="1328"/>
          <a:ext cx="6014720" cy="1503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lvl="0" algn="l" defTabSz="711200">
            <a:lnSpc>
              <a:spcPct val="200000"/>
            </a:lnSpc>
            <a:spcBef>
              <a:spcPct val="0"/>
            </a:spcBef>
            <a:spcAft>
              <a:spcPct val="35000"/>
            </a:spcAft>
          </a:pPr>
          <a:r>
            <a:rPr lang="en-US" sz="1600" kern="1200" dirty="0" smtClean="0"/>
            <a:t>The speed of DNA strand is subject to the frictional force of the gel which is proportional to its concentration</a:t>
          </a:r>
          <a:endParaRPr lang="en-US" sz="1600" kern="1200" dirty="0"/>
        </a:p>
      </dsp:txBody>
      <dsp:txXfrm>
        <a:off x="2113279" y="1328"/>
        <a:ext cx="6014720" cy="1503949"/>
      </dsp:txXfrm>
    </dsp:sp>
    <dsp:sp modelId="{4DB4ABB1-671A-4018-8ACB-9E9EDBCADE68}">
      <dsp:nvSpPr>
        <dsp:cNvPr id="0" name=""/>
        <dsp:cNvSpPr/>
      </dsp:nvSpPr>
      <dsp:spPr>
        <a:xfrm>
          <a:off x="0" y="1328"/>
          <a:ext cx="2113280" cy="1503949"/>
        </a:xfrm>
        <a:prstGeom prst="round2SameRect">
          <a:avLst>
            <a:gd name="adj1" fmla="val 16670"/>
            <a:gd name="adj2" fmla="val 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en-US" sz="2000" b="1" kern="1200" dirty="0" smtClean="0"/>
            <a:t>Agarose concentration</a:t>
          </a:r>
          <a:endParaRPr lang="en-US" sz="2000" kern="1200" dirty="0"/>
        </a:p>
      </dsp:txBody>
      <dsp:txXfrm>
        <a:off x="73430" y="74758"/>
        <a:ext cx="1966420" cy="1430519"/>
      </dsp:txXfrm>
    </dsp:sp>
    <dsp:sp modelId="{B0B1A957-8A78-410A-A1E0-43FD5E1BE32C}">
      <dsp:nvSpPr>
        <dsp:cNvPr id="0" name=""/>
        <dsp:cNvSpPr/>
      </dsp:nvSpPr>
      <dsp:spPr>
        <a:xfrm>
          <a:off x="2113279" y="1580475"/>
          <a:ext cx="6014720" cy="1503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lvl="0" algn="l" defTabSz="711200">
            <a:lnSpc>
              <a:spcPct val="200000"/>
            </a:lnSpc>
            <a:spcBef>
              <a:spcPct val="0"/>
            </a:spcBef>
            <a:spcAft>
              <a:spcPct val="35000"/>
            </a:spcAft>
          </a:pPr>
          <a:r>
            <a:rPr lang="en-US" sz="1600" kern="1200" dirty="0" smtClean="0"/>
            <a:t>Different molecular weight protein have optimal induction voltages </a:t>
          </a:r>
          <a:endParaRPr lang="en-US" sz="1600" kern="1200" dirty="0"/>
        </a:p>
      </dsp:txBody>
      <dsp:txXfrm>
        <a:off x="2113279" y="1580475"/>
        <a:ext cx="6014720" cy="1503949"/>
      </dsp:txXfrm>
    </dsp:sp>
    <dsp:sp modelId="{DE874040-B441-41D8-A1C6-54C2D7829C21}">
      <dsp:nvSpPr>
        <dsp:cNvPr id="0" name=""/>
        <dsp:cNvSpPr/>
      </dsp:nvSpPr>
      <dsp:spPr>
        <a:xfrm>
          <a:off x="0" y="1580475"/>
          <a:ext cx="2113280" cy="1503949"/>
        </a:xfrm>
        <a:prstGeom prst="round2SameRect">
          <a:avLst>
            <a:gd name="adj1" fmla="val 16670"/>
            <a:gd name="adj2" fmla="val 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en-US" sz="2000" b="1" kern="1200" dirty="0" smtClean="0"/>
            <a:t>Voltage</a:t>
          </a:r>
          <a:endParaRPr lang="en-US" sz="2000" kern="1200" dirty="0"/>
        </a:p>
      </dsp:txBody>
      <dsp:txXfrm>
        <a:off x="73430" y="1653905"/>
        <a:ext cx="1966420" cy="1430519"/>
      </dsp:txXfrm>
    </dsp:sp>
    <dsp:sp modelId="{6E08449D-3908-47DD-8E57-A5E5A1695A15}">
      <dsp:nvSpPr>
        <dsp:cNvPr id="0" name=""/>
        <dsp:cNvSpPr/>
      </dsp:nvSpPr>
      <dsp:spPr>
        <a:xfrm>
          <a:off x="2113279" y="3159621"/>
          <a:ext cx="6014720" cy="1503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lvl="0" algn="l" defTabSz="711200">
            <a:lnSpc>
              <a:spcPct val="200000"/>
            </a:lnSpc>
            <a:spcBef>
              <a:spcPct val="0"/>
            </a:spcBef>
            <a:spcAft>
              <a:spcPct val="35000"/>
            </a:spcAft>
          </a:pPr>
          <a:r>
            <a:rPr lang="en-US" sz="1600" kern="1200" dirty="0" smtClean="0"/>
            <a:t>Higher concentration of buffers might produce more heat which would melt the gel and give false results</a:t>
          </a:r>
          <a:endParaRPr lang="en-US" sz="1600" kern="1200" dirty="0"/>
        </a:p>
      </dsp:txBody>
      <dsp:txXfrm>
        <a:off x="2113279" y="3159621"/>
        <a:ext cx="6014720" cy="1503949"/>
      </dsp:txXfrm>
    </dsp:sp>
    <dsp:sp modelId="{6AF2B7D1-3092-4A3D-B77E-0E6FE3F34AB5}">
      <dsp:nvSpPr>
        <dsp:cNvPr id="0" name=""/>
        <dsp:cNvSpPr/>
      </dsp:nvSpPr>
      <dsp:spPr>
        <a:xfrm>
          <a:off x="0" y="3159621"/>
          <a:ext cx="2113280" cy="1503949"/>
        </a:xfrm>
        <a:prstGeom prst="round2SameRect">
          <a:avLst>
            <a:gd name="adj1" fmla="val 16670"/>
            <a:gd name="adj2" fmla="val 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en-US" sz="2000" b="1" kern="1200" dirty="0" smtClean="0"/>
            <a:t>Electrophoresis buffer</a:t>
          </a:r>
          <a:endParaRPr lang="en-US" sz="2000" kern="1200" dirty="0"/>
        </a:p>
      </dsp:txBody>
      <dsp:txXfrm>
        <a:off x="73430" y="3233051"/>
        <a:ext cx="1966420" cy="1430519"/>
      </dsp:txXfrm>
    </dsp:sp>
    <dsp:sp modelId="{7FCD892D-658A-4F7F-99A5-52C2B43C71FE}">
      <dsp:nvSpPr>
        <dsp:cNvPr id="0" name=""/>
        <dsp:cNvSpPr/>
      </dsp:nvSpPr>
      <dsp:spPr>
        <a:xfrm>
          <a:off x="2113279" y="4738768"/>
          <a:ext cx="6014720" cy="1503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lvl="0" algn="l" defTabSz="711200">
            <a:lnSpc>
              <a:spcPct val="200000"/>
            </a:lnSpc>
            <a:spcBef>
              <a:spcPct val="0"/>
            </a:spcBef>
            <a:spcAft>
              <a:spcPct val="35000"/>
            </a:spcAft>
          </a:pPr>
          <a:r>
            <a:rPr lang="en-US" sz="1600" kern="1200" dirty="0" smtClean="0"/>
            <a:t>As a staining agent, if used at inappropriate concentration can unduly increase the concentration of the agar</a:t>
          </a:r>
          <a:endParaRPr lang="en-US" sz="1600" kern="1200" dirty="0"/>
        </a:p>
      </dsp:txBody>
      <dsp:txXfrm>
        <a:off x="2113279" y="4738768"/>
        <a:ext cx="6014720" cy="1503949"/>
      </dsp:txXfrm>
    </dsp:sp>
    <dsp:sp modelId="{D658E684-FB1E-4F8B-959D-4FE2C107D177}">
      <dsp:nvSpPr>
        <dsp:cNvPr id="0" name=""/>
        <dsp:cNvSpPr/>
      </dsp:nvSpPr>
      <dsp:spPr>
        <a:xfrm>
          <a:off x="0" y="4738768"/>
          <a:ext cx="2113280" cy="1503949"/>
        </a:xfrm>
        <a:prstGeom prst="round2SameRect">
          <a:avLst>
            <a:gd name="adj1" fmla="val 16670"/>
            <a:gd name="adj2" fmla="val 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en-US" sz="2000" b="1" kern="1200" dirty="0" smtClean="0"/>
            <a:t>Effect of ethidium bromide</a:t>
          </a:r>
          <a:endParaRPr lang="en-US" sz="2000" kern="1200" dirty="0"/>
        </a:p>
      </dsp:txBody>
      <dsp:txXfrm>
        <a:off x="73430" y="4812198"/>
        <a:ext cx="1966420" cy="14305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D7B7B-02DF-428A-BB5C-32B63B129691}">
      <dsp:nvSpPr>
        <dsp:cNvPr id="0" name=""/>
        <dsp:cNvSpPr/>
      </dsp:nvSpPr>
      <dsp:spPr>
        <a:xfrm>
          <a:off x="3251199" y="661"/>
          <a:ext cx="4876800" cy="2579687"/>
        </a:xfrm>
        <a:prstGeom prst="rightArrow">
          <a:avLst>
            <a:gd name="adj1" fmla="val 75000"/>
            <a:gd name="adj2" fmla="val 50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7145" rIns="17145" bIns="17145" numCol="1" spcCol="1270" anchor="t" anchorCtr="0">
          <a:noAutofit/>
        </a:bodyPr>
        <a:lstStyle/>
        <a:p>
          <a:pPr marL="228600" lvl="1" indent="-228600" algn="l" defTabSz="1200150">
            <a:lnSpc>
              <a:spcPct val="90000"/>
            </a:lnSpc>
            <a:spcBef>
              <a:spcPct val="0"/>
            </a:spcBef>
            <a:spcAft>
              <a:spcPct val="15000"/>
            </a:spcAft>
            <a:buChar char="••"/>
          </a:pPr>
          <a:r>
            <a:rPr lang="en-US" sz="2700" kern="1200" dirty="0" smtClean="0"/>
            <a:t>DNA samples</a:t>
          </a:r>
          <a:r>
            <a:rPr lang="en-US" sz="2700" b="1" kern="1200" dirty="0" smtClean="0"/>
            <a:t>, </a:t>
          </a:r>
          <a:r>
            <a:rPr lang="en-US" sz="2700" kern="1200" dirty="0" smtClean="0"/>
            <a:t>DNA size standards and PCR product</a:t>
          </a:r>
          <a:endParaRPr lang="en-US" sz="2700" kern="1200" dirty="0"/>
        </a:p>
      </dsp:txBody>
      <dsp:txXfrm>
        <a:off x="3251199" y="323122"/>
        <a:ext cx="3909417" cy="1934765"/>
      </dsp:txXfrm>
    </dsp:sp>
    <dsp:sp modelId="{A3F4E68E-5274-4AA5-B1AE-9E38E95C95DF}">
      <dsp:nvSpPr>
        <dsp:cNvPr id="0" name=""/>
        <dsp:cNvSpPr/>
      </dsp:nvSpPr>
      <dsp:spPr>
        <a:xfrm>
          <a:off x="0" y="661"/>
          <a:ext cx="3251200" cy="2579687"/>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sz="2500" kern="1200" dirty="0" smtClean="0"/>
            <a:t>Nucleic Acids and Oligonucleotides;</a:t>
          </a:r>
          <a:r>
            <a:rPr lang="en-US" sz="2500" b="1" kern="1200" dirty="0" smtClean="0"/>
            <a:t> </a:t>
          </a:r>
          <a:endParaRPr lang="en-US" sz="2500" kern="1200" dirty="0"/>
        </a:p>
      </dsp:txBody>
      <dsp:txXfrm>
        <a:off x="125930" y="126591"/>
        <a:ext cx="2999340" cy="2327827"/>
      </dsp:txXfrm>
    </dsp:sp>
    <dsp:sp modelId="{C25FC7EC-43E2-4BC7-B293-276BF03D18CE}">
      <dsp:nvSpPr>
        <dsp:cNvPr id="0" name=""/>
        <dsp:cNvSpPr/>
      </dsp:nvSpPr>
      <dsp:spPr>
        <a:xfrm>
          <a:off x="3251199" y="2838317"/>
          <a:ext cx="4876800" cy="2579687"/>
        </a:xfrm>
        <a:prstGeom prst="rightArrow">
          <a:avLst>
            <a:gd name="adj1" fmla="val 75000"/>
            <a:gd name="adj2" fmla="val 50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7145" rIns="17145" bIns="17145" numCol="1" spcCol="1270" anchor="t" anchorCtr="0">
          <a:noAutofit/>
        </a:bodyPr>
        <a:lstStyle/>
        <a:p>
          <a:pPr marL="228600" lvl="1" indent="-228600" algn="l" defTabSz="1200150">
            <a:lnSpc>
              <a:spcPct val="90000"/>
            </a:lnSpc>
            <a:spcBef>
              <a:spcPct val="0"/>
            </a:spcBef>
            <a:spcAft>
              <a:spcPct val="15000"/>
            </a:spcAft>
            <a:buChar char="••"/>
          </a:pPr>
          <a:r>
            <a:rPr lang="en-US" sz="2700" kern="1200" dirty="0" smtClean="0"/>
            <a:t>Agarose solutions, Electrophoresis buffer</a:t>
          </a:r>
          <a:r>
            <a:rPr lang="en-US" sz="2700" b="1" kern="1200" dirty="0" smtClean="0"/>
            <a:t>, </a:t>
          </a:r>
          <a:r>
            <a:rPr lang="en-US" sz="2700" kern="1200" dirty="0" smtClean="0"/>
            <a:t>DNA staining solution and 6x Gel-loading buffer.</a:t>
          </a:r>
          <a:endParaRPr lang="en-US" sz="2700" kern="1200" dirty="0"/>
        </a:p>
      </dsp:txBody>
      <dsp:txXfrm>
        <a:off x="3251199" y="3160778"/>
        <a:ext cx="3909417" cy="1934765"/>
      </dsp:txXfrm>
    </dsp:sp>
    <dsp:sp modelId="{2D8AC7AA-2E4C-4F4C-99AC-54A90238B5F8}">
      <dsp:nvSpPr>
        <dsp:cNvPr id="0" name=""/>
        <dsp:cNvSpPr/>
      </dsp:nvSpPr>
      <dsp:spPr>
        <a:xfrm>
          <a:off x="0" y="2838317"/>
          <a:ext cx="3251200" cy="2579687"/>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sz="2500" kern="1200" dirty="0" smtClean="0"/>
            <a:t>Buffers and Solutions</a:t>
          </a:r>
          <a:endParaRPr lang="en-US" sz="2500" kern="1200" dirty="0"/>
        </a:p>
      </dsp:txBody>
      <dsp:txXfrm>
        <a:off x="125930" y="2964247"/>
        <a:ext cx="2999340" cy="23278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C80FD9-C667-4CB6-B1E9-24F3C5056DFE}">
      <dsp:nvSpPr>
        <dsp:cNvPr id="0" name=""/>
        <dsp:cNvSpPr/>
      </dsp:nvSpPr>
      <dsp:spPr>
        <a:xfrm>
          <a:off x="0" y="5088874"/>
          <a:ext cx="11678194" cy="66791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dirty="0" smtClean="0"/>
            <a:t>When the DNA samples or dyes have migrated for a sufficient distance through the gel, turn off the electric current and remove the leads and lid from the gel tank. Otherwise, stain the gel by immersing it in electrophoresis buffer for 20-45 minutes at 25</a:t>
          </a:r>
          <a:r>
            <a:rPr lang="en-US" sz="1100" kern="1200" baseline="30000" dirty="0" smtClean="0"/>
            <a:t>O</a:t>
          </a:r>
          <a:r>
            <a:rPr lang="en-US" sz="1100" kern="1200" baseline="0" dirty="0" smtClean="0"/>
            <a:t>C</a:t>
          </a:r>
          <a:r>
            <a:rPr lang="en-US" sz="1100" kern="1200" dirty="0" smtClean="0"/>
            <a:t>.</a:t>
          </a:r>
          <a:endParaRPr lang="en-US" sz="1100" kern="1200" dirty="0"/>
        </a:p>
      </dsp:txBody>
      <dsp:txXfrm>
        <a:off x="0" y="5088874"/>
        <a:ext cx="11678194" cy="667912"/>
      </dsp:txXfrm>
    </dsp:sp>
    <dsp:sp modelId="{FB667D53-2567-47AA-932B-3785932B0853}">
      <dsp:nvSpPr>
        <dsp:cNvPr id="0" name=""/>
        <dsp:cNvSpPr/>
      </dsp:nvSpPr>
      <dsp:spPr>
        <a:xfrm rot="10800000">
          <a:off x="0" y="4071644"/>
          <a:ext cx="11678194" cy="1027248"/>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dirty="0" smtClean="0"/>
            <a:t>Close the lid of the gel tank and attach the electrical leads /so that the DNA will migrate toward the positive anode (red lead). Apply a voltage of 1-5 V/cm. If the leads have been attached correctly, bubbles should be generated at the anode </a:t>
          </a:r>
          <a:r>
            <a:rPr lang="en-US" sz="1100" kern="1200" smtClean="0"/>
            <a:t>and cathode, </a:t>
          </a:r>
          <a:r>
            <a:rPr lang="en-US" sz="1100" kern="1200" dirty="0" smtClean="0"/>
            <a:t>the bromophenol blue should migrate from the wells into the body of the gel. Run the gel until the bromophenol blue and xylene </a:t>
          </a:r>
          <a:r>
            <a:rPr lang="en-US" sz="1100" kern="1200" dirty="0" err="1" smtClean="0"/>
            <a:t>cyanol</a:t>
          </a:r>
          <a:r>
            <a:rPr lang="en-US" sz="1100" kern="1200" dirty="0" smtClean="0"/>
            <a:t> FF have migrated for distance through the often to the last third of the gel.</a:t>
          </a:r>
          <a:endParaRPr lang="en-US" sz="1100" kern="1200" dirty="0"/>
        </a:p>
      </dsp:txBody>
      <dsp:txXfrm rot="10800000">
        <a:off x="0" y="4071644"/>
        <a:ext cx="11678194" cy="667475"/>
      </dsp:txXfrm>
    </dsp:sp>
    <dsp:sp modelId="{439CC39A-72DF-4B3F-8090-D4E5F179A742}">
      <dsp:nvSpPr>
        <dsp:cNvPr id="0" name=""/>
        <dsp:cNvSpPr/>
      </dsp:nvSpPr>
      <dsp:spPr>
        <a:xfrm rot="10800000">
          <a:off x="0" y="3054414"/>
          <a:ext cx="11678194" cy="1027248"/>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dirty="0" smtClean="0"/>
            <a:t>Slowly load the sample mixture into the slots of the submerged gel using a disposable  micropipette, Load size standards into slots on both the right and left sides of the gel.</a:t>
          </a:r>
          <a:endParaRPr lang="en-US" sz="1100" kern="1200" dirty="0"/>
        </a:p>
      </dsp:txBody>
      <dsp:txXfrm rot="10800000">
        <a:off x="0" y="3054414"/>
        <a:ext cx="11678194" cy="667475"/>
      </dsp:txXfrm>
    </dsp:sp>
    <dsp:sp modelId="{53490747-6663-4C61-8DF2-2E4111E97C8A}">
      <dsp:nvSpPr>
        <dsp:cNvPr id="0" name=""/>
        <dsp:cNvSpPr/>
      </dsp:nvSpPr>
      <dsp:spPr>
        <a:xfrm rot="10800000">
          <a:off x="0" y="2037184"/>
          <a:ext cx="11678194" cy="1027248"/>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dirty="0" smtClean="0"/>
            <a:t>Mix the sample by loading dye with a ration 1:5 or 1:10</a:t>
          </a:r>
          <a:endParaRPr lang="en-US" sz="1100" kern="1200" dirty="0"/>
        </a:p>
      </dsp:txBody>
      <dsp:txXfrm rot="10800000">
        <a:off x="0" y="2037184"/>
        <a:ext cx="11678194" cy="667475"/>
      </dsp:txXfrm>
    </dsp:sp>
    <dsp:sp modelId="{FF520259-0FE6-4F23-92E3-AF8AE2BD4478}">
      <dsp:nvSpPr>
        <dsp:cNvPr id="0" name=""/>
        <dsp:cNvSpPr/>
      </dsp:nvSpPr>
      <dsp:spPr>
        <a:xfrm rot="10800000">
          <a:off x="0" y="1019954"/>
          <a:ext cx="11678194" cy="1027248"/>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dirty="0" smtClean="0"/>
            <a:t>Place the gel into the electrophoresis device and enough electrophoresis buffers to cover the gel to a depth of approx. 1 mm.</a:t>
          </a:r>
          <a:endParaRPr lang="en-US" sz="1100" kern="1200" dirty="0"/>
        </a:p>
      </dsp:txBody>
      <dsp:txXfrm rot="10800000">
        <a:off x="0" y="1019954"/>
        <a:ext cx="11678194" cy="667475"/>
      </dsp:txXfrm>
    </dsp:sp>
    <dsp:sp modelId="{CB022186-5614-417E-AF7E-0F16A2581393}">
      <dsp:nvSpPr>
        <dsp:cNvPr id="0" name=""/>
        <dsp:cNvSpPr/>
      </dsp:nvSpPr>
      <dsp:spPr>
        <a:xfrm rot="10800000">
          <a:off x="0" y="2724"/>
          <a:ext cx="11678194" cy="1027248"/>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dirty="0" smtClean="0"/>
            <a:t>Pour a small amount of electrophoresis buffer on the top of the gel, remove the comb. Pour off the electrophoresis buffer</a:t>
          </a:r>
          <a:endParaRPr lang="en-US" sz="1100" kern="1200" dirty="0"/>
        </a:p>
      </dsp:txBody>
      <dsp:txXfrm rot="10800000">
        <a:off x="0" y="2724"/>
        <a:ext cx="11678194" cy="66747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F85AB6-85BB-4D04-9254-D2C34BC299E9}" type="datetimeFigureOut">
              <a:rPr lang="en-GB" smtClean="0"/>
              <a:t>26/04/2017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214762-6DAD-4214-A357-9C94F723CCB7}" type="slidenum">
              <a:rPr lang="en-GB" smtClean="0"/>
              <a:t>‹#›</a:t>
            </a:fld>
            <a:endParaRPr lang="en-GB"/>
          </a:p>
        </p:txBody>
      </p:sp>
    </p:spTree>
    <p:extLst>
      <p:ext uri="{BB962C8B-B14F-4D97-AF65-F5344CB8AC3E}">
        <p14:creationId xmlns:p14="http://schemas.microsoft.com/office/powerpoint/2010/main" val="1787830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C5F1F72-A730-4E40-BDCF-02F0889BD6E3}" type="datetime1">
              <a:rPr lang="en-GB" smtClean="0"/>
              <a:t>26/04/2017</a:t>
            </a:fld>
            <a:endParaRPr lang="en-GB"/>
          </a:p>
        </p:txBody>
      </p:sp>
      <p:sp>
        <p:nvSpPr>
          <p:cNvPr id="5" name="Footer Placeholder 4"/>
          <p:cNvSpPr>
            <a:spLocks noGrp="1"/>
          </p:cNvSpPr>
          <p:nvPr>
            <p:ph type="ftr" sz="quarter" idx="11"/>
          </p:nvPr>
        </p:nvSpPr>
        <p:spPr/>
        <p:txBody>
          <a:bodyPr/>
          <a:lstStyle/>
          <a:p>
            <a:r>
              <a:rPr lang="en-GB" smtClean="0"/>
              <a:t>ELECTROPHORESIS</a:t>
            </a:r>
            <a:endParaRPr lang="en-GB"/>
          </a:p>
        </p:txBody>
      </p:sp>
      <p:sp>
        <p:nvSpPr>
          <p:cNvPr id="6" name="Slide Number Placeholder 5"/>
          <p:cNvSpPr>
            <a:spLocks noGrp="1"/>
          </p:cNvSpPr>
          <p:nvPr>
            <p:ph type="sldNum" sz="quarter" idx="12"/>
          </p:nvPr>
        </p:nvSpPr>
        <p:spPr/>
        <p:txBody>
          <a:bodyPr/>
          <a:lstStyle/>
          <a:p>
            <a:fld id="{C03FDF36-D6B7-4D6D-9AE5-7E857AEF4B42}" type="slidenum">
              <a:rPr lang="en-GB" smtClean="0"/>
              <a:t>‹#›</a:t>
            </a:fld>
            <a:endParaRPr lang="en-GB"/>
          </a:p>
        </p:txBody>
      </p:sp>
    </p:spTree>
    <p:extLst>
      <p:ext uri="{BB962C8B-B14F-4D97-AF65-F5344CB8AC3E}">
        <p14:creationId xmlns:p14="http://schemas.microsoft.com/office/powerpoint/2010/main" val="3219945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62A3092-7B98-490D-86E3-9E6D750DEFAB}" type="datetime1">
              <a:rPr lang="en-GB" smtClean="0"/>
              <a:t>26/04/2017</a:t>
            </a:fld>
            <a:endParaRPr lang="en-GB"/>
          </a:p>
        </p:txBody>
      </p:sp>
      <p:sp>
        <p:nvSpPr>
          <p:cNvPr id="6" name="Footer Placeholder 5"/>
          <p:cNvSpPr>
            <a:spLocks noGrp="1"/>
          </p:cNvSpPr>
          <p:nvPr>
            <p:ph type="ftr" sz="quarter" idx="11"/>
          </p:nvPr>
        </p:nvSpPr>
        <p:spPr/>
        <p:txBody>
          <a:bodyPr/>
          <a:lstStyle/>
          <a:p>
            <a:r>
              <a:rPr lang="en-GB" smtClean="0"/>
              <a:t>ELECTROPHORESIS</a:t>
            </a:r>
            <a:endParaRPr lang="en-GB"/>
          </a:p>
        </p:txBody>
      </p:sp>
      <p:sp>
        <p:nvSpPr>
          <p:cNvPr id="7" name="Slide Number Placeholder 6"/>
          <p:cNvSpPr>
            <a:spLocks noGrp="1"/>
          </p:cNvSpPr>
          <p:nvPr>
            <p:ph type="sldNum" sz="quarter" idx="12"/>
          </p:nvPr>
        </p:nvSpPr>
        <p:spPr/>
        <p:txBody>
          <a:bodyPr/>
          <a:lstStyle/>
          <a:p>
            <a:fld id="{C03FDF36-D6B7-4D6D-9AE5-7E857AEF4B42}" type="slidenum">
              <a:rPr lang="en-GB" smtClean="0"/>
              <a:t>‹#›</a:t>
            </a:fld>
            <a:endParaRPr lang="en-GB"/>
          </a:p>
        </p:txBody>
      </p:sp>
    </p:spTree>
    <p:extLst>
      <p:ext uri="{BB962C8B-B14F-4D97-AF65-F5344CB8AC3E}">
        <p14:creationId xmlns:p14="http://schemas.microsoft.com/office/powerpoint/2010/main" val="3437619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02BFC67-AE3C-49E7-AC5B-B7B311371199}" type="datetime1">
              <a:rPr lang="en-GB" smtClean="0"/>
              <a:t>26/04/2017</a:t>
            </a:fld>
            <a:endParaRPr lang="en-GB"/>
          </a:p>
        </p:txBody>
      </p:sp>
      <p:sp>
        <p:nvSpPr>
          <p:cNvPr id="5" name="Footer Placeholder 4"/>
          <p:cNvSpPr>
            <a:spLocks noGrp="1"/>
          </p:cNvSpPr>
          <p:nvPr>
            <p:ph type="ftr" sz="quarter" idx="11"/>
          </p:nvPr>
        </p:nvSpPr>
        <p:spPr/>
        <p:txBody>
          <a:bodyPr/>
          <a:lstStyle/>
          <a:p>
            <a:r>
              <a:rPr lang="en-GB" smtClean="0"/>
              <a:t>ELECTROPHORESIS</a:t>
            </a:r>
            <a:endParaRPr lang="en-GB"/>
          </a:p>
        </p:txBody>
      </p:sp>
      <p:sp>
        <p:nvSpPr>
          <p:cNvPr id="6" name="Slide Number Placeholder 5"/>
          <p:cNvSpPr>
            <a:spLocks noGrp="1"/>
          </p:cNvSpPr>
          <p:nvPr>
            <p:ph type="sldNum" sz="quarter" idx="12"/>
          </p:nvPr>
        </p:nvSpPr>
        <p:spPr/>
        <p:txBody>
          <a:bodyPr/>
          <a:lstStyle/>
          <a:p>
            <a:fld id="{C03FDF36-D6B7-4D6D-9AE5-7E857AEF4B42}" type="slidenum">
              <a:rPr lang="en-GB" smtClean="0"/>
              <a:t>‹#›</a:t>
            </a:fld>
            <a:endParaRPr lang="en-GB"/>
          </a:p>
        </p:txBody>
      </p:sp>
    </p:spTree>
    <p:extLst>
      <p:ext uri="{BB962C8B-B14F-4D97-AF65-F5344CB8AC3E}">
        <p14:creationId xmlns:p14="http://schemas.microsoft.com/office/powerpoint/2010/main" val="4161045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5ECBBD2-9BAD-4D7C-98CF-56731490E3B3}" type="datetime1">
              <a:rPr lang="en-GB" smtClean="0"/>
              <a:t>26/04/2017</a:t>
            </a:fld>
            <a:endParaRPr lang="en-GB"/>
          </a:p>
        </p:txBody>
      </p:sp>
      <p:sp>
        <p:nvSpPr>
          <p:cNvPr id="5" name="Footer Placeholder 4"/>
          <p:cNvSpPr>
            <a:spLocks noGrp="1"/>
          </p:cNvSpPr>
          <p:nvPr>
            <p:ph type="ftr" sz="quarter" idx="11"/>
          </p:nvPr>
        </p:nvSpPr>
        <p:spPr/>
        <p:txBody>
          <a:bodyPr/>
          <a:lstStyle/>
          <a:p>
            <a:r>
              <a:rPr lang="en-GB" smtClean="0"/>
              <a:t>ELECTROPHORESIS</a:t>
            </a:r>
            <a:endParaRPr lang="en-GB"/>
          </a:p>
        </p:txBody>
      </p:sp>
      <p:sp>
        <p:nvSpPr>
          <p:cNvPr id="6" name="Slide Number Placeholder 5"/>
          <p:cNvSpPr>
            <a:spLocks noGrp="1"/>
          </p:cNvSpPr>
          <p:nvPr>
            <p:ph type="sldNum" sz="quarter" idx="12"/>
          </p:nvPr>
        </p:nvSpPr>
        <p:spPr/>
        <p:txBody>
          <a:bodyPr/>
          <a:lstStyle/>
          <a:p>
            <a:fld id="{C03FDF36-D6B7-4D6D-9AE5-7E857AEF4B42}"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30253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9B59DFE-6B6C-4467-B0D0-7C55B4D43AC6}" type="datetime1">
              <a:rPr lang="en-GB" smtClean="0"/>
              <a:t>26/04/2017</a:t>
            </a:fld>
            <a:endParaRPr lang="en-GB"/>
          </a:p>
        </p:txBody>
      </p:sp>
      <p:sp>
        <p:nvSpPr>
          <p:cNvPr id="5" name="Footer Placeholder 4"/>
          <p:cNvSpPr>
            <a:spLocks noGrp="1"/>
          </p:cNvSpPr>
          <p:nvPr>
            <p:ph type="ftr" sz="quarter" idx="11"/>
          </p:nvPr>
        </p:nvSpPr>
        <p:spPr/>
        <p:txBody>
          <a:bodyPr/>
          <a:lstStyle/>
          <a:p>
            <a:r>
              <a:rPr lang="en-GB" smtClean="0"/>
              <a:t>ELECTROPHORESIS</a:t>
            </a:r>
            <a:endParaRPr lang="en-GB"/>
          </a:p>
        </p:txBody>
      </p:sp>
      <p:sp>
        <p:nvSpPr>
          <p:cNvPr id="6" name="Slide Number Placeholder 5"/>
          <p:cNvSpPr>
            <a:spLocks noGrp="1"/>
          </p:cNvSpPr>
          <p:nvPr>
            <p:ph type="sldNum" sz="quarter" idx="12"/>
          </p:nvPr>
        </p:nvSpPr>
        <p:spPr/>
        <p:txBody>
          <a:bodyPr/>
          <a:lstStyle/>
          <a:p>
            <a:fld id="{C03FDF36-D6B7-4D6D-9AE5-7E857AEF4B42}" type="slidenum">
              <a:rPr lang="en-GB" smtClean="0"/>
              <a:t>‹#›</a:t>
            </a:fld>
            <a:endParaRPr lang="en-GB"/>
          </a:p>
        </p:txBody>
      </p:sp>
    </p:spTree>
    <p:extLst>
      <p:ext uri="{BB962C8B-B14F-4D97-AF65-F5344CB8AC3E}">
        <p14:creationId xmlns:p14="http://schemas.microsoft.com/office/powerpoint/2010/main" val="3559772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C6D76E9-09F0-4AFD-9A4C-6AE3D2DEAFE6}" type="datetime1">
              <a:rPr lang="en-GB" smtClean="0"/>
              <a:t>26/04/2017</a:t>
            </a:fld>
            <a:endParaRPr lang="en-GB"/>
          </a:p>
        </p:txBody>
      </p:sp>
      <p:sp>
        <p:nvSpPr>
          <p:cNvPr id="4" name="Footer Placeholder 4"/>
          <p:cNvSpPr>
            <a:spLocks noGrp="1"/>
          </p:cNvSpPr>
          <p:nvPr>
            <p:ph type="ftr" sz="quarter" idx="11"/>
          </p:nvPr>
        </p:nvSpPr>
        <p:spPr/>
        <p:txBody>
          <a:bodyPr/>
          <a:lstStyle/>
          <a:p>
            <a:r>
              <a:rPr lang="en-GB" smtClean="0"/>
              <a:t>ELECTROPHORESIS</a:t>
            </a:r>
            <a:endParaRPr lang="en-GB"/>
          </a:p>
        </p:txBody>
      </p:sp>
      <p:sp>
        <p:nvSpPr>
          <p:cNvPr id="6" name="Slide Number Placeholder 5"/>
          <p:cNvSpPr>
            <a:spLocks noGrp="1"/>
          </p:cNvSpPr>
          <p:nvPr>
            <p:ph type="sldNum" sz="quarter" idx="12"/>
          </p:nvPr>
        </p:nvSpPr>
        <p:spPr/>
        <p:txBody>
          <a:bodyPr/>
          <a:lstStyle/>
          <a:p>
            <a:fld id="{C03FDF36-D6B7-4D6D-9AE5-7E857AEF4B42}" type="slidenum">
              <a:rPr lang="en-GB" smtClean="0"/>
              <a:t>‹#›</a:t>
            </a:fld>
            <a:endParaRPr lang="en-GB"/>
          </a:p>
        </p:txBody>
      </p:sp>
    </p:spTree>
    <p:extLst>
      <p:ext uri="{BB962C8B-B14F-4D97-AF65-F5344CB8AC3E}">
        <p14:creationId xmlns:p14="http://schemas.microsoft.com/office/powerpoint/2010/main" val="872424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EBA32CB-2FAC-48D9-BE45-168348037253}" type="datetime1">
              <a:rPr lang="en-GB" smtClean="0"/>
              <a:t>26/04/2017</a:t>
            </a:fld>
            <a:endParaRPr lang="en-GB"/>
          </a:p>
        </p:txBody>
      </p:sp>
      <p:sp>
        <p:nvSpPr>
          <p:cNvPr id="4" name="Footer Placeholder 4"/>
          <p:cNvSpPr>
            <a:spLocks noGrp="1"/>
          </p:cNvSpPr>
          <p:nvPr>
            <p:ph type="ftr" sz="quarter" idx="11"/>
          </p:nvPr>
        </p:nvSpPr>
        <p:spPr/>
        <p:txBody>
          <a:bodyPr/>
          <a:lstStyle/>
          <a:p>
            <a:r>
              <a:rPr lang="en-GB" smtClean="0"/>
              <a:t>ELECTROPHORESIS</a:t>
            </a:r>
            <a:endParaRPr lang="en-GB"/>
          </a:p>
        </p:txBody>
      </p:sp>
      <p:sp>
        <p:nvSpPr>
          <p:cNvPr id="6" name="Slide Number Placeholder 5"/>
          <p:cNvSpPr>
            <a:spLocks noGrp="1"/>
          </p:cNvSpPr>
          <p:nvPr>
            <p:ph type="sldNum" sz="quarter" idx="12"/>
          </p:nvPr>
        </p:nvSpPr>
        <p:spPr/>
        <p:txBody>
          <a:bodyPr/>
          <a:lstStyle/>
          <a:p>
            <a:fld id="{C03FDF36-D6B7-4D6D-9AE5-7E857AEF4B42}" type="slidenum">
              <a:rPr lang="en-GB" smtClean="0"/>
              <a:t>‹#›</a:t>
            </a:fld>
            <a:endParaRPr lang="en-GB"/>
          </a:p>
        </p:txBody>
      </p:sp>
    </p:spTree>
    <p:extLst>
      <p:ext uri="{BB962C8B-B14F-4D97-AF65-F5344CB8AC3E}">
        <p14:creationId xmlns:p14="http://schemas.microsoft.com/office/powerpoint/2010/main" val="795962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C30546-951C-4B62-93EB-7E9492D6D554}" type="datetime1">
              <a:rPr lang="en-GB" smtClean="0"/>
              <a:t>26/04/2017</a:t>
            </a:fld>
            <a:endParaRPr lang="en-GB"/>
          </a:p>
        </p:txBody>
      </p:sp>
      <p:sp>
        <p:nvSpPr>
          <p:cNvPr id="5" name="Footer Placeholder 4"/>
          <p:cNvSpPr>
            <a:spLocks noGrp="1"/>
          </p:cNvSpPr>
          <p:nvPr>
            <p:ph type="ftr" sz="quarter" idx="11"/>
          </p:nvPr>
        </p:nvSpPr>
        <p:spPr/>
        <p:txBody>
          <a:bodyPr/>
          <a:lstStyle/>
          <a:p>
            <a:r>
              <a:rPr lang="en-GB" smtClean="0"/>
              <a:t>ELECTROPHORESIS</a:t>
            </a:r>
            <a:endParaRPr lang="en-GB"/>
          </a:p>
        </p:txBody>
      </p:sp>
      <p:sp>
        <p:nvSpPr>
          <p:cNvPr id="6" name="Slide Number Placeholder 5"/>
          <p:cNvSpPr>
            <a:spLocks noGrp="1"/>
          </p:cNvSpPr>
          <p:nvPr>
            <p:ph type="sldNum" sz="quarter" idx="12"/>
          </p:nvPr>
        </p:nvSpPr>
        <p:spPr/>
        <p:txBody>
          <a:bodyPr/>
          <a:lstStyle/>
          <a:p>
            <a:fld id="{C03FDF36-D6B7-4D6D-9AE5-7E857AEF4B42}" type="slidenum">
              <a:rPr lang="en-GB" smtClean="0"/>
              <a:t>‹#›</a:t>
            </a:fld>
            <a:endParaRPr lang="en-GB"/>
          </a:p>
        </p:txBody>
      </p:sp>
    </p:spTree>
    <p:extLst>
      <p:ext uri="{BB962C8B-B14F-4D97-AF65-F5344CB8AC3E}">
        <p14:creationId xmlns:p14="http://schemas.microsoft.com/office/powerpoint/2010/main" val="16583990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AB421D-DA5B-4C97-932B-1B7CEE48EA9C}" type="datetime1">
              <a:rPr lang="en-GB" smtClean="0"/>
              <a:t>26/04/2017</a:t>
            </a:fld>
            <a:endParaRPr lang="en-GB"/>
          </a:p>
        </p:txBody>
      </p:sp>
      <p:sp>
        <p:nvSpPr>
          <p:cNvPr id="5" name="Footer Placeholder 4"/>
          <p:cNvSpPr>
            <a:spLocks noGrp="1"/>
          </p:cNvSpPr>
          <p:nvPr>
            <p:ph type="ftr" sz="quarter" idx="11"/>
          </p:nvPr>
        </p:nvSpPr>
        <p:spPr/>
        <p:txBody>
          <a:bodyPr/>
          <a:lstStyle/>
          <a:p>
            <a:r>
              <a:rPr lang="en-GB" smtClean="0"/>
              <a:t>ELECTROPHORESIS</a:t>
            </a:r>
            <a:endParaRPr lang="en-GB"/>
          </a:p>
        </p:txBody>
      </p:sp>
      <p:sp>
        <p:nvSpPr>
          <p:cNvPr id="6" name="Slide Number Placeholder 5"/>
          <p:cNvSpPr>
            <a:spLocks noGrp="1"/>
          </p:cNvSpPr>
          <p:nvPr>
            <p:ph type="sldNum" sz="quarter" idx="12"/>
          </p:nvPr>
        </p:nvSpPr>
        <p:spPr/>
        <p:txBody>
          <a:bodyPr/>
          <a:lstStyle/>
          <a:p>
            <a:fld id="{C03FDF36-D6B7-4D6D-9AE5-7E857AEF4B42}" type="slidenum">
              <a:rPr lang="en-GB" smtClean="0"/>
              <a:t>‹#›</a:t>
            </a:fld>
            <a:endParaRPr lang="en-GB"/>
          </a:p>
        </p:txBody>
      </p:sp>
    </p:spTree>
    <p:extLst>
      <p:ext uri="{BB962C8B-B14F-4D97-AF65-F5344CB8AC3E}">
        <p14:creationId xmlns:p14="http://schemas.microsoft.com/office/powerpoint/2010/main" val="2211343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F282C20-EFA2-4EF5-9B7B-90945181067D}" type="datetime1">
              <a:rPr lang="en-GB" smtClean="0"/>
              <a:t>26/04/2017</a:t>
            </a:fld>
            <a:endParaRPr lang="en-GB"/>
          </a:p>
        </p:txBody>
      </p:sp>
      <p:sp>
        <p:nvSpPr>
          <p:cNvPr id="5" name="Footer Placeholder 4"/>
          <p:cNvSpPr>
            <a:spLocks noGrp="1"/>
          </p:cNvSpPr>
          <p:nvPr>
            <p:ph type="ftr" sz="quarter" idx="11"/>
          </p:nvPr>
        </p:nvSpPr>
        <p:spPr/>
        <p:txBody>
          <a:bodyPr/>
          <a:lstStyle/>
          <a:p>
            <a:r>
              <a:rPr lang="en-GB" smtClean="0"/>
              <a:t>ELECTROPHORESIS</a:t>
            </a:r>
            <a:endParaRPr lang="en-GB"/>
          </a:p>
        </p:txBody>
      </p:sp>
      <p:sp>
        <p:nvSpPr>
          <p:cNvPr id="6" name="Slide Number Placeholder 5"/>
          <p:cNvSpPr>
            <a:spLocks noGrp="1"/>
          </p:cNvSpPr>
          <p:nvPr>
            <p:ph type="sldNum" sz="quarter" idx="12"/>
          </p:nvPr>
        </p:nvSpPr>
        <p:spPr/>
        <p:txBody>
          <a:bodyPr/>
          <a:lstStyle/>
          <a:p>
            <a:fld id="{C03FDF36-D6B7-4D6D-9AE5-7E857AEF4B42}" type="slidenum">
              <a:rPr lang="en-GB" smtClean="0"/>
              <a:t>‹#›</a:t>
            </a:fld>
            <a:endParaRPr lang="en-GB"/>
          </a:p>
        </p:txBody>
      </p:sp>
    </p:spTree>
    <p:extLst>
      <p:ext uri="{BB962C8B-B14F-4D97-AF65-F5344CB8AC3E}">
        <p14:creationId xmlns:p14="http://schemas.microsoft.com/office/powerpoint/2010/main" val="2775795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4765DD5-B8D0-4FAB-AC5E-3CE762325583}" type="datetime1">
              <a:rPr lang="en-GB" smtClean="0"/>
              <a:t>26/04/2017</a:t>
            </a:fld>
            <a:endParaRPr lang="en-GB"/>
          </a:p>
        </p:txBody>
      </p:sp>
      <p:sp>
        <p:nvSpPr>
          <p:cNvPr id="5" name="Footer Placeholder 4"/>
          <p:cNvSpPr>
            <a:spLocks noGrp="1"/>
          </p:cNvSpPr>
          <p:nvPr>
            <p:ph type="ftr" sz="quarter" idx="11"/>
          </p:nvPr>
        </p:nvSpPr>
        <p:spPr/>
        <p:txBody>
          <a:bodyPr/>
          <a:lstStyle/>
          <a:p>
            <a:r>
              <a:rPr lang="en-GB" smtClean="0"/>
              <a:t>ELECTROPHORESIS</a:t>
            </a:r>
            <a:endParaRPr lang="en-GB"/>
          </a:p>
        </p:txBody>
      </p:sp>
      <p:sp>
        <p:nvSpPr>
          <p:cNvPr id="6" name="Slide Number Placeholder 5"/>
          <p:cNvSpPr>
            <a:spLocks noGrp="1"/>
          </p:cNvSpPr>
          <p:nvPr>
            <p:ph type="sldNum" sz="quarter" idx="12"/>
          </p:nvPr>
        </p:nvSpPr>
        <p:spPr/>
        <p:txBody>
          <a:bodyPr/>
          <a:lstStyle/>
          <a:p>
            <a:fld id="{C03FDF36-D6B7-4D6D-9AE5-7E857AEF4B42}" type="slidenum">
              <a:rPr lang="en-GB" smtClean="0"/>
              <a:t>‹#›</a:t>
            </a:fld>
            <a:endParaRPr lang="en-GB"/>
          </a:p>
        </p:txBody>
      </p:sp>
    </p:spTree>
    <p:extLst>
      <p:ext uri="{BB962C8B-B14F-4D97-AF65-F5344CB8AC3E}">
        <p14:creationId xmlns:p14="http://schemas.microsoft.com/office/powerpoint/2010/main" val="3217700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359B52A-64F2-477B-952D-5D07FE93EADF}" type="datetime1">
              <a:rPr lang="en-GB" smtClean="0"/>
              <a:t>26/04/2017</a:t>
            </a:fld>
            <a:endParaRPr lang="en-GB"/>
          </a:p>
        </p:txBody>
      </p:sp>
      <p:sp>
        <p:nvSpPr>
          <p:cNvPr id="6" name="Footer Placeholder 5"/>
          <p:cNvSpPr>
            <a:spLocks noGrp="1"/>
          </p:cNvSpPr>
          <p:nvPr>
            <p:ph type="ftr" sz="quarter" idx="11"/>
          </p:nvPr>
        </p:nvSpPr>
        <p:spPr/>
        <p:txBody>
          <a:bodyPr/>
          <a:lstStyle/>
          <a:p>
            <a:r>
              <a:rPr lang="en-GB" smtClean="0"/>
              <a:t>ELECTROPHORESIS</a:t>
            </a:r>
            <a:endParaRPr lang="en-GB"/>
          </a:p>
        </p:txBody>
      </p:sp>
      <p:sp>
        <p:nvSpPr>
          <p:cNvPr id="7" name="Slide Number Placeholder 6"/>
          <p:cNvSpPr>
            <a:spLocks noGrp="1"/>
          </p:cNvSpPr>
          <p:nvPr>
            <p:ph type="sldNum" sz="quarter" idx="12"/>
          </p:nvPr>
        </p:nvSpPr>
        <p:spPr/>
        <p:txBody>
          <a:bodyPr/>
          <a:lstStyle/>
          <a:p>
            <a:fld id="{C03FDF36-D6B7-4D6D-9AE5-7E857AEF4B42}" type="slidenum">
              <a:rPr lang="en-GB" smtClean="0"/>
              <a:t>‹#›</a:t>
            </a:fld>
            <a:endParaRPr lang="en-GB"/>
          </a:p>
        </p:txBody>
      </p:sp>
    </p:spTree>
    <p:extLst>
      <p:ext uri="{BB962C8B-B14F-4D97-AF65-F5344CB8AC3E}">
        <p14:creationId xmlns:p14="http://schemas.microsoft.com/office/powerpoint/2010/main" val="3500684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9CBCBF-600C-4A1F-9F79-0313BD4EFDEB}" type="datetime1">
              <a:rPr lang="en-GB" smtClean="0"/>
              <a:t>26/04/2017</a:t>
            </a:fld>
            <a:endParaRPr lang="en-GB"/>
          </a:p>
        </p:txBody>
      </p:sp>
      <p:sp>
        <p:nvSpPr>
          <p:cNvPr id="8" name="Footer Placeholder 7"/>
          <p:cNvSpPr>
            <a:spLocks noGrp="1"/>
          </p:cNvSpPr>
          <p:nvPr>
            <p:ph type="ftr" sz="quarter" idx="11"/>
          </p:nvPr>
        </p:nvSpPr>
        <p:spPr/>
        <p:txBody>
          <a:bodyPr/>
          <a:lstStyle/>
          <a:p>
            <a:r>
              <a:rPr lang="en-GB" smtClean="0"/>
              <a:t>ELECTROPHORESIS</a:t>
            </a:r>
            <a:endParaRPr lang="en-GB"/>
          </a:p>
        </p:txBody>
      </p:sp>
      <p:sp>
        <p:nvSpPr>
          <p:cNvPr id="9" name="Slide Number Placeholder 8"/>
          <p:cNvSpPr>
            <a:spLocks noGrp="1"/>
          </p:cNvSpPr>
          <p:nvPr>
            <p:ph type="sldNum" sz="quarter" idx="12"/>
          </p:nvPr>
        </p:nvSpPr>
        <p:spPr/>
        <p:txBody>
          <a:bodyPr/>
          <a:lstStyle/>
          <a:p>
            <a:fld id="{C03FDF36-D6B7-4D6D-9AE5-7E857AEF4B42}" type="slidenum">
              <a:rPr lang="en-GB" smtClean="0"/>
              <a:t>‹#›</a:t>
            </a:fld>
            <a:endParaRPr lang="en-GB"/>
          </a:p>
        </p:txBody>
      </p:sp>
    </p:spTree>
    <p:extLst>
      <p:ext uri="{BB962C8B-B14F-4D97-AF65-F5344CB8AC3E}">
        <p14:creationId xmlns:p14="http://schemas.microsoft.com/office/powerpoint/2010/main" val="2256663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A7F327F-F712-4817-B097-5B61FBBC2980}" type="datetime1">
              <a:rPr lang="en-GB" smtClean="0"/>
              <a:t>26/04/2017</a:t>
            </a:fld>
            <a:endParaRPr lang="en-GB"/>
          </a:p>
        </p:txBody>
      </p:sp>
      <p:sp>
        <p:nvSpPr>
          <p:cNvPr id="5" name="Footer Placeholder 3"/>
          <p:cNvSpPr>
            <a:spLocks noGrp="1"/>
          </p:cNvSpPr>
          <p:nvPr>
            <p:ph type="ftr" sz="quarter" idx="11"/>
          </p:nvPr>
        </p:nvSpPr>
        <p:spPr/>
        <p:txBody>
          <a:bodyPr/>
          <a:lstStyle/>
          <a:p>
            <a:r>
              <a:rPr lang="en-GB" smtClean="0"/>
              <a:t>ELECTROPHORESIS</a:t>
            </a:r>
            <a:endParaRPr lang="en-GB"/>
          </a:p>
        </p:txBody>
      </p:sp>
      <p:sp>
        <p:nvSpPr>
          <p:cNvPr id="6" name="Slide Number Placeholder 4"/>
          <p:cNvSpPr>
            <a:spLocks noGrp="1"/>
          </p:cNvSpPr>
          <p:nvPr>
            <p:ph type="sldNum" sz="quarter" idx="12"/>
          </p:nvPr>
        </p:nvSpPr>
        <p:spPr/>
        <p:txBody>
          <a:bodyPr/>
          <a:lstStyle/>
          <a:p>
            <a:fld id="{C03FDF36-D6B7-4D6D-9AE5-7E857AEF4B42}" type="slidenum">
              <a:rPr lang="en-GB" smtClean="0"/>
              <a:t>‹#›</a:t>
            </a:fld>
            <a:endParaRPr lang="en-GB"/>
          </a:p>
        </p:txBody>
      </p:sp>
    </p:spTree>
    <p:extLst>
      <p:ext uri="{BB962C8B-B14F-4D97-AF65-F5344CB8AC3E}">
        <p14:creationId xmlns:p14="http://schemas.microsoft.com/office/powerpoint/2010/main" val="833053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5AA48AA-93C8-4F07-AD52-8964367FF233}" type="datetime1">
              <a:rPr lang="en-GB" smtClean="0"/>
              <a:t>26/04/2017</a:t>
            </a:fld>
            <a:endParaRPr lang="en-GB"/>
          </a:p>
        </p:txBody>
      </p:sp>
      <p:sp>
        <p:nvSpPr>
          <p:cNvPr id="5" name="Footer Placeholder 2"/>
          <p:cNvSpPr>
            <a:spLocks noGrp="1"/>
          </p:cNvSpPr>
          <p:nvPr>
            <p:ph type="ftr" sz="quarter" idx="11"/>
          </p:nvPr>
        </p:nvSpPr>
        <p:spPr/>
        <p:txBody>
          <a:bodyPr/>
          <a:lstStyle/>
          <a:p>
            <a:r>
              <a:rPr lang="en-GB" smtClean="0"/>
              <a:t>ELECTROPHORESIS</a:t>
            </a:r>
            <a:endParaRPr lang="en-GB"/>
          </a:p>
        </p:txBody>
      </p:sp>
      <p:sp>
        <p:nvSpPr>
          <p:cNvPr id="6" name="Slide Number Placeholder 3"/>
          <p:cNvSpPr>
            <a:spLocks noGrp="1"/>
          </p:cNvSpPr>
          <p:nvPr>
            <p:ph type="sldNum" sz="quarter" idx="12"/>
          </p:nvPr>
        </p:nvSpPr>
        <p:spPr/>
        <p:txBody>
          <a:bodyPr/>
          <a:lstStyle/>
          <a:p>
            <a:fld id="{C03FDF36-D6B7-4D6D-9AE5-7E857AEF4B42}" type="slidenum">
              <a:rPr lang="en-GB" smtClean="0"/>
              <a:t>‹#›</a:t>
            </a:fld>
            <a:endParaRPr lang="en-GB"/>
          </a:p>
        </p:txBody>
      </p:sp>
    </p:spTree>
    <p:extLst>
      <p:ext uri="{BB962C8B-B14F-4D97-AF65-F5344CB8AC3E}">
        <p14:creationId xmlns:p14="http://schemas.microsoft.com/office/powerpoint/2010/main" val="927939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C796D4DB-84F2-447D-9640-C2FF2E653A3C}" type="datetime1">
              <a:rPr lang="en-GB" smtClean="0"/>
              <a:t>26/04/2017</a:t>
            </a:fld>
            <a:endParaRPr lang="en-GB"/>
          </a:p>
        </p:txBody>
      </p:sp>
      <p:sp>
        <p:nvSpPr>
          <p:cNvPr id="5" name="Footer Placeholder 5"/>
          <p:cNvSpPr>
            <a:spLocks noGrp="1"/>
          </p:cNvSpPr>
          <p:nvPr>
            <p:ph type="ftr" sz="quarter" idx="11"/>
          </p:nvPr>
        </p:nvSpPr>
        <p:spPr/>
        <p:txBody>
          <a:bodyPr/>
          <a:lstStyle/>
          <a:p>
            <a:r>
              <a:rPr lang="en-GB" smtClean="0"/>
              <a:t>ELECTROPHORESIS</a:t>
            </a:r>
            <a:endParaRPr lang="en-GB"/>
          </a:p>
        </p:txBody>
      </p:sp>
      <p:sp>
        <p:nvSpPr>
          <p:cNvPr id="6" name="Slide Number Placeholder 6"/>
          <p:cNvSpPr>
            <a:spLocks noGrp="1"/>
          </p:cNvSpPr>
          <p:nvPr>
            <p:ph type="sldNum" sz="quarter" idx="12"/>
          </p:nvPr>
        </p:nvSpPr>
        <p:spPr/>
        <p:txBody>
          <a:bodyPr/>
          <a:lstStyle/>
          <a:p>
            <a:fld id="{C03FDF36-D6B7-4D6D-9AE5-7E857AEF4B42}" type="slidenum">
              <a:rPr lang="en-GB" smtClean="0"/>
              <a:t>‹#›</a:t>
            </a:fld>
            <a:endParaRPr lang="en-GB"/>
          </a:p>
        </p:txBody>
      </p:sp>
    </p:spTree>
    <p:extLst>
      <p:ext uri="{BB962C8B-B14F-4D97-AF65-F5344CB8AC3E}">
        <p14:creationId xmlns:p14="http://schemas.microsoft.com/office/powerpoint/2010/main" val="3972176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647C9C6-94CE-484B-8C20-43A90470BC21}" type="datetime1">
              <a:rPr lang="en-GB" smtClean="0"/>
              <a:t>26/04/2017</a:t>
            </a:fld>
            <a:endParaRPr lang="en-GB"/>
          </a:p>
        </p:txBody>
      </p:sp>
      <p:sp>
        <p:nvSpPr>
          <p:cNvPr id="6" name="Footer Placeholder 5"/>
          <p:cNvSpPr>
            <a:spLocks noGrp="1"/>
          </p:cNvSpPr>
          <p:nvPr>
            <p:ph type="ftr" sz="quarter" idx="11"/>
          </p:nvPr>
        </p:nvSpPr>
        <p:spPr/>
        <p:txBody>
          <a:bodyPr/>
          <a:lstStyle/>
          <a:p>
            <a:r>
              <a:rPr lang="en-GB" smtClean="0"/>
              <a:t>ELECTROPHORESIS</a:t>
            </a:r>
            <a:endParaRPr lang="en-GB"/>
          </a:p>
        </p:txBody>
      </p:sp>
      <p:sp>
        <p:nvSpPr>
          <p:cNvPr id="7" name="Slide Number Placeholder 6"/>
          <p:cNvSpPr>
            <a:spLocks noGrp="1"/>
          </p:cNvSpPr>
          <p:nvPr>
            <p:ph type="sldNum" sz="quarter" idx="12"/>
          </p:nvPr>
        </p:nvSpPr>
        <p:spPr/>
        <p:txBody>
          <a:bodyPr/>
          <a:lstStyle/>
          <a:p>
            <a:fld id="{C03FDF36-D6B7-4D6D-9AE5-7E857AEF4B42}" type="slidenum">
              <a:rPr lang="en-GB" smtClean="0"/>
              <a:t>‹#›</a:t>
            </a:fld>
            <a:endParaRPr lang="en-GB"/>
          </a:p>
        </p:txBody>
      </p:sp>
    </p:spTree>
    <p:extLst>
      <p:ext uri="{BB962C8B-B14F-4D97-AF65-F5344CB8AC3E}">
        <p14:creationId xmlns:p14="http://schemas.microsoft.com/office/powerpoint/2010/main" val="4107502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BA7BEE7-AE65-41BC-A7D0-E03A73B5B35C}" type="datetime1">
              <a:rPr lang="en-GB" smtClean="0"/>
              <a:t>26/04/2017</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GB" smtClean="0"/>
              <a:t>ELECTROPHORESIS</a:t>
            </a:r>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03FDF36-D6B7-4D6D-9AE5-7E857AEF4B42}" type="slidenum">
              <a:rPr lang="en-GB" smtClean="0"/>
              <a:t>‹#›</a:t>
            </a:fld>
            <a:endParaRPr lang="en-GB"/>
          </a:p>
        </p:txBody>
      </p:sp>
    </p:spTree>
    <p:extLst>
      <p:ext uri="{BB962C8B-B14F-4D97-AF65-F5344CB8AC3E}">
        <p14:creationId xmlns:p14="http://schemas.microsoft.com/office/powerpoint/2010/main" val="3414913223"/>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hf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0"/>
          </a:xfrm>
        </p:spPr>
      </p:pic>
      <p:sp>
        <p:nvSpPr>
          <p:cNvPr id="5" name="Footer Placeholder 4"/>
          <p:cNvSpPr>
            <a:spLocks noGrp="1"/>
          </p:cNvSpPr>
          <p:nvPr>
            <p:ph type="ftr" sz="quarter" idx="11"/>
          </p:nvPr>
        </p:nvSpPr>
        <p:spPr/>
        <p:txBody>
          <a:bodyPr/>
          <a:lstStyle/>
          <a:p>
            <a:r>
              <a:rPr lang="en-GB" smtClean="0"/>
              <a:t>ELECTROPHORESIS</a:t>
            </a:r>
            <a:endParaRPr lang="en-GB"/>
          </a:p>
        </p:txBody>
      </p:sp>
      <p:sp>
        <p:nvSpPr>
          <p:cNvPr id="6" name="Slide Number Placeholder 5"/>
          <p:cNvSpPr>
            <a:spLocks noGrp="1"/>
          </p:cNvSpPr>
          <p:nvPr>
            <p:ph type="sldNum" sz="quarter" idx="12"/>
          </p:nvPr>
        </p:nvSpPr>
        <p:spPr/>
        <p:txBody>
          <a:bodyPr/>
          <a:lstStyle/>
          <a:p>
            <a:fld id="{C03FDF36-D6B7-4D6D-9AE5-7E857AEF4B42}" type="slidenum">
              <a:rPr lang="en-GB" smtClean="0"/>
              <a:t>1</a:t>
            </a:fld>
            <a:endParaRPr lang="en-GB"/>
          </a:p>
        </p:txBody>
      </p:sp>
    </p:spTree>
    <p:extLst>
      <p:ext uri="{BB962C8B-B14F-4D97-AF65-F5344CB8AC3E}">
        <p14:creationId xmlns:p14="http://schemas.microsoft.com/office/powerpoint/2010/main" val="319834783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GB" sz="5400" dirty="0" smtClean="0"/>
          </a:p>
          <a:p>
            <a:pPr marL="0" indent="0">
              <a:buNone/>
            </a:pPr>
            <a:r>
              <a:rPr lang="en-GB" sz="5400" dirty="0" smtClean="0"/>
              <a:t>MATERIALS AND METHOD</a:t>
            </a:r>
            <a:endParaRPr lang="en-GB" sz="5400" dirty="0"/>
          </a:p>
        </p:txBody>
      </p:sp>
      <p:sp>
        <p:nvSpPr>
          <p:cNvPr id="4" name="Footer Placeholder 3"/>
          <p:cNvSpPr>
            <a:spLocks noGrp="1"/>
          </p:cNvSpPr>
          <p:nvPr>
            <p:ph type="ftr" sz="quarter" idx="11"/>
          </p:nvPr>
        </p:nvSpPr>
        <p:spPr/>
        <p:txBody>
          <a:bodyPr/>
          <a:lstStyle/>
          <a:p>
            <a:r>
              <a:rPr lang="en-GB" smtClean="0"/>
              <a:t>ELECTROPHORESIS</a:t>
            </a:r>
            <a:endParaRPr lang="en-GB"/>
          </a:p>
        </p:txBody>
      </p:sp>
      <p:sp>
        <p:nvSpPr>
          <p:cNvPr id="5" name="Slide Number Placeholder 4"/>
          <p:cNvSpPr>
            <a:spLocks noGrp="1"/>
          </p:cNvSpPr>
          <p:nvPr>
            <p:ph type="sldNum" sz="quarter" idx="12"/>
          </p:nvPr>
        </p:nvSpPr>
        <p:spPr/>
        <p:txBody>
          <a:bodyPr/>
          <a:lstStyle/>
          <a:p>
            <a:fld id="{C03FDF36-D6B7-4D6D-9AE5-7E857AEF4B42}" type="slidenum">
              <a:rPr lang="en-GB" smtClean="0"/>
              <a:t>10</a:t>
            </a:fld>
            <a:endParaRPr lang="en-GB"/>
          </a:p>
        </p:txBody>
      </p:sp>
    </p:spTree>
    <p:extLst>
      <p:ext uri="{BB962C8B-B14F-4D97-AF65-F5344CB8AC3E}">
        <p14:creationId xmlns:p14="http://schemas.microsoft.com/office/powerpoint/2010/main" val="50472735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MATERIALS</a:t>
            </a:r>
            <a:endParaRPr lang="en-GB" dirty="0"/>
          </a:p>
        </p:txBody>
      </p:sp>
      <p:graphicFrame>
        <p:nvGraphicFramePr>
          <p:cNvPr id="4" name="Diagram 3"/>
          <p:cNvGraphicFramePr/>
          <p:nvPr>
            <p:extLst>
              <p:ext uri="{D42A27DB-BD31-4B8C-83A1-F6EECF244321}">
                <p14:modId xmlns:p14="http://schemas.microsoft.com/office/powerpoint/2010/main" val="2484068536"/>
              </p:ext>
            </p:extLst>
          </p:nvPr>
        </p:nvGraphicFramePr>
        <p:xfrm>
          <a:off x="646111" y="132055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ooter Placeholder 5"/>
          <p:cNvSpPr>
            <a:spLocks noGrp="1"/>
          </p:cNvSpPr>
          <p:nvPr>
            <p:ph type="ftr" sz="quarter" idx="11"/>
          </p:nvPr>
        </p:nvSpPr>
        <p:spPr/>
        <p:txBody>
          <a:bodyPr/>
          <a:lstStyle/>
          <a:p>
            <a:r>
              <a:rPr lang="en-GB" smtClean="0"/>
              <a:t>ELECTROPHORESIS</a:t>
            </a:r>
            <a:endParaRPr lang="en-GB"/>
          </a:p>
        </p:txBody>
      </p:sp>
      <p:sp>
        <p:nvSpPr>
          <p:cNvPr id="7" name="Slide Number Placeholder 6"/>
          <p:cNvSpPr>
            <a:spLocks noGrp="1"/>
          </p:cNvSpPr>
          <p:nvPr>
            <p:ph type="sldNum" sz="quarter" idx="12"/>
          </p:nvPr>
        </p:nvSpPr>
        <p:spPr/>
        <p:txBody>
          <a:bodyPr/>
          <a:lstStyle/>
          <a:p>
            <a:fld id="{C03FDF36-D6B7-4D6D-9AE5-7E857AEF4B42}" type="slidenum">
              <a:rPr lang="en-GB" smtClean="0"/>
              <a:t>11</a:t>
            </a:fld>
            <a:endParaRPr lang="en-GB"/>
          </a:p>
        </p:txBody>
      </p:sp>
    </p:spTree>
    <p:extLst>
      <p:ext uri="{BB962C8B-B14F-4D97-AF65-F5344CB8AC3E}">
        <p14:creationId xmlns:p14="http://schemas.microsoft.com/office/powerpoint/2010/main" val="79883901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0" y="179607"/>
            <a:ext cx="9404723" cy="722939"/>
          </a:xfrm>
        </p:spPr>
        <p:txBody>
          <a:bodyPr/>
          <a:lstStyle/>
          <a:p>
            <a:r>
              <a:rPr lang="en-GB" dirty="0" smtClean="0"/>
              <a:t>METHODS</a:t>
            </a:r>
            <a:endParaRPr lang="en-GB" dirty="0"/>
          </a:p>
        </p:txBody>
      </p:sp>
      <p:graphicFrame>
        <p:nvGraphicFramePr>
          <p:cNvPr id="6" name="Diagram 5"/>
          <p:cNvGraphicFramePr/>
          <p:nvPr>
            <p:extLst>
              <p:ext uri="{D42A27DB-BD31-4B8C-83A1-F6EECF244321}">
                <p14:modId xmlns:p14="http://schemas.microsoft.com/office/powerpoint/2010/main" val="2133613219"/>
              </p:ext>
            </p:extLst>
          </p:nvPr>
        </p:nvGraphicFramePr>
        <p:xfrm>
          <a:off x="182880" y="902546"/>
          <a:ext cx="11678194" cy="5759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lide Number Placeholder 7"/>
          <p:cNvSpPr>
            <a:spLocks noGrp="1"/>
          </p:cNvSpPr>
          <p:nvPr>
            <p:ph type="sldNum" sz="quarter" idx="12"/>
          </p:nvPr>
        </p:nvSpPr>
        <p:spPr/>
        <p:txBody>
          <a:bodyPr/>
          <a:lstStyle/>
          <a:p>
            <a:fld id="{C03FDF36-D6B7-4D6D-9AE5-7E857AEF4B42}" type="slidenum">
              <a:rPr lang="en-GB" smtClean="0"/>
              <a:t>12</a:t>
            </a:fld>
            <a:endParaRPr lang="en-GB"/>
          </a:p>
        </p:txBody>
      </p:sp>
    </p:spTree>
    <p:extLst>
      <p:ext uri="{BB962C8B-B14F-4D97-AF65-F5344CB8AC3E}">
        <p14:creationId xmlns:p14="http://schemas.microsoft.com/office/powerpoint/2010/main" val="196629352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Schematic representation of gel electrophoresis</a:t>
            </a:r>
            <a:endParaRPr lang="en-GB" dirty="0"/>
          </a:p>
        </p:txBody>
      </p:sp>
      <p:sp>
        <p:nvSpPr>
          <p:cNvPr id="4" name="Footer Placeholder 3"/>
          <p:cNvSpPr>
            <a:spLocks noGrp="1"/>
          </p:cNvSpPr>
          <p:nvPr>
            <p:ph type="ftr" sz="quarter" idx="11"/>
          </p:nvPr>
        </p:nvSpPr>
        <p:spPr/>
        <p:txBody>
          <a:bodyPr/>
          <a:lstStyle/>
          <a:p>
            <a:r>
              <a:rPr lang="en-GB" smtClean="0"/>
              <a:t>ELECTROPHORESIS</a:t>
            </a:r>
            <a:endParaRPr lang="en-GB"/>
          </a:p>
        </p:txBody>
      </p:sp>
      <p:sp>
        <p:nvSpPr>
          <p:cNvPr id="5" name="Slide Number Placeholder 4"/>
          <p:cNvSpPr>
            <a:spLocks noGrp="1"/>
          </p:cNvSpPr>
          <p:nvPr>
            <p:ph type="sldNum" sz="quarter" idx="12"/>
          </p:nvPr>
        </p:nvSpPr>
        <p:spPr/>
        <p:txBody>
          <a:bodyPr/>
          <a:lstStyle/>
          <a:p>
            <a:fld id="{C03FDF36-D6B7-4D6D-9AE5-7E857AEF4B42}" type="slidenum">
              <a:rPr lang="en-GB" smtClean="0"/>
              <a:t>13</a:t>
            </a:fld>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1244" y="2042568"/>
            <a:ext cx="4984750" cy="40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146079"/>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endParaRPr lang="en-GB" dirty="0"/>
          </a:p>
        </p:txBody>
      </p:sp>
      <p:sp>
        <p:nvSpPr>
          <p:cNvPr id="3" name="Content Placeholder 2"/>
          <p:cNvSpPr>
            <a:spLocks noGrp="1"/>
          </p:cNvSpPr>
          <p:nvPr>
            <p:ph idx="1"/>
          </p:nvPr>
        </p:nvSpPr>
        <p:spPr>
          <a:xfrm>
            <a:off x="1103312" y="1240972"/>
            <a:ext cx="8946541" cy="5007428"/>
          </a:xfrm>
        </p:spPr>
        <p:txBody>
          <a:bodyPr/>
          <a:lstStyle/>
          <a:p>
            <a:pPr lvl="0">
              <a:lnSpc>
                <a:spcPct val="150000"/>
              </a:lnSpc>
            </a:pPr>
            <a:r>
              <a:rPr lang="en-US" dirty="0"/>
              <a:t>Capillary electrophoresis possess extremely high resolution, speed, and high sensitivity for the analysis of extremely small samples, minimal sample preparation and viability assessment, make it an attractive technique for the analysis of microbial </a:t>
            </a:r>
            <a:r>
              <a:rPr lang="en-US" dirty="0" err="1"/>
              <a:t>analytes</a:t>
            </a:r>
            <a:r>
              <a:rPr lang="en-US" dirty="0"/>
              <a:t> , in some cases, without the need for culture methods.</a:t>
            </a:r>
            <a:endParaRPr lang="en-GB" dirty="0"/>
          </a:p>
          <a:p>
            <a:pPr lvl="0">
              <a:lnSpc>
                <a:spcPct val="150000"/>
              </a:lnSpc>
            </a:pPr>
            <a:r>
              <a:rPr lang="en-US" dirty="0"/>
              <a:t>Agarose gels can accommodate larger samples than most paper electrophoresis systems, and so can be used for preparative scale electrophoresis of macromolecules.</a:t>
            </a:r>
            <a:endParaRPr lang="en-GB" dirty="0"/>
          </a:p>
          <a:p>
            <a:pPr lvl="0">
              <a:lnSpc>
                <a:spcPct val="150000"/>
              </a:lnSpc>
            </a:pPr>
            <a:r>
              <a:rPr lang="en-US" dirty="0"/>
              <a:t>Polyacrylamide gels offer greater flexibility and more sharply defined banding than agarose gel</a:t>
            </a:r>
            <a:r>
              <a:rPr lang="en-US" dirty="0" smtClean="0"/>
              <a:t>.</a:t>
            </a:r>
            <a:endParaRPr lang="en-GB" dirty="0"/>
          </a:p>
        </p:txBody>
      </p:sp>
      <p:sp>
        <p:nvSpPr>
          <p:cNvPr id="4" name="Footer Placeholder 3"/>
          <p:cNvSpPr>
            <a:spLocks noGrp="1"/>
          </p:cNvSpPr>
          <p:nvPr>
            <p:ph type="ftr" sz="quarter" idx="11"/>
          </p:nvPr>
        </p:nvSpPr>
        <p:spPr/>
        <p:txBody>
          <a:bodyPr/>
          <a:lstStyle/>
          <a:p>
            <a:r>
              <a:rPr lang="en-GB" smtClean="0"/>
              <a:t>ELECTROPHORESIS</a:t>
            </a:r>
            <a:endParaRPr lang="en-GB"/>
          </a:p>
        </p:txBody>
      </p:sp>
      <p:sp>
        <p:nvSpPr>
          <p:cNvPr id="5" name="Slide Number Placeholder 4"/>
          <p:cNvSpPr>
            <a:spLocks noGrp="1"/>
          </p:cNvSpPr>
          <p:nvPr>
            <p:ph type="sldNum" sz="quarter" idx="12"/>
          </p:nvPr>
        </p:nvSpPr>
        <p:spPr/>
        <p:txBody>
          <a:bodyPr/>
          <a:lstStyle/>
          <a:p>
            <a:fld id="{C03FDF36-D6B7-4D6D-9AE5-7E857AEF4B42}" type="slidenum">
              <a:rPr lang="en-GB" smtClean="0"/>
              <a:t>14</a:t>
            </a:fld>
            <a:endParaRPr lang="en-GB"/>
          </a:p>
        </p:txBody>
      </p:sp>
    </p:spTree>
    <p:extLst>
      <p:ext uri="{BB962C8B-B14F-4D97-AF65-F5344CB8AC3E}">
        <p14:creationId xmlns:p14="http://schemas.microsoft.com/office/powerpoint/2010/main" val="651935470"/>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LIMITATIONS</a:t>
            </a:r>
            <a:endParaRPr lang="en-GB" dirty="0"/>
          </a:p>
        </p:txBody>
      </p:sp>
      <p:sp>
        <p:nvSpPr>
          <p:cNvPr id="3" name="Content Placeholder 2"/>
          <p:cNvSpPr>
            <a:spLocks noGrp="1"/>
          </p:cNvSpPr>
          <p:nvPr>
            <p:ph idx="1"/>
          </p:nvPr>
        </p:nvSpPr>
        <p:spPr>
          <a:xfrm>
            <a:off x="1103312" y="1097280"/>
            <a:ext cx="8946541" cy="5151119"/>
          </a:xfrm>
        </p:spPr>
        <p:txBody>
          <a:bodyPr>
            <a:normAutofit/>
          </a:bodyPr>
          <a:lstStyle/>
          <a:p>
            <a:pPr>
              <a:lnSpc>
                <a:spcPct val="150000"/>
              </a:lnSpc>
            </a:pPr>
            <a:r>
              <a:rPr lang="en-US" dirty="0" smtClean="0"/>
              <a:t>Electrophoresis </a:t>
            </a:r>
            <a:r>
              <a:rPr lang="en-US" dirty="0"/>
              <a:t>has limited sample </a:t>
            </a:r>
            <a:r>
              <a:rPr lang="en-US" dirty="0" smtClean="0"/>
              <a:t>analysis</a:t>
            </a:r>
            <a:endParaRPr lang="en-GB" dirty="0"/>
          </a:p>
          <a:p>
            <a:pPr>
              <a:lnSpc>
                <a:spcPct val="150000"/>
              </a:lnSpc>
            </a:pPr>
            <a:r>
              <a:rPr lang="en-US" dirty="0" smtClean="0"/>
              <a:t>Paper </a:t>
            </a:r>
            <a:r>
              <a:rPr lang="en-US" dirty="0"/>
              <a:t>electrophoresis is not used to resolve </a:t>
            </a:r>
            <a:r>
              <a:rPr lang="en-US" dirty="0" smtClean="0"/>
              <a:t>macromolecules because </a:t>
            </a:r>
            <a:r>
              <a:rPr lang="en-US" dirty="0"/>
              <a:t>of its adsorption and surface tension which alters or denatures the macromolecules, causing poor resolution.</a:t>
            </a:r>
            <a:endParaRPr lang="en-GB" dirty="0"/>
          </a:p>
          <a:p>
            <a:pPr>
              <a:lnSpc>
                <a:spcPct val="150000"/>
              </a:lnSpc>
            </a:pPr>
            <a:r>
              <a:rPr lang="en-US" dirty="0" smtClean="0"/>
              <a:t>Electrophoresis</a:t>
            </a:r>
            <a:r>
              <a:rPr lang="en-US" dirty="0"/>
              <a:t>’ measurements are qualitative rather than quantitative which would not give us precise protein value.</a:t>
            </a:r>
            <a:endParaRPr lang="en-GB" dirty="0"/>
          </a:p>
          <a:p>
            <a:pPr>
              <a:lnSpc>
                <a:spcPct val="150000"/>
              </a:lnSpc>
            </a:pPr>
            <a:r>
              <a:rPr lang="en-US" dirty="0" smtClean="0"/>
              <a:t>Comparison </a:t>
            </a:r>
            <a:r>
              <a:rPr lang="en-US" dirty="0"/>
              <a:t>of molecules is based on the band density (darkness) of different spots on the gel. This method has some degree of error, and samples are usually run multiple times to get clean results</a:t>
            </a:r>
            <a:r>
              <a:rPr lang="en-US" dirty="0" smtClean="0"/>
              <a:t>.</a:t>
            </a:r>
            <a:endParaRPr lang="en-GB" dirty="0"/>
          </a:p>
        </p:txBody>
      </p:sp>
      <p:sp>
        <p:nvSpPr>
          <p:cNvPr id="4" name="Footer Placeholder 3"/>
          <p:cNvSpPr>
            <a:spLocks noGrp="1"/>
          </p:cNvSpPr>
          <p:nvPr>
            <p:ph type="ftr" sz="quarter" idx="11"/>
          </p:nvPr>
        </p:nvSpPr>
        <p:spPr/>
        <p:txBody>
          <a:bodyPr/>
          <a:lstStyle/>
          <a:p>
            <a:r>
              <a:rPr lang="en-GB" smtClean="0"/>
              <a:t>ELECTROPHORESIS</a:t>
            </a:r>
            <a:endParaRPr lang="en-GB"/>
          </a:p>
        </p:txBody>
      </p:sp>
      <p:sp>
        <p:nvSpPr>
          <p:cNvPr id="5" name="Slide Number Placeholder 4"/>
          <p:cNvSpPr>
            <a:spLocks noGrp="1"/>
          </p:cNvSpPr>
          <p:nvPr>
            <p:ph type="sldNum" sz="quarter" idx="12"/>
          </p:nvPr>
        </p:nvSpPr>
        <p:spPr/>
        <p:txBody>
          <a:bodyPr/>
          <a:lstStyle/>
          <a:p>
            <a:fld id="{C03FDF36-D6B7-4D6D-9AE5-7E857AEF4B42}" type="slidenum">
              <a:rPr lang="en-GB" smtClean="0"/>
              <a:t>15</a:t>
            </a:fld>
            <a:endParaRPr lang="en-GB"/>
          </a:p>
        </p:txBody>
      </p:sp>
    </p:spTree>
    <p:extLst>
      <p:ext uri="{BB962C8B-B14F-4D97-AF65-F5344CB8AC3E}">
        <p14:creationId xmlns:p14="http://schemas.microsoft.com/office/powerpoint/2010/main" val="42399260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69818"/>
            <a:ext cx="8946541" cy="6078582"/>
          </a:xfrm>
        </p:spPr>
        <p:txBody>
          <a:bodyPr>
            <a:normAutofit fontScale="92500"/>
          </a:bodyPr>
          <a:lstStyle/>
          <a:p>
            <a:pPr>
              <a:lnSpc>
                <a:spcPct val="300000"/>
              </a:lnSpc>
            </a:pPr>
            <a:r>
              <a:rPr lang="en-US" dirty="0" smtClean="0"/>
              <a:t>Substantial </a:t>
            </a:r>
            <a:r>
              <a:rPr lang="en-US" dirty="0"/>
              <a:t>starting sample is </a:t>
            </a:r>
            <a:r>
              <a:rPr lang="en-US" dirty="0" smtClean="0"/>
              <a:t>required</a:t>
            </a:r>
          </a:p>
          <a:p>
            <a:pPr>
              <a:lnSpc>
                <a:spcPct val="300000"/>
              </a:lnSpc>
            </a:pPr>
            <a:r>
              <a:rPr lang="en-US" dirty="0" smtClean="0"/>
              <a:t>Only </a:t>
            </a:r>
            <a:r>
              <a:rPr lang="en-US" dirty="0"/>
              <a:t>certain molecules can be </a:t>
            </a:r>
            <a:r>
              <a:rPr lang="en-US" dirty="0" smtClean="0"/>
              <a:t>visualized</a:t>
            </a:r>
          </a:p>
          <a:p>
            <a:pPr>
              <a:lnSpc>
                <a:spcPct val="300000"/>
              </a:lnSpc>
            </a:pPr>
            <a:r>
              <a:rPr lang="en-US" dirty="0" smtClean="0"/>
              <a:t>As </a:t>
            </a:r>
            <a:r>
              <a:rPr lang="en-US" dirty="0"/>
              <a:t>in protein electrophoresis, relatively low level of polymorphism is found at different levels resulting in lower taxonomic limits for the </a:t>
            </a:r>
            <a:r>
              <a:rPr lang="en-US" dirty="0" smtClean="0"/>
              <a:t>population.</a:t>
            </a:r>
            <a:endParaRPr lang="en-GB" dirty="0" smtClean="0"/>
          </a:p>
          <a:p>
            <a:pPr>
              <a:lnSpc>
                <a:spcPct val="300000"/>
              </a:lnSpc>
            </a:pPr>
            <a:r>
              <a:rPr lang="en-US" dirty="0" smtClean="0"/>
              <a:t>Capillary </a:t>
            </a:r>
            <a:r>
              <a:rPr lang="en-US" dirty="0"/>
              <a:t>electrophoresis </a:t>
            </a:r>
            <a:r>
              <a:rPr lang="en-US" dirty="0" smtClean="0"/>
              <a:t> </a:t>
            </a:r>
            <a:r>
              <a:rPr lang="en-US" dirty="0"/>
              <a:t>obviously not useful as a preparative method</a:t>
            </a:r>
            <a:r>
              <a:rPr lang="en-US" dirty="0" smtClean="0"/>
              <a:t>.</a:t>
            </a:r>
            <a:endParaRPr lang="en-GB" dirty="0"/>
          </a:p>
        </p:txBody>
      </p:sp>
      <p:sp>
        <p:nvSpPr>
          <p:cNvPr id="4" name="Footer Placeholder 3"/>
          <p:cNvSpPr>
            <a:spLocks noGrp="1"/>
          </p:cNvSpPr>
          <p:nvPr>
            <p:ph type="ftr" sz="quarter" idx="11"/>
          </p:nvPr>
        </p:nvSpPr>
        <p:spPr/>
        <p:txBody>
          <a:bodyPr/>
          <a:lstStyle/>
          <a:p>
            <a:r>
              <a:rPr lang="en-GB" smtClean="0"/>
              <a:t>ELECTROPHORESIS</a:t>
            </a:r>
            <a:endParaRPr lang="en-GB"/>
          </a:p>
        </p:txBody>
      </p:sp>
      <p:sp>
        <p:nvSpPr>
          <p:cNvPr id="5" name="Slide Number Placeholder 4"/>
          <p:cNvSpPr>
            <a:spLocks noGrp="1"/>
          </p:cNvSpPr>
          <p:nvPr>
            <p:ph type="sldNum" sz="quarter" idx="12"/>
          </p:nvPr>
        </p:nvSpPr>
        <p:spPr/>
        <p:txBody>
          <a:bodyPr/>
          <a:lstStyle/>
          <a:p>
            <a:fld id="{C03FDF36-D6B7-4D6D-9AE5-7E857AEF4B42}" type="slidenum">
              <a:rPr lang="en-GB" smtClean="0"/>
              <a:t>16</a:t>
            </a:fld>
            <a:endParaRPr lang="en-GB"/>
          </a:p>
        </p:txBody>
      </p:sp>
    </p:spTree>
    <p:extLst>
      <p:ext uri="{BB962C8B-B14F-4D97-AF65-F5344CB8AC3E}">
        <p14:creationId xmlns:p14="http://schemas.microsoft.com/office/powerpoint/2010/main" val="139930892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9882" y="3143667"/>
            <a:ext cx="9404723" cy="1400530"/>
          </a:xfrm>
        </p:spPr>
        <p:txBody>
          <a:bodyPr/>
          <a:lstStyle/>
          <a:p>
            <a:r>
              <a:rPr lang="en-US" b="1" dirty="0"/>
              <a:t>USES OF ELECTROPHORESIS</a:t>
            </a:r>
            <a:endParaRPr lang="en-GB" dirty="0"/>
          </a:p>
        </p:txBody>
      </p:sp>
      <p:sp>
        <p:nvSpPr>
          <p:cNvPr id="4" name="Footer Placeholder 3"/>
          <p:cNvSpPr>
            <a:spLocks noGrp="1"/>
          </p:cNvSpPr>
          <p:nvPr>
            <p:ph type="ftr" sz="quarter" idx="11"/>
          </p:nvPr>
        </p:nvSpPr>
        <p:spPr/>
        <p:txBody>
          <a:bodyPr/>
          <a:lstStyle/>
          <a:p>
            <a:r>
              <a:rPr lang="en-GB" smtClean="0"/>
              <a:t>ELECTROPHORESIS</a:t>
            </a:r>
            <a:endParaRPr lang="en-GB"/>
          </a:p>
        </p:txBody>
      </p:sp>
      <p:sp>
        <p:nvSpPr>
          <p:cNvPr id="5" name="Slide Number Placeholder 4"/>
          <p:cNvSpPr>
            <a:spLocks noGrp="1"/>
          </p:cNvSpPr>
          <p:nvPr>
            <p:ph type="sldNum" sz="quarter" idx="12"/>
          </p:nvPr>
        </p:nvSpPr>
        <p:spPr/>
        <p:txBody>
          <a:bodyPr/>
          <a:lstStyle/>
          <a:p>
            <a:fld id="{C03FDF36-D6B7-4D6D-9AE5-7E857AEF4B42}" type="slidenum">
              <a:rPr lang="en-GB" smtClean="0"/>
              <a:t>17</a:t>
            </a:fld>
            <a:endParaRPr lang="en-GB"/>
          </a:p>
        </p:txBody>
      </p:sp>
    </p:spTree>
    <p:extLst>
      <p:ext uri="{BB962C8B-B14F-4D97-AF65-F5344CB8AC3E}">
        <p14:creationId xmlns:p14="http://schemas.microsoft.com/office/powerpoint/2010/main" val="61986306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53568"/>
          </a:xfrm>
        </p:spPr>
        <p:txBody>
          <a:bodyPr/>
          <a:lstStyle/>
          <a:p>
            <a:r>
              <a:rPr lang="en-US" dirty="0" smtClean="0"/>
              <a:t>Agarose </a:t>
            </a:r>
            <a:r>
              <a:rPr lang="en-US" dirty="0"/>
              <a:t>gel electrophoresis.</a:t>
            </a:r>
            <a:r>
              <a:rPr lang="en-GB" dirty="0"/>
              <a:t/>
            </a:r>
            <a:br>
              <a:rPr lang="en-GB" dirty="0"/>
            </a:br>
            <a:endParaRPr lang="en-GB" dirty="0"/>
          </a:p>
        </p:txBody>
      </p:sp>
      <p:sp>
        <p:nvSpPr>
          <p:cNvPr id="3" name="Content Placeholder 2"/>
          <p:cNvSpPr>
            <a:spLocks noGrp="1"/>
          </p:cNvSpPr>
          <p:nvPr>
            <p:ph idx="1"/>
          </p:nvPr>
        </p:nvSpPr>
        <p:spPr>
          <a:xfrm>
            <a:off x="1103312" y="1306286"/>
            <a:ext cx="8946541" cy="4942113"/>
          </a:xfrm>
        </p:spPr>
        <p:txBody>
          <a:bodyPr>
            <a:normAutofit/>
          </a:bodyPr>
          <a:lstStyle/>
          <a:p>
            <a:pPr lvl="0">
              <a:lnSpc>
                <a:spcPct val="150000"/>
              </a:lnSpc>
            </a:pPr>
            <a:r>
              <a:rPr lang="en-US" dirty="0" smtClean="0"/>
              <a:t>Agarose </a:t>
            </a:r>
            <a:r>
              <a:rPr lang="en-US" dirty="0"/>
              <a:t>gel is used to estimate the size of DNA fragments after digesting with restriction enzymes.</a:t>
            </a:r>
            <a:endParaRPr lang="en-GB" dirty="0"/>
          </a:p>
          <a:p>
            <a:pPr lvl="0">
              <a:lnSpc>
                <a:spcPct val="150000"/>
              </a:lnSpc>
            </a:pPr>
            <a:r>
              <a:rPr lang="en-US" dirty="0"/>
              <a:t>It has also been routine tool in molecular genetics diagnosis or genetic fingering via analyses of PCR products.</a:t>
            </a:r>
            <a:endParaRPr lang="en-GB" dirty="0"/>
          </a:p>
          <a:p>
            <a:pPr lvl="0">
              <a:lnSpc>
                <a:spcPct val="150000"/>
              </a:lnSpc>
            </a:pPr>
            <a:r>
              <a:rPr lang="en-US" dirty="0"/>
              <a:t>Capillary </a:t>
            </a:r>
            <a:r>
              <a:rPr lang="en-US" dirty="0" smtClean="0"/>
              <a:t>electrophoresis finds place in assessment of the spermatocytes’ viability.</a:t>
            </a:r>
          </a:p>
          <a:p>
            <a:pPr lvl="0">
              <a:lnSpc>
                <a:spcPct val="150000"/>
              </a:lnSpc>
            </a:pPr>
            <a:r>
              <a:rPr lang="en-US" dirty="0" smtClean="0"/>
              <a:t> </a:t>
            </a:r>
            <a:r>
              <a:rPr lang="en-US" dirty="0"/>
              <a:t>It is commonly used to resolve circular DNA with different supercoiling topology</a:t>
            </a:r>
            <a:endParaRPr lang="en-GB" dirty="0"/>
          </a:p>
          <a:p>
            <a:pPr>
              <a:lnSpc>
                <a:spcPct val="150000"/>
              </a:lnSpc>
            </a:pPr>
            <a:r>
              <a:rPr lang="en-US" dirty="0" smtClean="0"/>
              <a:t>It </a:t>
            </a:r>
            <a:r>
              <a:rPr lang="en-US" dirty="0"/>
              <a:t>allows purification of DNA fragments.</a:t>
            </a:r>
            <a:endParaRPr lang="en-GB" dirty="0"/>
          </a:p>
        </p:txBody>
      </p:sp>
      <p:sp>
        <p:nvSpPr>
          <p:cNvPr id="4" name="Footer Placeholder 3"/>
          <p:cNvSpPr>
            <a:spLocks noGrp="1"/>
          </p:cNvSpPr>
          <p:nvPr>
            <p:ph type="ftr" sz="quarter" idx="11"/>
          </p:nvPr>
        </p:nvSpPr>
        <p:spPr/>
        <p:txBody>
          <a:bodyPr/>
          <a:lstStyle/>
          <a:p>
            <a:r>
              <a:rPr lang="en-GB" smtClean="0"/>
              <a:t>ELECTROPHORESIS</a:t>
            </a:r>
            <a:endParaRPr lang="en-GB"/>
          </a:p>
        </p:txBody>
      </p:sp>
      <p:sp>
        <p:nvSpPr>
          <p:cNvPr id="5" name="Slide Number Placeholder 4"/>
          <p:cNvSpPr>
            <a:spLocks noGrp="1"/>
          </p:cNvSpPr>
          <p:nvPr>
            <p:ph type="sldNum" sz="quarter" idx="12"/>
          </p:nvPr>
        </p:nvSpPr>
        <p:spPr/>
        <p:txBody>
          <a:bodyPr/>
          <a:lstStyle/>
          <a:p>
            <a:fld id="{C03FDF36-D6B7-4D6D-9AE5-7E857AEF4B42}" type="slidenum">
              <a:rPr lang="en-GB" smtClean="0"/>
              <a:t>18</a:t>
            </a:fld>
            <a:endParaRPr lang="en-GB"/>
          </a:p>
        </p:txBody>
      </p:sp>
    </p:spTree>
    <p:extLst>
      <p:ext uri="{BB962C8B-B14F-4D97-AF65-F5344CB8AC3E}">
        <p14:creationId xmlns:p14="http://schemas.microsoft.com/office/powerpoint/2010/main" val="426441196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SDS-PAGE</a:t>
            </a:r>
            <a:endParaRPr lang="en-GB" dirty="0"/>
          </a:p>
        </p:txBody>
      </p:sp>
      <p:sp>
        <p:nvSpPr>
          <p:cNvPr id="3" name="Content Placeholder 2"/>
          <p:cNvSpPr>
            <a:spLocks noGrp="1"/>
          </p:cNvSpPr>
          <p:nvPr>
            <p:ph idx="1"/>
          </p:nvPr>
        </p:nvSpPr>
        <p:spPr/>
        <p:txBody>
          <a:bodyPr/>
          <a:lstStyle/>
          <a:p>
            <a:pPr lvl="0">
              <a:lnSpc>
                <a:spcPct val="150000"/>
              </a:lnSpc>
            </a:pPr>
            <a:r>
              <a:rPr lang="en-US" dirty="0" smtClean="0"/>
              <a:t>Determine </a:t>
            </a:r>
            <a:r>
              <a:rPr lang="en-US" dirty="0"/>
              <a:t>molecular weight of a peptide/protein</a:t>
            </a:r>
            <a:endParaRPr lang="en-GB" dirty="0"/>
          </a:p>
          <a:p>
            <a:pPr lvl="0">
              <a:lnSpc>
                <a:spcPct val="150000"/>
              </a:lnSpc>
            </a:pPr>
            <a:r>
              <a:rPr lang="en-US" dirty="0"/>
              <a:t>Identify protein</a:t>
            </a:r>
            <a:endParaRPr lang="en-GB" dirty="0"/>
          </a:p>
          <a:p>
            <a:pPr lvl="0">
              <a:lnSpc>
                <a:spcPct val="150000"/>
              </a:lnSpc>
            </a:pPr>
            <a:r>
              <a:rPr lang="en-US" dirty="0"/>
              <a:t>Determine sample purity</a:t>
            </a:r>
            <a:endParaRPr lang="en-GB" dirty="0"/>
          </a:p>
          <a:p>
            <a:pPr lvl="0">
              <a:lnSpc>
                <a:spcPct val="150000"/>
              </a:lnSpc>
            </a:pPr>
            <a:r>
              <a:rPr lang="en-US" dirty="0"/>
              <a:t>Identify existence of disulfide bonds</a:t>
            </a:r>
            <a:endParaRPr lang="en-GB" dirty="0"/>
          </a:p>
          <a:p>
            <a:pPr lvl="0">
              <a:lnSpc>
                <a:spcPct val="150000"/>
              </a:lnSpc>
            </a:pPr>
            <a:r>
              <a:rPr lang="en-US" dirty="0"/>
              <a:t>Quantify amounts of protein</a:t>
            </a:r>
            <a:endParaRPr lang="en-GB" dirty="0"/>
          </a:p>
          <a:p>
            <a:pPr lvl="0">
              <a:lnSpc>
                <a:spcPct val="150000"/>
              </a:lnSpc>
            </a:pPr>
            <a:r>
              <a:rPr lang="en-US" dirty="0"/>
              <a:t>Second dimension in 2-D electrophoresis</a:t>
            </a:r>
            <a:endParaRPr lang="en-GB" dirty="0"/>
          </a:p>
          <a:p>
            <a:pPr lvl="0">
              <a:lnSpc>
                <a:spcPct val="150000"/>
              </a:lnSpc>
            </a:pPr>
            <a:r>
              <a:rPr lang="en-US" dirty="0"/>
              <a:t>Detection/Estimation of Genetic </a:t>
            </a:r>
            <a:r>
              <a:rPr lang="en-US" dirty="0" smtClean="0"/>
              <a:t>Diversity</a:t>
            </a:r>
            <a:endParaRPr lang="en-GB" dirty="0"/>
          </a:p>
        </p:txBody>
      </p:sp>
      <p:sp>
        <p:nvSpPr>
          <p:cNvPr id="4" name="Footer Placeholder 3"/>
          <p:cNvSpPr>
            <a:spLocks noGrp="1"/>
          </p:cNvSpPr>
          <p:nvPr>
            <p:ph type="ftr" sz="quarter" idx="11"/>
          </p:nvPr>
        </p:nvSpPr>
        <p:spPr/>
        <p:txBody>
          <a:bodyPr/>
          <a:lstStyle/>
          <a:p>
            <a:r>
              <a:rPr lang="en-GB" smtClean="0"/>
              <a:t>ELECTROPHORESIS</a:t>
            </a:r>
            <a:endParaRPr lang="en-GB"/>
          </a:p>
        </p:txBody>
      </p:sp>
      <p:sp>
        <p:nvSpPr>
          <p:cNvPr id="5" name="Slide Number Placeholder 4"/>
          <p:cNvSpPr>
            <a:spLocks noGrp="1"/>
          </p:cNvSpPr>
          <p:nvPr>
            <p:ph type="sldNum" sz="quarter" idx="12"/>
          </p:nvPr>
        </p:nvSpPr>
        <p:spPr/>
        <p:txBody>
          <a:bodyPr/>
          <a:lstStyle/>
          <a:p>
            <a:fld id="{C03FDF36-D6B7-4D6D-9AE5-7E857AEF4B42}" type="slidenum">
              <a:rPr lang="en-GB" smtClean="0"/>
              <a:t>19</a:t>
            </a:fld>
            <a:endParaRPr lang="en-GB"/>
          </a:p>
        </p:txBody>
      </p:sp>
    </p:spTree>
    <p:extLst>
      <p:ext uri="{BB962C8B-B14F-4D97-AF65-F5344CB8AC3E}">
        <p14:creationId xmlns:p14="http://schemas.microsoft.com/office/powerpoint/2010/main" val="316798372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10546190" cy="6557553"/>
          </a:xfrm>
        </p:spPr>
        <p:txBody>
          <a:bodyPr>
            <a:normAutofit fontScale="92500" lnSpcReduction="10000"/>
          </a:bodyPr>
          <a:lstStyle/>
          <a:p>
            <a:pPr marL="0" indent="0" algn="ctr">
              <a:buNone/>
            </a:pPr>
            <a:r>
              <a:rPr lang="en-US" sz="3600" dirty="0"/>
              <a:t>FEDERAL UNIVERSITY OF TECHNOLOGY, AKURE.</a:t>
            </a:r>
            <a:endParaRPr lang="en-GB" sz="3600" dirty="0"/>
          </a:p>
          <a:p>
            <a:pPr marL="0" indent="0" algn="ctr">
              <a:buNone/>
            </a:pPr>
            <a:r>
              <a:rPr lang="en-US" sz="3600" dirty="0"/>
              <a:t> </a:t>
            </a:r>
            <a:endParaRPr lang="en-GB" sz="3600" dirty="0"/>
          </a:p>
          <a:p>
            <a:pPr marL="0" indent="0" algn="ctr">
              <a:buNone/>
            </a:pPr>
            <a:r>
              <a:rPr lang="en-US" sz="3600" dirty="0"/>
              <a:t>A BIOTECHNOLOGY SEMINAR ON</a:t>
            </a:r>
            <a:endParaRPr lang="en-GB" sz="3600" dirty="0"/>
          </a:p>
          <a:p>
            <a:pPr marL="0" indent="0" algn="ctr">
              <a:buNone/>
            </a:pPr>
            <a:r>
              <a:rPr lang="en-US" sz="3600" dirty="0" smtClean="0"/>
              <a:t>ELECTROPHORESIS</a:t>
            </a:r>
          </a:p>
          <a:p>
            <a:pPr marL="0" indent="0" algn="ctr">
              <a:buNone/>
            </a:pPr>
            <a:endParaRPr lang="en-GB" sz="3600" dirty="0"/>
          </a:p>
          <a:p>
            <a:pPr marL="0" indent="0" algn="ctr">
              <a:buNone/>
            </a:pPr>
            <a:r>
              <a:rPr lang="en-US" sz="3600" dirty="0"/>
              <a:t>PRESENTED </a:t>
            </a:r>
            <a:r>
              <a:rPr lang="en-US" sz="3600" dirty="0" smtClean="0"/>
              <a:t>BY</a:t>
            </a:r>
          </a:p>
          <a:p>
            <a:pPr marL="0" indent="0" algn="ctr">
              <a:buNone/>
            </a:pPr>
            <a:endParaRPr lang="en-GB" sz="3600" dirty="0"/>
          </a:p>
          <a:p>
            <a:pPr marL="0" indent="0" algn="ctr">
              <a:buNone/>
            </a:pPr>
            <a:r>
              <a:rPr lang="en-US" sz="3600" dirty="0"/>
              <a:t>ABODUNRIN STEPHEN O.</a:t>
            </a:r>
            <a:endParaRPr lang="en-GB" sz="3600" dirty="0"/>
          </a:p>
          <a:p>
            <a:pPr marL="0" indent="0" algn="ctr">
              <a:buNone/>
            </a:pPr>
            <a:r>
              <a:rPr lang="en-US" sz="3600" dirty="0"/>
              <a:t> </a:t>
            </a:r>
            <a:endParaRPr lang="en-GB" sz="3600" dirty="0"/>
          </a:p>
          <a:p>
            <a:pPr marL="0" indent="0" algn="r">
              <a:buNone/>
            </a:pPr>
            <a:endParaRPr lang="en-US" sz="3600" dirty="0" smtClean="0"/>
          </a:p>
          <a:p>
            <a:pPr marL="0" indent="0" algn="r">
              <a:buNone/>
            </a:pPr>
            <a:r>
              <a:rPr lang="en-US" sz="3600" dirty="0" smtClean="0"/>
              <a:t>APRIL</a:t>
            </a:r>
            <a:r>
              <a:rPr lang="en-US" sz="3600" dirty="0"/>
              <a:t>, 2017</a:t>
            </a:r>
            <a:r>
              <a:rPr lang="en-US" sz="3600" dirty="0" smtClean="0"/>
              <a:t>.</a:t>
            </a:r>
            <a:endParaRPr lang="en-GB" sz="3600" dirty="0"/>
          </a:p>
        </p:txBody>
      </p:sp>
      <p:sp>
        <p:nvSpPr>
          <p:cNvPr id="4" name="Footer Placeholder 3"/>
          <p:cNvSpPr>
            <a:spLocks noGrp="1"/>
          </p:cNvSpPr>
          <p:nvPr>
            <p:ph type="ftr" sz="quarter" idx="11"/>
          </p:nvPr>
        </p:nvSpPr>
        <p:spPr/>
        <p:txBody>
          <a:bodyPr/>
          <a:lstStyle/>
          <a:p>
            <a:r>
              <a:rPr lang="en-GB" smtClean="0"/>
              <a:t>ELECTROPHORESIS</a:t>
            </a:r>
            <a:endParaRPr lang="en-GB"/>
          </a:p>
        </p:txBody>
      </p:sp>
      <p:sp>
        <p:nvSpPr>
          <p:cNvPr id="5" name="Slide Number Placeholder 4"/>
          <p:cNvSpPr>
            <a:spLocks noGrp="1"/>
          </p:cNvSpPr>
          <p:nvPr>
            <p:ph type="sldNum" sz="quarter" idx="12"/>
          </p:nvPr>
        </p:nvSpPr>
        <p:spPr/>
        <p:txBody>
          <a:bodyPr/>
          <a:lstStyle/>
          <a:p>
            <a:fld id="{C03FDF36-D6B7-4D6D-9AE5-7E857AEF4B42}" type="slidenum">
              <a:rPr lang="en-GB" smtClean="0"/>
              <a:t>2</a:t>
            </a:fld>
            <a:endParaRPr lang="en-GB"/>
          </a:p>
        </p:txBody>
      </p:sp>
    </p:spTree>
    <p:extLst>
      <p:ext uri="{BB962C8B-B14F-4D97-AF65-F5344CB8AC3E}">
        <p14:creationId xmlns:p14="http://schemas.microsoft.com/office/powerpoint/2010/main" val="7821362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GB" sz="5400" dirty="0" smtClean="0"/>
              <a:t>THANKS </a:t>
            </a:r>
          </a:p>
          <a:p>
            <a:pPr marL="0" indent="0" algn="ctr">
              <a:buNone/>
            </a:pPr>
            <a:r>
              <a:rPr lang="en-GB" sz="5400" dirty="0" smtClean="0"/>
              <a:t>FOR </a:t>
            </a:r>
          </a:p>
          <a:p>
            <a:pPr marL="0" indent="0" algn="ctr">
              <a:buNone/>
            </a:pPr>
            <a:r>
              <a:rPr lang="en-GB" sz="5400" dirty="0" smtClean="0"/>
              <a:t>YOUR ATTENTION</a:t>
            </a:r>
            <a:endParaRPr lang="en-GB" sz="5400" dirty="0"/>
          </a:p>
        </p:txBody>
      </p:sp>
      <p:sp>
        <p:nvSpPr>
          <p:cNvPr id="4" name="Footer Placeholder 3"/>
          <p:cNvSpPr>
            <a:spLocks noGrp="1"/>
          </p:cNvSpPr>
          <p:nvPr>
            <p:ph type="ftr" sz="quarter" idx="11"/>
          </p:nvPr>
        </p:nvSpPr>
        <p:spPr/>
        <p:txBody>
          <a:bodyPr/>
          <a:lstStyle/>
          <a:p>
            <a:r>
              <a:rPr lang="en-GB" smtClean="0"/>
              <a:t>ELECTROPHORESIS</a:t>
            </a:r>
            <a:endParaRPr lang="en-GB"/>
          </a:p>
        </p:txBody>
      </p:sp>
      <p:sp>
        <p:nvSpPr>
          <p:cNvPr id="5" name="Slide Number Placeholder 4"/>
          <p:cNvSpPr>
            <a:spLocks noGrp="1"/>
          </p:cNvSpPr>
          <p:nvPr>
            <p:ph type="sldNum" sz="quarter" idx="12"/>
          </p:nvPr>
        </p:nvSpPr>
        <p:spPr/>
        <p:txBody>
          <a:bodyPr/>
          <a:lstStyle/>
          <a:p>
            <a:fld id="{C03FDF36-D6B7-4D6D-9AE5-7E857AEF4B42}" type="slidenum">
              <a:rPr lang="en-GB" smtClean="0"/>
              <a:t>20</a:t>
            </a:fld>
            <a:endParaRPr lang="en-GB"/>
          </a:p>
        </p:txBody>
      </p:sp>
    </p:spTree>
    <p:extLst>
      <p:ext uri="{BB962C8B-B14F-4D97-AF65-F5344CB8AC3E}">
        <p14:creationId xmlns:p14="http://schemas.microsoft.com/office/powerpoint/2010/main" val="41906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par>
                          <p:cTn id="21" fill="hold">
                            <p:stCondLst>
                              <p:cond delay="2000"/>
                            </p:stCondLst>
                            <p:childTnLst>
                              <p:par>
                                <p:cTn id="22" presetID="26" presetClass="entr" presetSubtype="0" fill="hold" nodeType="after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wipe(down)">
                                      <p:cBhvr>
                                        <p:cTn id="24" dur="580">
                                          <p:stCondLst>
                                            <p:cond delay="0"/>
                                          </p:stCondLst>
                                        </p:cTn>
                                        <p:tgtEl>
                                          <p:spTgt spid="3">
                                            <p:txEl>
                                              <p:pRg st="1" end="1"/>
                                            </p:txEl>
                                          </p:spTgt>
                                        </p:tgtEl>
                                      </p:cBhvr>
                                    </p:animEffect>
                                    <p:anim calcmode="lin" valueType="num">
                                      <p:cBhvr>
                                        <p:cTn id="25"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0" dur="26">
                                          <p:stCondLst>
                                            <p:cond delay="650"/>
                                          </p:stCondLst>
                                        </p:cTn>
                                        <p:tgtEl>
                                          <p:spTgt spid="3">
                                            <p:txEl>
                                              <p:pRg st="1" end="1"/>
                                            </p:txEl>
                                          </p:spTgt>
                                        </p:tgtEl>
                                      </p:cBhvr>
                                      <p:to x="100000" y="60000"/>
                                    </p:animScale>
                                    <p:animScale>
                                      <p:cBhvr>
                                        <p:cTn id="31" dur="166" decel="50000">
                                          <p:stCondLst>
                                            <p:cond delay="676"/>
                                          </p:stCondLst>
                                        </p:cTn>
                                        <p:tgtEl>
                                          <p:spTgt spid="3">
                                            <p:txEl>
                                              <p:pRg st="1" end="1"/>
                                            </p:txEl>
                                          </p:spTgt>
                                        </p:tgtEl>
                                      </p:cBhvr>
                                      <p:to x="100000" y="100000"/>
                                    </p:animScale>
                                    <p:animScale>
                                      <p:cBhvr>
                                        <p:cTn id="32" dur="26">
                                          <p:stCondLst>
                                            <p:cond delay="1312"/>
                                          </p:stCondLst>
                                        </p:cTn>
                                        <p:tgtEl>
                                          <p:spTgt spid="3">
                                            <p:txEl>
                                              <p:pRg st="1" end="1"/>
                                            </p:txEl>
                                          </p:spTgt>
                                        </p:tgtEl>
                                      </p:cBhvr>
                                      <p:to x="100000" y="80000"/>
                                    </p:animScale>
                                    <p:animScale>
                                      <p:cBhvr>
                                        <p:cTn id="33" dur="166" decel="50000">
                                          <p:stCondLst>
                                            <p:cond delay="1338"/>
                                          </p:stCondLst>
                                        </p:cTn>
                                        <p:tgtEl>
                                          <p:spTgt spid="3">
                                            <p:txEl>
                                              <p:pRg st="1" end="1"/>
                                            </p:txEl>
                                          </p:spTgt>
                                        </p:tgtEl>
                                      </p:cBhvr>
                                      <p:to x="100000" y="100000"/>
                                    </p:animScale>
                                    <p:animScale>
                                      <p:cBhvr>
                                        <p:cTn id="34" dur="26">
                                          <p:stCondLst>
                                            <p:cond delay="1642"/>
                                          </p:stCondLst>
                                        </p:cTn>
                                        <p:tgtEl>
                                          <p:spTgt spid="3">
                                            <p:txEl>
                                              <p:pRg st="1" end="1"/>
                                            </p:txEl>
                                          </p:spTgt>
                                        </p:tgtEl>
                                      </p:cBhvr>
                                      <p:to x="100000" y="90000"/>
                                    </p:animScale>
                                    <p:animScale>
                                      <p:cBhvr>
                                        <p:cTn id="35" dur="166" decel="50000">
                                          <p:stCondLst>
                                            <p:cond delay="1668"/>
                                          </p:stCondLst>
                                        </p:cTn>
                                        <p:tgtEl>
                                          <p:spTgt spid="3">
                                            <p:txEl>
                                              <p:pRg st="1" end="1"/>
                                            </p:txEl>
                                          </p:spTgt>
                                        </p:tgtEl>
                                      </p:cBhvr>
                                      <p:to x="100000" y="100000"/>
                                    </p:animScale>
                                    <p:animScale>
                                      <p:cBhvr>
                                        <p:cTn id="36" dur="26">
                                          <p:stCondLst>
                                            <p:cond delay="1808"/>
                                          </p:stCondLst>
                                        </p:cTn>
                                        <p:tgtEl>
                                          <p:spTgt spid="3">
                                            <p:txEl>
                                              <p:pRg st="1" end="1"/>
                                            </p:txEl>
                                          </p:spTgt>
                                        </p:tgtEl>
                                      </p:cBhvr>
                                      <p:to x="100000" y="95000"/>
                                    </p:animScale>
                                    <p:animScale>
                                      <p:cBhvr>
                                        <p:cTn id="37" dur="166" decel="50000">
                                          <p:stCondLst>
                                            <p:cond delay="1834"/>
                                          </p:stCondLst>
                                        </p:cTn>
                                        <p:tgtEl>
                                          <p:spTgt spid="3">
                                            <p:txEl>
                                              <p:pRg st="1" end="1"/>
                                            </p:txEl>
                                          </p:spTgt>
                                        </p:tgtEl>
                                      </p:cBhvr>
                                      <p:to x="100000" y="100000"/>
                                    </p:animScale>
                                  </p:childTnLst>
                                </p:cTn>
                              </p:par>
                            </p:childTnLst>
                          </p:cTn>
                        </p:par>
                        <p:par>
                          <p:cTn id="38" fill="hold">
                            <p:stCondLst>
                              <p:cond delay="4000"/>
                            </p:stCondLst>
                            <p:childTnLst>
                              <p:par>
                                <p:cTn id="39" presetID="26" presetClass="entr" presetSubtype="0" fill="hold" nodeType="after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wipe(down)">
                                      <p:cBhvr>
                                        <p:cTn id="41" dur="580">
                                          <p:stCondLst>
                                            <p:cond delay="0"/>
                                          </p:stCondLst>
                                        </p:cTn>
                                        <p:tgtEl>
                                          <p:spTgt spid="3">
                                            <p:txEl>
                                              <p:pRg st="2" end="2"/>
                                            </p:txEl>
                                          </p:spTgt>
                                        </p:tgtEl>
                                      </p:cBhvr>
                                    </p:animEffect>
                                    <p:anim calcmode="lin" valueType="num">
                                      <p:cBhvr>
                                        <p:cTn id="4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2" end="2"/>
                                            </p:txEl>
                                          </p:spTgt>
                                        </p:tgtEl>
                                      </p:cBhvr>
                                      <p:to x="100000" y="60000"/>
                                    </p:animScale>
                                    <p:animScale>
                                      <p:cBhvr>
                                        <p:cTn id="48" dur="166" decel="50000">
                                          <p:stCondLst>
                                            <p:cond delay="676"/>
                                          </p:stCondLst>
                                        </p:cTn>
                                        <p:tgtEl>
                                          <p:spTgt spid="3">
                                            <p:txEl>
                                              <p:pRg st="2" end="2"/>
                                            </p:txEl>
                                          </p:spTgt>
                                        </p:tgtEl>
                                      </p:cBhvr>
                                      <p:to x="100000" y="100000"/>
                                    </p:animScale>
                                    <p:animScale>
                                      <p:cBhvr>
                                        <p:cTn id="49" dur="26">
                                          <p:stCondLst>
                                            <p:cond delay="1312"/>
                                          </p:stCondLst>
                                        </p:cTn>
                                        <p:tgtEl>
                                          <p:spTgt spid="3">
                                            <p:txEl>
                                              <p:pRg st="2" end="2"/>
                                            </p:txEl>
                                          </p:spTgt>
                                        </p:tgtEl>
                                      </p:cBhvr>
                                      <p:to x="100000" y="80000"/>
                                    </p:animScale>
                                    <p:animScale>
                                      <p:cBhvr>
                                        <p:cTn id="50" dur="166" decel="50000">
                                          <p:stCondLst>
                                            <p:cond delay="1338"/>
                                          </p:stCondLst>
                                        </p:cTn>
                                        <p:tgtEl>
                                          <p:spTgt spid="3">
                                            <p:txEl>
                                              <p:pRg st="2" end="2"/>
                                            </p:txEl>
                                          </p:spTgt>
                                        </p:tgtEl>
                                      </p:cBhvr>
                                      <p:to x="100000" y="100000"/>
                                    </p:animScale>
                                    <p:animScale>
                                      <p:cBhvr>
                                        <p:cTn id="51" dur="26">
                                          <p:stCondLst>
                                            <p:cond delay="1642"/>
                                          </p:stCondLst>
                                        </p:cTn>
                                        <p:tgtEl>
                                          <p:spTgt spid="3">
                                            <p:txEl>
                                              <p:pRg st="2" end="2"/>
                                            </p:txEl>
                                          </p:spTgt>
                                        </p:tgtEl>
                                      </p:cBhvr>
                                      <p:to x="100000" y="90000"/>
                                    </p:animScale>
                                    <p:animScale>
                                      <p:cBhvr>
                                        <p:cTn id="52" dur="166" decel="50000">
                                          <p:stCondLst>
                                            <p:cond delay="1668"/>
                                          </p:stCondLst>
                                        </p:cTn>
                                        <p:tgtEl>
                                          <p:spTgt spid="3">
                                            <p:txEl>
                                              <p:pRg st="2" end="2"/>
                                            </p:txEl>
                                          </p:spTgt>
                                        </p:tgtEl>
                                      </p:cBhvr>
                                      <p:to x="100000" y="100000"/>
                                    </p:animScale>
                                    <p:animScale>
                                      <p:cBhvr>
                                        <p:cTn id="53" dur="26">
                                          <p:stCondLst>
                                            <p:cond delay="1808"/>
                                          </p:stCondLst>
                                        </p:cTn>
                                        <p:tgtEl>
                                          <p:spTgt spid="3">
                                            <p:txEl>
                                              <p:pRg st="2" end="2"/>
                                            </p:txEl>
                                          </p:spTgt>
                                        </p:tgtEl>
                                      </p:cBhvr>
                                      <p:to x="100000" y="95000"/>
                                    </p:animScale>
                                    <p:animScale>
                                      <p:cBhvr>
                                        <p:cTn id="54"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7815" y="1491216"/>
            <a:ext cx="8946541" cy="4195481"/>
          </a:xfrm>
        </p:spPr>
        <p:txBody>
          <a:bodyPr>
            <a:normAutofit/>
          </a:bodyPr>
          <a:lstStyle/>
          <a:p>
            <a:pPr marL="0" indent="0" algn="ctr">
              <a:lnSpc>
                <a:spcPct val="300000"/>
              </a:lnSpc>
              <a:buNone/>
            </a:pPr>
            <a:r>
              <a:rPr lang="en-US" sz="5400" b="1" dirty="0"/>
              <a:t>INTRODUCTION</a:t>
            </a:r>
            <a:endParaRPr lang="en-GB" sz="5400" dirty="0"/>
          </a:p>
        </p:txBody>
      </p:sp>
      <p:sp>
        <p:nvSpPr>
          <p:cNvPr id="4" name="Footer Placeholder 3"/>
          <p:cNvSpPr>
            <a:spLocks noGrp="1"/>
          </p:cNvSpPr>
          <p:nvPr>
            <p:ph type="ftr" sz="quarter" idx="11"/>
          </p:nvPr>
        </p:nvSpPr>
        <p:spPr/>
        <p:txBody>
          <a:bodyPr/>
          <a:lstStyle/>
          <a:p>
            <a:r>
              <a:rPr lang="en-GB" smtClean="0"/>
              <a:t>ELECTROPHORESIS</a:t>
            </a:r>
            <a:endParaRPr lang="en-GB"/>
          </a:p>
        </p:txBody>
      </p:sp>
      <p:sp>
        <p:nvSpPr>
          <p:cNvPr id="5" name="Slide Number Placeholder 4"/>
          <p:cNvSpPr>
            <a:spLocks noGrp="1"/>
          </p:cNvSpPr>
          <p:nvPr>
            <p:ph type="sldNum" sz="quarter" idx="12"/>
          </p:nvPr>
        </p:nvSpPr>
        <p:spPr/>
        <p:txBody>
          <a:bodyPr/>
          <a:lstStyle/>
          <a:p>
            <a:fld id="{C03FDF36-D6B7-4D6D-9AE5-7E857AEF4B42}" type="slidenum">
              <a:rPr lang="en-GB" smtClean="0"/>
              <a:t>3</a:t>
            </a:fld>
            <a:endParaRPr lang="en-GB"/>
          </a:p>
        </p:txBody>
      </p:sp>
    </p:spTree>
    <p:extLst>
      <p:ext uri="{BB962C8B-B14F-4D97-AF65-F5344CB8AC3E}">
        <p14:creationId xmlns:p14="http://schemas.microsoft.com/office/powerpoint/2010/main" val="427448701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03312" y="1293224"/>
            <a:ext cx="8946541" cy="4955176"/>
          </a:xfrm>
        </p:spPr>
        <p:txBody>
          <a:bodyPr/>
          <a:lstStyle/>
          <a:p>
            <a:pPr>
              <a:lnSpc>
                <a:spcPct val="300000"/>
              </a:lnSpc>
            </a:pPr>
            <a:r>
              <a:rPr lang="en-US" dirty="0"/>
              <a:t>Electrophoresis, electro (</a:t>
            </a:r>
            <a:r>
              <a:rPr lang="en-US" dirty="0" smtClean="0"/>
              <a:t>electric) </a:t>
            </a:r>
            <a:r>
              <a:rPr lang="en-US" dirty="0" err="1" smtClean="0"/>
              <a:t>phoresis</a:t>
            </a:r>
            <a:r>
              <a:rPr lang="en-US" dirty="0" smtClean="0"/>
              <a:t> </a:t>
            </a:r>
            <a:r>
              <a:rPr lang="en-US" dirty="0"/>
              <a:t>(being </a:t>
            </a:r>
            <a:r>
              <a:rPr lang="en-US" dirty="0" smtClean="0"/>
              <a:t>carried</a:t>
            </a:r>
            <a:r>
              <a:rPr lang="en-US" dirty="0" smtClean="0"/>
              <a:t>)</a:t>
            </a:r>
          </a:p>
          <a:p>
            <a:pPr>
              <a:lnSpc>
                <a:spcPct val="300000"/>
              </a:lnSpc>
            </a:pPr>
            <a:endParaRPr lang="en-US" dirty="0" smtClean="0"/>
          </a:p>
          <a:p>
            <a:pPr>
              <a:lnSpc>
                <a:spcPct val="300000"/>
              </a:lnSpc>
            </a:pPr>
            <a:r>
              <a:rPr lang="en-GB" dirty="0" smtClean="0"/>
              <a:t>Main components= EMF+{matrix + buffer} </a:t>
            </a:r>
          </a:p>
        </p:txBody>
      </p:sp>
      <p:sp>
        <p:nvSpPr>
          <p:cNvPr id="3" name="Footer Placeholder 2"/>
          <p:cNvSpPr>
            <a:spLocks noGrp="1"/>
          </p:cNvSpPr>
          <p:nvPr>
            <p:ph type="ftr" sz="quarter" idx="11"/>
          </p:nvPr>
        </p:nvSpPr>
        <p:spPr/>
        <p:txBody>
          <a:bodyPr/>
          <a:lstStyle/>
          <a:p>
            <a:r>
              <a:rPr lang="en-GB" sz="3200" dirty="0" smtClean="0"/>
              <a:t>ELECTROPHORESIS</a:t>
            </a:r>
            <a:endParaRPr lang="en-GB" sz="3200" dirty="0"/>
          </a:p>
        </p:txBody>
      </p:sp>
      <p:sp>
        <p:nvSpPr>
          <p:cNvPr id="5" name="Slide Number Placeholder 4"/>
          <p:cNvSpPr>
            <a:spLocks noGrp="1"/>
          </p:cNvSpPr>
          <p:nvPr>
            <p:ph type="sldNum" sz="quarter" idx="12"/>
          </p:nvPr>
        </p:nvSpPr>
        <p:spPr/>
        <p:txBody>
          <a:bodyPr/>
          <a:lstStyle/>
          <a:p>
            <a:fld id="{C03FDF36-D6B7-4D6D-9AE5-7E857AEF4B42}" type="slidenum">
              <a:rPr lang="en-GB" smtClean="0"/>
              <a:t>4</a:t>
            </a:fld>
            <a:endParaRPr lang="en-GB"/>
          </a:p>
        </p:txBody>
      </p:sp>
    </p:spTree>
    <p:extLst>
      <p:ext uri="{BB962C8B-B14F-4D97-AF65-F5344CB8AC3E}">
        <p14:creationId xmlns:p14="http://schemas.microsoft.com/office/powerpoint/2010/main" val="207167516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1689" y="1086266"/>
            <a:ext cx="8946541" cy="4195481"/>
          </a:xfrm>
        </p:spPr>
        <p:txBody>
          <a:bodyPr>
            <a:normAutofit/>
          </a:bodyPr>
          <a:lstStyle/>
          <a:p>
            <a:pPr marL="0" indent="0" algn="ctr">
              <a:lnSpc>
                <a:spcPct val="300000"/>
              </a:lnSpc>
              <a:buNone/>
            </a:pPr>
            <a:r>
              <a:rPr lang="en-GB" sz="4800" b="1" dirty="0" smtClean="0"/>
              <a:t>TYPES OF ELECTROPHORESIS</a:t>
            </a:r>
            <a:endParaRPr lang="en-GB" sz="4800" b="1" dirty="0"/>
          </a:p>
        </p:txBody>
      </p:sp>
      <p:sp>
        <p:nvSpPr>
          <p:cNvPr id="4" name="Footer Placeholder 3"/>
          <p:cNvSpPr>
            <a:spLocks noGrp="1"/>
          </p:cNvSpPr>
          <p:nvPr>
            <p:ph type="ftr" sz="quarter" idx="11"/>
          </p:nvPr>
        </p:nvSpPr>
        <p:spPr/>
        <p:txBody>
          <a:bodyPr/>
          <a:lstStyle/>
          <a:p>
            <a:r>
              <a:rPr lang="en-GB" smtClean="0"/>
              <a:t>ELECTROPHORESIS</a:t>
            </a:r>
            <a:endParaRPr lang="en-GB"/>
          </a:p>
        </p:txBody>
      </p:sp>
      <p:sp>
        <p:nvSpPr>
          <p:cNvPr id="5" name="Slide Number Placeholder 4"/>
          <p:cNvSpPr>
            <a:spLocks noGrp="1"/>
          </p:cNvSpPr>
          <p:nvPr>
            <p:ph type="sldNum" sz="quarter" idx="12"/>
          </p:nvPr>
        </p:nvSpPr>
        <p:spPr/>
        <p:txBody>
          <a:bodyPr/>
          <a:lstStyle/>
          <a:p>
            <a:fld id="{C03FDF36-D6B7-4D6D-9AE5-7E857AEF4B42}" type="slidenum">
              <a:rPr lang="en-GB" smtClean="0"/>
              <a:t>5</a:t>
            </a:fld>
            <a:endParaRPr lang="en-GB"/>
          </a:p>
        </p:txBody>
      </p:sp>
    </p:spTree>
    <p:extLst>
      <p:ext uri="{BB962C8B-B14F-4D97-AF65-F5344CB8AC3E}">
        <p14:creationId xmlns:p14="http://schemas.microsoft.com/office/powerpoint/2010/main" val="417747853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699561412"/>
              </p:ext>
            </p:extLst>
          </p:nvPr>
        </p:nvGraphicFramePr>
        <p:xfrm>
          <a:off x="646111" y="295729"/>
          <a:ext cx="10261373" cy="6000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p:cNvSpPr>
            <a:spLocks noGrp="1"/>
          </p:cNvSpPr>
          <p:nvPr>
            <p:ph type="ftr" sz="quarter" idx="11"/>
          </p:nvPr>
        </p:nvSpPr>
        <p:spPr>
          <a:xfrm rot="5400000">
            <a:off x="9630841" y="3251422"/>
            <a:ext cx="3859795" cy="304801"/>
          </a:xfrm>
        </p:spPr>
        <p:txBody>
          <a:bodyPr/>
          <a:lstStyle/>
          <a:p>
            <a:r>
              <a:rPr lang="en-GB" sz="1800" dirty="0" smtClean="0"/>
              <a:t>TYPES OF ELECTROPHORESIS</a:t>
            </a:r>
            <a:endParaRPr lang="en-GB" sz="1800" dirty="0"/>
          </a:p>
        </p:txBody>
      </p:sp>
      <p:sp>
        <p:nvSpPr>
          <p:cNvPr id="5" name="Slide Number Placeholder 4"/>
          <p:cNvSpPr>
            <a:spLocks noGrp="1"/>
          </p:cNvSpPr>
          <p:nvPr>
            <p:ph type="sldNum" sz="quarter" idx="12"/>
          </p:nvPr>
        </p:nvSpPr>
        <p:spPr/>
        <p:txBody>
          <a:bodyPr/>
          <a:lstStyle/>
          <a:p>
            <a:fld id="{C03FDF36-D6B7-4D6D-9AE5-7E857AEF4B42}" type="slidenum">
              <a:rPr lang="en-GB" smtClean="0"/>
              <a:t>6</a:t>
            </a:fld>
            <a:endParaRPr lang="en-GB"/>
          </a:p>
        </p:txBody>
      </p:sp>
    </p:spTree>
    <p:extLst>
      <p:ext uri="{BB962C8B-B14F-4D97-AF65-F5344CB8AC3E}">
        <p14:creationId xmlns:p14="http://schemas.microsoft.com/office/powerpoint/2010/main" val="3338857396"/>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50089666"/>
              </p:ext>
            </p:extLst>
          </p:nvPr>
        </p:nvGraphicFramePr>
        <p:xfrm>
          <a:off x="1103313" y="444137"/>
          <a:ext cx="8947150" cy="5804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p:cNvSpPr>
            <a:spLocks noGrp="1"/>
          </p:cNvSpPr>
          <p:nvPr>
            <p:ph type="ftr" sz="quarter" idx="11"/>
          </p:nvPr>
        </p:nvSpPr>
        <p:spPr/>
        <p:txBody>
          <a:bodyPr/>
          <a:lstStyle/>
          <a:p>
            <a:r>
              <a:rPr lang="en-GB" sz="2400" dirty="0" smtClean="0"/>
              <a:t>TYPES OF PAG</a:t>
            </a:r>
            <a:endParaRPr lang="en-GB" sz="2400" dirty="0"/>
          </a:p>
        </p:txBody>
      </p:sp>
      <p:sp>
        <p:nvSpPr>
          <p:cNvPr id="5" name="Slide Number Placeholder 4"/>
          <p:cNvSpPr>
            <a:spLocks noGrp="1"/>
          </p:cNvSpPr>
          <p:nvPr>
            <p:ph type="sldNum" sz="quarter" idx="12"/>
          </p:nvPr>
        </p:nvSpPr>
        <p:spPr/>
        <p:txBody>
          <a:bodyPr/>
          <a:lstStyle/>
          <a:p>
            <a:fld id="{C03FDF36-D6B7-4D6D-9AE5-7E857AEF4B42}" type="slidenum">
              <a:rPr lang="en-GB" smtClean="0"/>
              <a:t>7</a:t>
            </a:fld>
            <a:endParaRPr lang="en-GB"/>
          </a:p>
        </p:txBody>
      </p:sp>
    </p:spTree>
    <p:extLst>
      <p:ext uri="{BB962C8B-B14F-4D97-AF65-F5344CB8AC3E}">
        <p14:creationId xmlns:p14="http://schemas.microsoft.com/office/powerpoint/2010/main" val="4429825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054" y="1693689"/>
            <a:ext cx="9404723" cy="1400530"/>
          </a:xfrm>
        </p:spPr>
        <p:txBody>
          <a:bodyPr/>
          <a:lstStyle/>
          <a:p>
            <a:pPr>
              <a:lnSpc>
                <a:spcPct val="300000"/>
              </a:lnSpc>
            </a:pPr>
            <a:r>
              <a:rPr lang="en-US" b="1" dirty="0" smtClean="0"/>
              <a:t>FACTORS EFFECTING THE MOBILITY FRAGMENTS IN AGAROSE GELS</a:t>
            </a:r>
            <a:endParaRPr lang="en-GB" dirty="0"/>
          </a:p>
        </p:txBody>
      </p:sp>
      <p:sp>
        <p:nvSpPr>
          <p:cNvPr id="4" name="Footer Placeholder 3"/>
          <p:cNvSpPr>
            <a:spLocks noGrp="1"/>
          </p:cNvSpPr>
          <p:nvPr>
            <p:ph type="ftr" sz="quarter" idx="11"/>
          </p:nvPr>
        </p:nvSpPr>
        <p:spPr/>
        <p:txBody>
          <a:bodyPr/>
          <a:lstStyle/>
          <a:p>
            <a:endParaRPr lang="en-GB" sz="1800" dirty="0"/>
          </a:p>
        </p:txBody>
      </p:sp>
      <p:sp>
        <p:nvSpPr>
          <p:cNvPr id="5" name="Slide Number Placeholder 4"/>
          <p:cNvSpPr>
            <a:spLocks noGrp="1"/>
          </p:cNvSpPr>
          <p:nvPr>
            <p:ph type="sldNum" sz="quarter" idx="12"/>
          </p:nvPr>
        </p:nvSpPr>
        <p:spPr/>
        <p:txBody>
          <a:bodyPr/>
          <a:lstStyle/>
          <a:p>
            <a:fld id="{C03FDF36-D6B7-4D6D-9AE5-7E857AEF4B42}" type="slidenum">
              <a:rPr lang="en-GB" smtClean="0"/>
              <a:t>8</a:t>
            </a:fld>
            <a:endParaRPr lang="en-GB"/>
          </a:p>
        </p:txBody>
      </p:sp>
    </p:spTree>
    <p:extLst>
      <p:ext uri="{BB962C8B-B14F-4D97-AF65-F5344CB8AC3E}">
        <p14:creationId xmlns:p14="http://schemas.microsoft.com/office/powerpoint/2010/main" val="380730773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733009977"/>
              </p:ext>
            </p:extLst>
          </p:nvPr>
        </p:nvGraphicFramePr>
        <p:xfrm>
          <a:off x="838200" y="613955"/>
          <a:ext cx="8128000" cy="62440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p:cNvSpPr>
            <a:spLocks noGrp="1"/>
          </p:cNvSpPr>
          <p:nvPr>
            <p:ph type="ftr" sz="quarter" idx="11"/>
          </p:nvPr>
        </p:nvSpPr>
        <p:spPr/>
        <p:txBody>
          <a:bodyPr/>
          <a:lstStyle/>
          <a:p>
            <a:r>
              <a:rPr lang="en-GB" sz="1800" dirty="0"/>
              <a:t>FACTORS AFFECTING MOTILITY IN ELECTROPHORESIS</a:t>
            </a:r>
            <a:endParaRPr lang="en-GB" sz="1800" dirty="0"/>
          </a:p>
        </p:txBody>
      </p:sp>
      <p:sp>
        <p:nvSpPr>
          <p:cNvPr id="4" name="Slide Number Placeholder 3"/>
          <p:cNvSpPr>
            <a:spLocks noGrp="1"/>
          </p:cNvSpPr>
          <p:nvPr>
            <p:ph type="sldNum" sz="quarter" idx="12"/>
          </p:nvPr>
        </p:nvSpPr>
        <p:spPr/>
        <p:txBody>
          <a:bodyPr/>
          <a:lstStyle/>
          <a:p>
            <a:fld id="{C03FDF36-D6B7-4D6D-9AE5-7E857AEF4B42}" type="slidenum">
              <a:rPr lang="en-GB" smtClean="0"/>
              <a:t>9</a:t>
            </a:fld>
            <a:endParaRPr lang="en-GB"/>
          </a:p>
        </p:txBody>
      </p:sp>
    </p:spTree>
    <p:extLst>
      <p:ext uri="{BB962C8B-B14F-4D97-AF65-F5344CB8AC3E}">
        <p14:creationId xmlns:p14="http://schemas.microsoft.com/office/powerpoint/2010/main" val="417009672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3106</TotalTime>
  <Words>804</Words>
  <Application>Microsoft Office PowerPoint</Application>
  <PresentationFormat>Widescreen</PresentationFormat>
  <Paragraphs>124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FACTORS EFFECTING THE MOBILITY FRAGMENTS IN AGAROSE GELS</vt:lpstr>
      <vt:lpstr>PowerPoint Presentation</vt:lpstr>
      <vt:lpstr>PowerPoint Presentation</vt:lpstr>
      <vt:lpstr>MATERIALS</vt:lpstr>
      <vt:lpstr>METHODS</vt:lpstr>
      <vt:lpstr>Schematic representation of gel electrophoresis</vt:lpstr>
      <vt:lpstr>ADVANTAGES</vt:lpstr>
      <vt:lpstr>LIMITATIONS</vt:lpstr>
      <vt:lpstr>PowerPoint Presentation</vt:lpstr>
      <vt:lpstr>USES OF ELECTROPHORESIS</vt:lpstr>
      <vt:lpstr>Agarose gel electrophoresis. </vt:lpstr>
      <vt:lpstr>SDS-PAGE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Abodunrin Olusola</dc:creator>
  <cp:lastModifiedBy>Abodunrin Olusola</cp:lastModifiedBy>
  <cp:revision>44</cp:revision>
  <dcterms:created xsi:type="dcterms:W3CDTF">2017-04-23T20:03:06Z</dcterms:created>
  <dcterms:modified xsi:type="dcterms:W3CDTF">2017-04-27T04:48:30Z</dcterms:modified>
</cp:coreProperties>
</file>