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第</a:t>
            </a:r>
            <a:r>
              <a:rPr lang="en-US" altLang="zh-CN">
                <a:solidFill>
                  <a:srgbClr val="FF0000"/>
                </a:solidFill>
              </a:rPr>
              <a:t>7</a:t>
            </a:r>
            <a:r>
              <a:rPr lang="zh-CN" altLang="en-US"/>
              <a:t>次上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黄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7840" y="4975815"/>
            <a:ext cx="9799200" cy="1472400"/>
          </a:xfrm>
        </p:spPr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90" y="2516505"/>
            <a:ext cx="2435860" cy="9010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李天舒</cp:lastModifiedBy>
  <cp:revision>150</cp:revision>
  <dcterms:created xsi:type="dcterms:W3CDTF">2019-06-19T02:08:00Z</dcterms:created>
  <dcterms:modified xsi:type="dcterms:W3CDTF">2022-11-05T05:29:21Z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