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88"/>
  </p:normalViewPr>
  <p:slideViewPr>
    <p:cSldViewPr snapToGrid="0" snapToObjects="1">
      <p:cViewPr varScale="1">
        <p:scale>
          <a:sx n="85" d="100"/>
          <a:sy n="85" d="100"/>
        </p:scale>
        <p:origin x="20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023B-46D1-1941-AADA-5ECDCFA99BCE}" type="datetimeFigureOut"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C4F4-FD51-794F-9D6D-7A84EF5814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8C4F4-FD51-794F-9D6D-7A84EF58140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2E7B-6C85-BF4D-A0FB-946865E8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E6B1A-34B3-7A4D-A83C-71F5F26B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2BA0-ACEE-CE41-8B24-AF1CA09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EFC1-E529-BE4F-B6A9-ED807450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ECC6-155E-ED4F-9190-28890936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B567-908E-8D46-960C-79E9B2B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28E70-2860-5C4F-9126-C2FF7889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8DB9-D769-E347-98AB-2FC39F29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68D3-4472-E242-B2C6-BEBA14E1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A6E8-2A09-DB41-B065-79890D20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93055-0F6F-7F4C-AD0C-3C1E9551B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F08E-5A38-D642-AB9B-1D2E1BC0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129C-6A48-9149-8566-04B5A24A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9091-2A10-4048-B0BB-E92FBFE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072D-C97B-D34E-B309-CF4EEFF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3DE4-71F1-2044-A75F-837F1F65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8470-89D2-D943-AC46-F29BEE90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3113-F9A8-3E4B-9DFD-20BFC29C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01FA-5E97-AB40-B54E-1FF9B232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51DB-849A-F649-A371-A23C3D9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C9D-2391-0F49-BB90-9B9AA713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C814-533B-5D4C-8300-3B839208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80EA-517C-C941-A282-A465FEF6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7FE6-B5A0-834E-95FB-FB43355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E71A-F842-2E4E-AD97-A0618A61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29BB-8547-304C-A6F6-A510A2EE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10CC-2F35-374A-8B1D-7C9DF414E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3291-43BA-CD41-92F0-A2C18C09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B869-E348-5B43-B5B5-412D393E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2520-5F86-D34B-B002-F8B11528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6DDD-041A-AA4E-B490-01B05CC1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A2C9-ECAF-C145-8538-1EA0E95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1A02-6ECC-E64F-848B-5F3057D4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9EC9B-F4ED-7C4B-BCB6-EC8F7E7E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82C56-6AB2-CB4C-94C9-6EC64EE8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534AC-E37B-394D-9174-C6A7F6E6C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0B49-7511-5947-89D2-D929D13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B2B56-6463-CD49-B042-7959BCF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E98D9-7CE2-A44F-8D94-1B35F2C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9FB1-CA88-1C43-AD1F-A85E9EB4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8A04D-1AFF-AE48-9186-CCC82391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CCE3-6E24-F845-8169-DFC115EE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8DF6-A4E2-AF45-8711-B6C61A55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66C6D-A6A6-E04B-8C77-808835B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1705D-4065-EF4B-A4BC-D1C4DDFB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C83F2-1188-7543-881A-41A9F6A0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F0C-731E-2D45-AACA-565C939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4D3C-FE6F-794F-ABD1-004953A5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8AC61-5851-F846-B295-63AA1AC2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69EC-DA4B-FB40-9777-7A660FC1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4A53-39F7-DA47-8701-D9BF6087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7124-6EC9-734C-817E-1F672CC1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0B09-72B2-194F-BAC7-F6C7A848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06041-E4A7-984F-AC68-148D3686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E2B2-7CAA-0D49-B940-40B6260E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9347-6471-124E-9681-A05BA369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6A20D-8684-9B47-9DE9-91C211C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B9FD-9BE1-054A-9470-3E6E108C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924BC-9678-3F44-B21E-14B635A7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53C4-72C3-2F42-BEEF-F7A90CF2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67A3-C43E-A440-9E64-FA3BEA02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8824-EEDA-704E-A05D-86CF0E96AA2D}" type="datetimeFigureOut"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F1E4-11A2-7C42-9797-091458D7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E64-CA85-2140-B7A6-1B327A975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8858-C1E8-AC4B-BEE8-F3D7E9B651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>
            <a:extLst>
              <a:ext uri="{FF2B5EF4-FFF2-40B4-BE49-F238E27FC236}">
                <a16:creationId xmlns:a16="http://schemas.microsoft.com/office/drawing/2014/main" id="{A90D53A6-893B-DA4F-AC23-32DD431D8767}"/>
              </a:ext>
            </a:extLst>
          </p:cNvPr>
          <p:cNvSpPr/>
          <p:nvPr/>
        </p:nvSpPr>
        <p:spPr>
          <a:xfrm>
            <a:off x="5439567" y="2414929"/>
            <a:ext cx="2842584" cy="1908314"/>
          </a:xfrm>
          <a:custGeom>
            <a:avLst/>
            <a:gdLst>
              <a:gd name="connsiteX0" fmla="*/ 0 w 2743200"/>
              <a:gd name="connsiteY0" fmla="*/ 0 h 1775791"/>
              <a:gd name="connsiteX1" fmla="*/ 1934817 w 2743200"/>
              <a:gd name="connsiteY1" fmla="*/ 318052 h 1775791"/>
              <a:gd name="connsiteX2" fmla="*/ 2743200 w 2743200"/>
              <a:gd name="connsiteY2" fmla="*/ 1775791 h 17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775791">
                <a:moveTo>
                  <a:pt x="0" y="0"/>
                </a:moveTo>
                <a:cubicBezTo>
                  <a:pt x="738808" y="11043"/>
                  <a:pt x="1477617" y="22087"/>
                  <a:pt x="1934817" y="318052"/>
                </a:cubicBezTo>
                <a:cubicBezTo>
                  <a:pt x="2392017" y="614017"/>
                  <a:pt x="2639391" y="1559339"/>
                  <a:pt x="2743200" y="1775791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CF4639-0B72-494E-80DD-6ECA5CB736D3}"/>
              </a:ext>
            </a:extLst>
          </p:cNvPr>
          <p:cNvSpPr/>
          <p:nvPr/>
        </p:nvSpPr>
        <p:spPr>
          <a:xfrm>
            <a:off x="7619547" y="4780440"/>
            <a:ext cx="2266122" cy="7553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Published v2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42170D-32FF-D141-895C-D8ECBD158828}"/>
              </a:ext>
            </a:extLst>
          </p:cNvPr>
          <p:cNvSpPr/>
          <p:nvPr/>
        </p:nvSpPr>
        <p:spPr>
          <a:xfrm>
            <a:off x="3100555" y="1725816"/>
            <a:ext cx="2266122" cy="7553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0CF9A-C677-FD4B-8FF2-ECC9788A4419}"/>
              </a:ext>
            </a:extLst>
          </p:cNvPr>
          <p:cNvSpPr/>
          <p:nvPr/>
        </p:nvSpPr>
        <p:spPr>
          <a:xfrm>
            <a:off x="7347877" y="1725816"/>
            <a:ext cx="2266122" cy="7553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Internal</a:t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FCDB2F-FD9D-A44E-A698-612D5BF06A0C}"/>
              </a:ext>
            </a:extLst>
          </p:cNvPr>
          <p:cNvSpPr/>
          <p:nvPr/>
        </p:nvSpPr>
        <p:spPr>
          <a:xfrm>
            <a:off x="7347877" y="3044407"/>
            <a:ext cx="2266122" cy="7553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External review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0C2C-83DC-3C48-AC94-3C559335E931}"/>
              </a:ext>
            </a:extLst>
          </p:cNvPr>
          <p:cNvSpPr/>
          <p:nvPr/>
        </p:nvSpPr>
        <p:spPr>
          <a:xfrm>
            <a:off x="7347877" y="4362998"/>
            <a:ext cx="2266122" cy="7553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Published v1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A5360D5-B0F4-064A-BB96-7C43408993F6}"/>
              </a:ext>
            </a:extLst>
          </p:cNvPr>
          <p:cNvSpPr/>
          <p:nvPr/>
        </p:nvSpPr>
        <p:spPr>
          <a:xfrm>
            <a:off x="5515764" y="1864962"/>
            <a:ext cx="1683026" cy="20540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D0A272-A58D-F341-B074-4879449C3B76}"/>
              </a:ext>
            </a:extLst>
          </p:cNvPr>
          <p:cNvSpPr/>
          <p:nvPr/>
        </p:nvSpPr>
        <p:spPr>
          <a:xfrm rot="5400000">
            <a:off x="8126438" y="2696536"/>
            <a:ext cx="483707" cy="172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B724DE-1AE1-9449-92C6-B27B432586BE}"/>
              </a:ext>
            </a:extLst>
          </p:cNvPr>
          <p:cNvSpPr/>
          <p:nvPr/>
        </p:nvSpPr>
        <p:spPr>
          <a:xfrm rot="5400000">
            <a:off x="8239084" y="3995250"/>
            <a:ext cx="483707" cy="172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23919E2-1CFF-E943-B412-AACA404C3071}"/>
              </a:ext>
            </a:extLst>
          </p:cNvPr>
          <p:cNvSpPr/>
          <p:nvPr/>
        </p:nvSpPr>
        <p:spPr>
          <a:xfrm flipH="1">
            <a:off x="5515764" y="2103503"/>
            <a:ext cx="1683026" cy="20540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3B0E4E6-C4E6-454C-8804-503B5FC88F1C}"/>
              </a:ext>
            </a:extLst>
          </p:cNvPr>
          <p:cNvSpPr/>
          <p:nvPr/>
        </p:nvSpPr>
        <p:spPr>
          <a:xfrm rot="16200000" flipV="1">
            <a:off x="8371607" y="2686597"/>
            <a:ext cx="483707" cy="1722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EC621-EBF4-6449-8737-EB87666526ED}"/>
              </a:ext>
            </a:extLst>
          </p:cNvPr>
          <p:cNvSpPr txBox="1"/>
          <p:nvPr/>
        </p:nvSpPr>
        <p:spPr>
          <a:xfrm rot="2526180">
            <a:off x="4702850" y="3428346"/>
            <a:ext cx="199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reopen the collection for a new version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F4AF09-77B3-B941-8F2C-BA7C8707E32A}"/>
              </a:ext>
            </a:extLst>
          </p:cNvPr>
          <p:cNvCxnSpPr>
            <a:cxnSpLocks/>
          </p:cNvCxnSpPr>
          <p:nvPr/>
        </p:nvCxnSpPr>
        <p:spPr>
          <a:xfrm flipH="1" flipV="1">
            <a:off x="4929355" y="2587207"/>
            <a:ext cx="2305876" cy="207482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CDD654C-E8F1-D84B-9918-096445CB11CA}"/>
              </a:ext>
            </a:extLst>
          </p:cNvPr>
          <p:cNvSpPr/>
          <p:nvPr/>
        </p:nvSpPr>
        <p:spPr>
          <a:xfrm>
            <a:off x="2923486" y="930685"/>
            <a:ext cx="3549067" cy="5738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Read-Write access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A4640C-D37C-B145-8EEC-78435441B4C3}"/>
              </a:ext>
            </a:extLst>
          </p:cNvPr>
          <p:cNvSpPr/>
          <p:nvPr/>
        </p:nvSpPr>
        <p:spPr>
          <a:xfrm>
            <a:off x="6621642" y="930685"/>
            <a:ext cx="3307432" cy="5738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Read-Only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FB5A8-ED91-0A40-9794-AADE7E7EBD1D}"/>
              </a:ext>
            </a:extLst>
          </p:cNvPr>
          <p:cNvSpPr txBox="1"/>
          <p:nvPr/>
        </p:nvSpPr>
        <p:spPr>
          <a:xfrm>
            <a:off x="9786533" y="3268205"/>
            <a:ext cx="21203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URL for anonymous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972E4-4BC0-8846-ADEB-8F91AEDDC284}"/>
              </a:ext>
            </a:extLst>
          </p:cNvPr>
          <p:cNvSpPr txBox="1"/>
          <p:nvPr/>
        </p:nvSpPr>
        <p:spPr>
          <a:xfrm>
            <a:off x="9786533" y="4440979"/>
            <a:ext cx="24054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DUA for well-controlled access</a:t>
            </a:r>
            <a:br>
              <a:rPr lang="en-US" sz="1400">
                <a:solidFill>
                  <a:srgbClr val="FF0000"/>
                </a:solidFill>
              </a:rPr>
            </a:br>
            <a:r>
              <a:rPr lang="en-US" sz="1400">
                <a:solidFill>
                  <a:srgbClr val="FF0000"/>
                </a:solidFill>
              </a:rPr>
              <a:t>DOI as persistent identifier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BAFD34-6F9F-2E43-8F25-6E8F3A2FDFBF}"/>
              </a:ext>
            </a:extLst>
          </p:cNvPr>
          <p:cNvSpPr/>
          <p:nvPr/>
        </p:nvSpPr>
        <p:spPr>
          <a:xfrm>
            <a:off x="2923486" y="187286"/>
            <a:ext cx="7005587" cy="5618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DONDERS REPOSITORY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B2AAE9-BB00-A545-AD23-FCB4F0484FBB}"/>
              </a:ext>
            </a:extLst>
          </p:cNvPr>
          <p:cNvSpPr/>
          <p:nvPr/>
        </p:nvSpPr>
        <p:spPr>
          <a:xfrm>
            <a:off x="406712" y="187285"/>
            <a:ext cx="2113153" cy="561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 in progress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F03614-339D-E242-9CE1-CB88179D000F}"/>
              </a:ext>
            </a:extLst>
          </p:cNvPr>
          <p:cNvSpPr/>
          <p:nvPr/>
        </p:nvSpPr>
        <p:spPr>
          <a:xfrm>
            <a:off x="420911" y="1183816"/>
            <a:ext cx="2084754" cy="7553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desktop or laptop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440DC0-CB89-0449-98C3-73913FBA7266}"/>
              </a:ext>
            </a:extLst>
          </p:cNvPr>
          <p:cNvSpPr/>
          <p:nvPr/>
        </p:nvSpPr>
        <p:spPr>
          <a:xfrm>
            <a:off x="420911" y="2143109"/>
            <a:ext cx="2084754" cy="7553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DCCN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887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Oostenveld</dc:creator>
  <cp:lastModifiedBy>Robert Oostenveld</cp:lastModifiedBy>
  <cp:revision>3</cp:revision>
  <dcterms:created xsi:type="dcterms:W3CDTF">2020-05-26T09:32:09Z</dcterms:created>
  <dcterms:modified xsi:type="dcterms:W3CDTF">2020-05-26T09:47:22Z</dcterms:modified>
</cp:coreProperties>
</file>