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第一页第一行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第一</a:t>
            </a:r>
            <a:r>
              <a:rPr lang="zh-CN" altLang="en-US" smtClean="0"/>
              <a:t>页</a:t>
            </a:r>
            <a:r>
              <a:rPr lang="zh-CN" altLang="en-US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84734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第二页第一行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r>
              <a:rPr lang="zh-CN" altLang="en-US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42276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第一页第一行</vt:lpstr>
      <vt:lpstr>第二页第一行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第一页第一行</dc:title>
  <dc:creator>guanrong yang</dc:creator>
  <cp:lastModifiedBy>DoneSpeak</cp:lastModifiedBy>
  <cp:revision>1</cp:revision>
  <dcterms:created xsi:type="dcterms:W3CDTF">2017-06-09T14:19:48Z</dcterms:created>
  <dcterms:modified xsi:type="dcterms:W3CDTF">2017-06-09T14:20:29Z</dcterms:modified>
</cp:coreProperties>
</file>