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39B0"/>
    <a:srgbClr val="789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3F23-031A-4DFF-BB86-1E6A24189B5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491FF-985D-474E-8C75-5913AD5E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491FF-985D-474E-8C75-5913AD5EB9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8530-C763-4601-B96A-37FCC2FC05C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B615-2DD4-4071-9897-4040DF79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194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8530-C763-4601-B96A-37FCC2FC05C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B615-2DD4-4071-9897-4040DF79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135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8530-C763-4601-B96A-37FCC2FC05C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B615-2DD4-4071-9897-4040DF79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868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8530-C763-4601-B96A-37FCC2FC05C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B615-2DD4-4071-9897-4040DF79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1231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8530-C763-4601-B96A-37FCC2FC05C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B615-2DD4-4071-9897-4040DF79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6608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8530-C763-4601-B96A-37FCC2FC05C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B615-2DD4-4071-9897-4040DF79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827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8530-C763-4601-B96A-37FCC2FC05C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B615-2DD4-4071-9897-4040DF79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8677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8530-C763-4601-B96A-37FCC2FC05C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B615-2DD4-4071-9897-4040DF79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915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8530-C763-4601-B96A-37FCC2FC05C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B615-2DD4-4071-9897-4040DF79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487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8530-C763-4601-B96A-37FCC2FC05C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B615-2DD4-4071-9897-4040DF79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2198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8530-C763-4601-B96A-37FCC2FC05C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B615-2DD4-4071-9897-4040DF79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997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  <a14:imgEffect>
                      <a14:brightnessContrast bright="-36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8530-C763-4601-B96A-37FCC2FC05C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B615-2DD4-4071-9897-4040DF79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2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0" y="27622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T.C BATMAN ÜNİVERSİTESİ</a:t>
            </a:r>
            <a:endParaRPr 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0" y="370244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Emlak Yönetim Otomasyonu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" y="434877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Hazırlayanlar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0" y="49335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Yusuf KAYA-Halil İbrahim DEMİR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261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Tüm Müşteriler Listesi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2853411" y="6281181"/>
            <a:ext cx="648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Tüm müşteriler(aktif/pasif) detaylarıyla birlikte bu ekranda listelenir.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47" y="1374985"/>
            <a:ext cx="5210902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03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Bekleyen Müşteriler Listesi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999458" y="6157002"/>
            <a:ext cx="819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Hizmet Bekleyen Müşterilerin Listesi «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Bekleyen Müşteriler Listesi» ekranında gösterilir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098" y="1344464"/>
            <a:ext cx="6077798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70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Yeni Yetkili Tanımlama Ekranı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2705290" y="6105009"/>
            <a:ext cx="678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Yetkililer bu ekrandan sisteme yeni yetkili tanımlama işlemi yapabilirler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18" y="1309055"/>
            <a:ext cx="6583752" cy="46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268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2589037"/>
            <a:ext cx="12192000" cy="1325563"/>
          </a:xfrm>
        </p:spPr>
        <p:txBody>
          <a:bodyPr/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Dinlediğiniz İçin Teşekkürler…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0928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Sorun Amaç Kapsam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93385" y="1986269"/>
            <a:ext cx="119518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Emlak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otomasyonu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arayan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müşterilerin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ihtiyaçları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talepleri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fiyatları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doğrultusunda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müşteriye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uygun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evi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güncel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hızlı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güvenilir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şekilde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sunmayı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amaçlamaktadır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Veri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kaybını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arama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zahmetini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az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seviyeye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indirmek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müşterilerin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konutların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listesinin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almak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programın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amaçları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arasındadır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İnsanların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zamanlarını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kendi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işleri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için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kullanıp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konut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arama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konutlarını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satma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veya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kiralama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gibi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işlemlerin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teknolojik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gelişimle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Emlak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Otomasyonu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gibi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yazılımlara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devredilmesi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önemli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atılımdır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Kullanıcı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programla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birlikte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satılık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veya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kiralık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konutların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kayıt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edebilecektir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Kiralanmış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satılmış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konutları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sistemden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silebilecek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bunların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listelerini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alabilecektir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Bu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sayede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kullanıcının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kriterlerine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uygun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konutlar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hızlı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güvenilir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şekilde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sunulabilecektir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Kullanıcı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ayrıca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müşterilerin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listesini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arama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kriterlerini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tutabilecektir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Ayrıca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kullanıcı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müşterilerin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müşterilere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uygun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konutların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listelerinin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çıktılarını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alabilecek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ve gerektiği zaman müşteri bilgilerinde düzenleme yapabilecektir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440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Giriş Ekranı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5" y="1575080"/>
            <a:ext cx="4077269" cy="3572374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701117" y="5438599"/>
            <a:ext cx="717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Yetkili Giriş Ekranı Program Üzerinde Yetkilendirilen Kullanıcılar Kullanıcı Adı ve Şifrelerini gereken alanlara girerek otomasyona giriş yapabilirler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62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Menü Ekranı Genel Açıklama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4906060" cy="4410691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744260" y="2587720"/>
            <a:ext cx="7176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 Ekranda Yetkili Kullanıcı Şu İşlemleri Yapabilir;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Yeni İlan Ekleme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Mevcut İlan Listeleme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Geçmiş İlan Listeleme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İlan Kapatma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Yeni Müşteri Ekleme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Müşterileri Listeleme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Bekleyen Müşterileri Listeleme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Yeni Yetkili Kullanıcı Tanımlama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423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Yeni İlan Ekleme Ekranı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6470"/>
            <a:ext cx="6963747" cy="5058481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801947" y="3187046"/>
            <a:ext cx="4390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 ekranda yetkili , gelen İlanları ilan sahibinin adı soyadı telefon numarası ve ilan detaylarıyla birlikte ilanın Aktif olup olmadığını belirtir ilan tipini seçer ve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otomasyona kaydeder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68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Aktif İlanlar Listesi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1586516"/>
            <a:ext cx="5925377" cy="458216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344476" y="6315048"/>
            <a:ext cx="550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Tüm aktif ilanlar detaylarıyla birlikte bu ekranda listelenir.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653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Geçmiş İlanlar Listesi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2603534" y="6124566"/>
            <a:ext cx="698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Geçmiş Tüm ilanlar detaylarıyla ve müşteri bilgisiyle bu ekranda gösterilir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1690688"/>
            <a:ext cx="617306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008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Yeni İlan Ekleme Ekranı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7801947" y="3187046"/>
            <a:ext cx="4390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 ekranda yetkili , ilan ve müşteri seçerek aktif olan ilanı kapatır ve ilanı müşteriyle eşleştirir ilan veya müşteri seçilmediği taktirde otomasyon uyarı mesajı verir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543"/>
            <a:ext cx="6355511" cy="461058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497" y="4677931"/>
            <a:ext cx="251495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01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Yeni Müşteri Ekleme Ekranı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0" y="60987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Müşteri ekleme ekranında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yetkili , sisteme yeni müşteri ekler veya müşteri listesinden seçilen müşterinin bilgilerini burada düzenler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866" y="1368770"/>
            <a:ext cx="5249943" cy="45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34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359</Words>
  <Application>Microsoft Office PowerPoint</Application>
  <PresentationFormat>Geniş ekran</PresentationFormat>
  <Paragraphs>36</Paragraphs>
  <Slides>13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PowerPoint Sunusu</vt:lpstr>
      <vt:lpstr>Sorun Amaç Kapsam</vt:lpstr>
      <vt:lpstr>Giriş Ekranı</vt:lpstr>
      <vt:lpstr>Menü Ekranı Genel Açıklama</vt:lpstr>
      <vt:lpstr>Yeni İlan Ekleme Ekranı</vt:lpstr>
      <vt:lpstr>Aktif İlanlar Listesi</vt:lpstr>
      <vt:lpstr>Geçmiş İlanlar Listesi</vt:lpstr>
      <vt:lpstr>Yeni İlan Ekleme Ekranı</vt:lpstr>
      <vt:lpstr>Yeni Müşteri Ekleme Ekranı</vt:lpstr>
      <vt:lpstr>Tüm Müşteriler Listesi</vt:lpstr>
      <vt:lpstr>Bekleyen Müşteriler Listesi</vt:lpstr>
      <vt:lpstr>Yeni Yetkili Tanımlama Ekranı</vt:lpstr>
      <vt:lpstr>Dinlediğiniz İçin Teşekkürler…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YUSUF</dc:creator>
  <cp:lastModifiedBy>YUSUF</cp:lastModifiedBy>
  <cp:revision>6</cp:revision>
  <dcterms:created xsi:type="dcterms:W3CDTF">2021-06-30T11:35:06Z</dcterms:created>
  <dcterms:modified xsi:type="dcterms:W3CDTF">2021-06-30T12:22:45Z</dcterms:modified>
</cp:coreProperties>
</file>