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Override PartName="/customXml/itemProps2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7" r:id="rId3"/>
    <p:sldId id="259" r:id="rId4"/>
    <p:sldId id="260" r:id="rId5"/>
    <p:sldId id="264" r:id="rId6"/>
    <p:sldId id="261" r:id="rId7"/>
    <p:sldId id="269" r:id="rId8"/>
    <p:sldId id="262" r:id="rId10"/>
    <p:sldId id="271" r:id="rId11"/>
    <p:sldId id="263" r:id="rId12"/>
    <p:sldId id="278" r:id="rId13"/>
    <p:sldId id="25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FFFFFF"/>
    <a:srgbClr val="4C678E"/>
    <a:srgbClr val="B0BFD5"/>
    <a:srgbClr val="E6E6E6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3" autoAdjust="0"/>
    <p:restoredTop sz="96314" autoAdjust="0"/>
  </p:normalViewPr>
  <p:slideViewPr>
    <p:cSldViewPr snapToGrid="0">
      <p:cViewPr varScale="1">
        <p:scale>
          <a:sx n="108" d="100"/>
          <a:sy n="108" d="100"/>
        </p:scale>
        <p:origin x="792" y="114"/>
      </p:cViewPr>
      <p:guideLst>
        <p:guide pos="448"/>
        <p:guide orient="horz" pos="3816"/>
        <p:guide pos="7260"/>
        <p:guide orient="horz" pos="6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customXml" Target="../customXml/item1.xml"/><Relationship Id="rId18" Type="http://schemas.openxmlformats.org/officeDocument/2006/relationships/customXmlProps" Target="../customXml/itemProps2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DC5DC-2188-4A8E-9B52-870867C2BE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43D81-2CE0-432F-B2E7-4DC1E7730BC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https://www.ypppt.com/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43D81-2CE0-432F-B2E7-4DC1E7730B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2CC75-8280-4D50-8556-C2874ADEF9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90E77-D57C-49F8-ADC2-FB99C50EBC2E}" type="slidenum">
              <a:rPr lang="zh-CN" altLang="en-US" smtClean="0"/>
            </a:fld>
            <a:endParaRPr lang="zh-CN" altLang="en-US"/>
          </a:p>
        </p:txBody>
      </p:sp>
      <p:sp>
        <p:nvSpPr>
          <p:cNvPr id="7" name="页面-上"/>
          <p:cNvSpPr/>
          <p:nvPr userDrawn="1"/>
        </p:nvSpPr>
        <p:spPr>
          <a:xfrm>
            <a:off x="5778500" y="-22860000"/>
            <a:ext cx="635000" cy="635000"/>
          </a:xfrm>
          <a:prstGeom prst="ellipse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页面-下"/>
          <p:cNvSpPr/>
          <p:nvPr userDrawn="1"/>
        </p:nvSpPr>
        <p:spPr>
          <a:xfrm>
            <a:off x="5778500" y="22860000"/>
            <a:ext cx="635000" cy="635000"/>
          </a:xfrm>
          <a:prstGeom prst="ellipse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>
    <mc:Choice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emf"/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hyperlink" Target="http://localhost:8080" TargetMode="Externa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0" y="-4677"/>
            <a:ext cx="12992100" cy="6862677"/>
            <a:chOff x="0" y="-4677"/>
            <a:chExt cx="12192000" cy="6862677"/>
          </a:xfrm>
        </p:grpSpPr>
        <p:pic>
          <p:nvPicPr>
            <p:cNvPr id="9" name="图片 8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78" t="10561" r="2412" b="26928"/>
            <a:stretch>
              <a:fillRect/>
            </a:stretch>
          </p:blipFill>
          <p:spPr>
            <a:xfrm>
              <a:off x="0" y="-4677"/>
              <a:ext cx="12192000" cy="6862677"/>
            </a:xfrm>
            <a:prstGeom prst="rect">
              <a:avLst/>
            </a:prstGeom>
          </p:spPr>
        </p:pic>
        <p:sp>
          <p:nvSpPr>
            <p:cNvPr id="11" name="任意多边形: 形状 10"/>
            <p:cNvSpPr/>
            <p:nvPr/>
          </p:nvSpPr>
          <p:spPr>
            <a:xfrm>
              <a:off x="1238911" y="147978"/>
              <a:ext cx="9434423" cy="4654525"/>
            </a:xfrm>
            <a:custGeom>
              <a:avLst/>
              <a:gdLst>
                <a:gd name="connsiteX0" fmla="*/ 132689 w 9434423"/>
                <a:gd name="connsiteY0" fmla="*/ 737847 h 4654525"/>
                <a:gd name="connsiteX1" fmla="*/ 180314 w 9434423"/>
                <a:gd name="connsiteY1" fmla="*/ 861672 h 4654525"/>
                <a:gd name="connsiteX2" fmla="*/ 1961489 w 9434423"/>
                <a:gd name="connsiteY2" fmla="*/ 3052422 h 4654525"/>
                <a:gd name="connsiteX3" fmla="*/ 3695039 w 9434423"/>
                <a:gd name="connsiteY3" fmla="*/ 3547722 h 4654525"/>
                <a:gd name="connsiteX4" fmla="*/ 6409664 w 9434423"/>
                <a:gd name="connsiteY4" fmla="*/ 3881097 h 4654525"/>
                <a:gd name="connsiteX5" fmla="*/ 6676364 w 9434423"/>
                <a:gd name="connsiteY5" fmla="*/ 3633447 h 4654525"/>
                <a:gd name="connsiteX6" fmla="*/ 8438489 w 9434423"/>
                <a:gd name="connsiteY6" fmla="*/ 4652622 h 4654525"/>
                <a:gd name="connsiteX7" fmla="*/ 9371939 w 9434423"/>
                <a:gd name="connsiteY7" fmla="*/ 3842997 h 4654525"/>
                <a:gd name="connsiteX8" fmla="*/ 9248114 w 9434423"/>
                <a:gd name="connsiteY8" fmla="*/ 2299947 h 4654525"/>
                <a:gd name="connsiteX9" fmla="*/ 8438489 w 9434423"/>
                <a:gd name="connsiteY9" fmla="*/ 1214097 h 4654525"/>
                <a:gd name="connsiteX10" fmla="*/ 6314414 w 9434423"/>
                <a:gd name="connsiteY10" fmla="*/ 194922 h 4654525"/>
                <a:gd name="connsiteX11" fmla="*/ 5761964 w 9434423"/>
                <a:gd name="connsiteY11" fmla="*/ 4422 h 4654525"/>
                <a:gd name="connsiteX12" fmla="*/ 4742789 w 9434423"/>
                <a:gd name="connsiteY12" fmla="*/ 271122 h 4654525"/>
                <a:gd name="connsiteX13" fmla="*/ 3866489 w 9434423"/>
                <a:gd name="connsiteY13" fmla="*/ 852147 h 4654525"/>
                <a:gd name="connsiteX14" fmla="*/ 2523464 w 9434423"/>
                <a:gd name="connsiteY14" fmla="*/ 623547 h 4654525"/>
                <a:gd name="connsiteX15" fmla="*/ 818489 w 9434423"/>
                <a:gd name="connsiteY15" fmla="*/ 480672 h 4654525"/>
                <a:gd name="connsiteX16" fmla="*/ 132689 w 9434423"/>
                <a:gd name="connsiteY16" fmla="*/ 737847 h 465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434423" h="4654525">
                  <a:moveTo>
                    <a:pt x="132689" y="737847"/>
                  </a:moveTo>
                  <a:cubicBezTo>
                    <a:pt x="26327" y="801347"/>
                    <a:pt x="-124486" y="475910"/>
                    <a:pt x="180314" y="861672"/>
                  </a:cubicBezTo>
                  <a:cubicBezTo>
                    <a:pt x="485114" y="1247434"/>
                    <a:pt x="1375702" y="2604747"/>
                    <a:pt x="1961489" y="3052422"/>
                  </a:cubicBezTo>
                  <a:cubicBezTo>
                    <a:pt x="2547277" y="3500097"/>
                    <a:pt x="2953677" y="3409610"/>
                    <a:pt x="3695039" y="3547722"/>
                  </a:cubicBezTo>
                  <a:cubicBezTo>
                    <a:pt x="4436401" y="3685834"/>
                    <a:pt x="5912777" y="3866810"/>
                    <a:pt x="6409664" y="3881097"/>
                  </a:cubicBezTo>
                  <a:cubicBezTo>
                    <a:pt x="6906552" y="3895385"/>
                    <a:pt x="6338226" y="3504859"/>
                    <a:pt x="6676364" y="3633447"/>
                  </a:cubicBezTo>
                  <a:cubicBezTo>
                    <a:pt x="7014502" y="3762035"/>
                    <a:pt x="7989227" y="4617697"/>
                    <a:pt x="8438489" y="4652622"/>
                  </a:cubicBezTo>
                  <a:cubicBezTo>
                    <a:pt x="8887751" y="4687547"/>
                    <a:pt x="9237001" y="4235110"/>
                    <a:pt x="9371939" y="3842997"/>
                  </a:cubicBezTo>
                  <a:cubicBezTo>
                    <a:pt x="9506877" y="3450884"/>
                    <a:pt x="9403689" y="2738097"/>
                    <a:pt x="9248114" y="2299947"/>
                  </a:cubicBezTo>
                  <a:cubicBezTo>
                    <a:pt x="9092539" y="1861797"/>
                    <a:pt x="8927439" y="1564935"/>
                    <a:pt x="8438489" y="1214097"/>
                  </a:cubicBezTo>
                  <a:cubicBezTo>
                    <a:pt x="7949539" y="863260"/>
                    <a:pt x="6760502" y="396535"/>
                    <a:pt x="6314414" y="194922"/>
                  </a:cubicBezTo>
                  <a:cubicBezTo>
                    <a:pt x="5868326" y="-6691"/>
                    <a:pt x="6023901" y="-8278"/>
                    <a:pt x="5761964" y="4422"/>
                  </a:cubicBezTo>
                  <a:cubicBezTo>
                    <a:pt x="5500027" y="17122"/>
                    <a:pt x="5058702" y="129834"/>
                    <a:pt x="4742789" y="271122"/>
                  </a:cubicBezTo>
                  <a:cubicBezTo>
                    <a:pt x="4426876" y="412410"/>
                    <a:pt x="4236377" y="793409"/>
                    <a:pt x="3866489" y="852147"/>
                  </a:cubicBezTo>
                  <a:cubicBezTo>
                    <a:pt x="3496601" y="910885"/>
                    <a:pt x="3031464" y="685459"/>
                    <a:pt x="2523464" y="623547"/>
                  </a:cubicBezTo>
                  <a:cubicBezTo>
                    <a:pt x="2015464" y="561634"/>
                    <a:pt x="1213776" y="466385"/>
                    <a:pt x="818489" y="480672"/>
                  </a:cubicBezTo>
                  <a:cubicBezTo>
                    <a:pt x="423202" y="494959"/>
                    <a:pt x="239051" y="674347"/>
                    <a:pt x="132689" y="73784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464310" y="2726055"/>
            <a:ext cx="93980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spc="600" dirty="0">
                <a:solidFill>
                  <a:srgbClr val="4C678E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图书</a:t>
            </a:r>
            <a:r>
              <a:rPr lang="zh-CN" altLang="en-US" sz="6000" spc="600" dirty="0">
                <a:solidFill>
                  <a:srgbClr val="4C678E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借阅管理系统</a:t>
            </a:r>
            <a:r>
              <a:rPr lang="zh-CN" altLang="en-US" sz="6000" spc="600" dirty="0">
                <a:solidFill>
                  <a:srgbClr val="4C678E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案例</a:t>
            </a:r>
            <a:endParaRPr lang="zh-CN" altLang="en-US" sz="6000" spc="600" dirty="0">
              <a:solidFill>
                <a:srgbClr val="4C678E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939752" y="508992"/>
            <a:ext cx="4520175" cy="588685"/>
            <a:chOff x="706580" y="632385"/>
            <a:chExt cx="4520175" cy="588685"/>
          </a:xfrm>
        </p:grpSpPr>
        <p:sp>
          <p:nvSpPr>
            <p:cNvPr id="16" name="文本框 15"/>
            <p:cNvSpPr txBox="1"/>
            <p:nvPr/>
          </p:nvSpPr>
          <p:spPr>
            <a:xfrm>
              <a:off x="706580" y="632385"/>
              <a:ext cx="2834579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600" dirty="0">
                  <a:solidFill>
                    <a:srgbClr val="4C678E"/>
                  </a:solidFill>
                  <a:latin typeface="汉仪心海行楷W" panose="00020600040101010101" pitchFamily="18" charset="-122"/>
                  <a:ea typeface="汉仪心海行楷W" panose="00020600040101010101" pitchFamily="18" charset="-122"/>
                </a:rPr>
                <a:t>榆林学院</a:t>
              </a:r>
              <a:endParaRPr lang="zh-CN" altLang="en-US" sz="2400" spc="600" dirty="0">
                <a:solidFill>
                  <a:srgbClr val="4C678E"/>
                </a:solidFill>
                <a:latin typeface="汉仪心海行楷W" panose="00020600040101010101" pitchFamily="18" charset="-122"/>
                <a:ea typeface="汉仪心海行楷W" panose="00020600040101010101" pitchFamily="18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44680" y="991200"/>
              <a:ext cx="4482075" cy="229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COMPUTER OF SCIENCE AND TECHNOLOGY</a:t>
              </a:r>
              <a:endParaRPr lang="zh-CN" altLang="en-US" sz="9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8" name="ísļîḓé"/>
          <p:cNvGrpSpPr/>
          <p:nvPr/>
        </p:nvGrpSpPr>
        <p:grpSpPr>
          <a:xfrm>
            <a:off x="452000" y="592577"/>
            <a:ext cx="519548" cy="519548"/>
            <a:chOff x="5683121" y="1558109"/>
            <a:chExt cx="673626" cy="673626"/>
          </a:xfrm>
        </p:grpSpPr>
        <p:sp>
          <p:nvSpPr>
            <p:cNvPr id="19" name="ïşļíḋê"/>
            <p:cNvSpPr/>
            <p:nvPr/>
          </p:nvSpPr>
          <p:spPr>
            <a:xfrm>
              <a:off x="5683121" y="1558109"/>
              <a:ext cx="673626" cy="673626"/>
            </a:xfrm>
            <a:custGeom>
              <a:avLst/>
              <a:gdLst>
                <a:gd name="connsiteX0" fmla="*/ 274320 w 548640"/>
                <a:gd name="connsiteY0" fmla="*/ 0 h 548640"/>
                <a:gd name="connsiteX1" fmla="*/ 548640 w 548640"/>
                <a:gd name="connsiteY1" fmla="*/ 274320 h 548640"/>
                <a:gd name="connsiteX2" fmla="*/ 274320 w 548640"/>
                <a:gd name="connsiteY2" fmla="*/ 548640 h 548640"/>
                <a:gd name="connsiteX3" fmla="*/ 0 w 548640"/>
                <a:gd name="connsiteY3" fmla="*/ 274320 h 548640"/>
                <a:gd name="connsiteX4" fmla="*/ 274320 w 548640"/>
                <a:gd name="connsiteY4" fmla="*/ 0 h 54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" h="548640">
                  <a:moveTo>
                    <a:pt x="274320" y="0"/>
                  </a:moveTo>
                  <a:cubicBezTo>
                    <a:pt x="425823" y="0"/>
                    <a:pt x="548640" y="122817"/>
                    <a:pt x="548640" y="274320"/>
                  </a:cubicBezTo>
                  <a:cubicBezTo>
                    <a:pt x="548640" y="425823"/>
                    <a:pt x="425823" y="548640"/>
                    <a:pt x="274320" y="548640"/>
                  </a:cubicBezTo>
                  <a:cubicBezTo>
                    <a:pt x="122817" y="548640"/>
                    <a:pt x="0" y="425823"/>
                    <a:pt x="0" y="274320"/>
                  </a:cubicBezTo>
                  <a:cubicBezTo>
                    <a:pt x="0" y="122817"/>
                    <a:pt x="122817" y="0"/>
                    <a:pt x="274320" y="0"/>
                  </a:cubicBezTo>
                  <a:close/>
                </a:path>
              </a:pathLst>
            </a:custGeom>
            <a:solidFill>
              <a:srgbClr val="4C678E"/>
            </a:solidFill>
            <a:ln w="38100">
              <a:noFill/>
            </a:ln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0" name="îśľîḍe"/>
            <p:cNvSpPr/>
            <p:nvPr/>
          </p:nvSpPr>
          <p:spPr bwMode="auto">
            <a:xfrm>
              <a:off x="5844363" y="1753151"/>
              <a:ext cx="351148" cy="283545"/>
            </a:xfrm>
            <a:custGeom>
              <a:avLst/>
              <a:gdLst>
                <a:gd name="connsiteX0" fmla="*/ 499361 w 608838"/>
                <a:gd name="connsiteY0" fmla="*/ 285654 h 491629"/>
                <a:gd name="connsiteX1" fmla="*/ 499361 w 608838"/>
                <a:gd name="connsiteY1" fmla="*/ 344437 h 491629"/>
                <a:gd name="connsiteX2" fmla="*/ 558245 w 608838"/>
                <a:gd name="connsiteY2" fmla="*/ 344437 h 491629"/>
                <a:gd name="connsiteX3" fmla="*/ 558245 w 608838"/>
                <a:gd name="connsiteY3" fmla="*/ 285654 h 491629"/>
                <a:gd name="connsiteX4" fmla="*/ 50593 w 608838"/>
                <a:gd name="connsiteY4" fmla="*/ 285654 h 491629"/>
                <a:gd name="connsiteX5" fmla="*/ 50593 w 608838"/>
                <a:gd name="connsiteY5" fmla="*/ 344437 h 491629"/>
                <a:gd name="connsiteX6" fmla="*/ 109477 w 608838"/>
                <a:gd name="connsiteY6" fmla="*/ 344437 h 491629"/>
                <a:gd name="connsiteX7" fmla="*/ 109477 w 608838"/>
                <a:gd name="connsiteY7" fmla="*/ 285654 h 491629"/>
                <a:gd name="connsiteX8" fmla="*/ 324062 w 608838"/>
                <a:gd name="connsiteY8" fmla="*/ 265425 h 491629"/>
                <a:gd name="connsiteX9" fmla="*/ 324062 w 608838"/>
                <a:gd name="connsiteY9" fmla="*/ 329947 h 491629"/>
                <a:gd name="connsiteX10" fmla="*/ 388693 w 608838"/>
                <a:gd name="connsiteY10" fmla="*/ 329947 h 491629"/>
                <a:gd name="connsiteX11" fmla="*/ 388693 w 608838"/>
                <a:gd name="connsiteY11" fmla="*/ 265425 h 491629"/>
                <a:gd name="connsiteX12" fmla="*/ 220144 w 608838"/>
                <a:gd name="connsiteY12" fmla="*/ 265425 h 491629"/>
                <a:gd name="connsiteX13" fmla="*/ 220144 w 608838"/>
                <a:gd name="connsiteY13" fmla="*/ 329947 h 491629"/>
                <a:gd name="connsiteX14" fmla="*/ 284775 w 608838"/>
                <a:gd name="connsiteY14" fmla="*/ 329947 h 491629"/>
                <a:gd name="connsiteX15" fmla="*/ 284775 w 608838"/>
                <a:gd name="connsiteY15" fmla="*/ 265425 h 491629"/>
                <a:gd name="connsiteX16" fmla="*/ 499361 w 608838"/>
                <a:gd name="connsiteY16" fmla="*/ 191225 h 491629"/>
                <a:gd name="connsiteX17" fmla="*/ 499361 w 608838"/>
                <a:gd name="connsiteY17" fmla="*/ 250008 h 491629"/>
                <a:gd name="connsiteX18" fmla="*/ 558245 w 608838"/>
                <a:gd name="connsiteY18" fmla="*/ 250008 h 491629"/>
                <a:gd name="connsiteX19" fmla="*/ 558245 w 608838"/>
                <a:gd name="connsiteY19" fmla="*/ 191225 h 491629"/>
                <a:gd name="connsiteX20" fmla="*/ 50593 w 608838"/>
                <a:gd name="connsiteY20" fmla="*/ 191225 h 491629"/>
                <a:gd name="connsiteX21" fmla="*/ 50593 w 608838"/>
                <a:gd name="connsiteY21" fmla="*/ 250008 h 491629"/>
                <a:gd name="connsiteX22" fmla="*/ 109477 w 608838"/>
                <a:gd name="connsiteY22" fmla="*/ 250008 h 491629"/>
                <a:gd name="connsiteX23" fmla="*/ 109477 w 608838"/>
                <a:gd name="connsiteY23" fmla="*/ 191225 h 491629"/>
                <a:gd name="connsiteX24" fmla="*/ 324062 w 608838"/>
                <a:gd name="connsiteY24" fmla="*/ 161682 h 491629"/>
                <a:gd name="connsiteX25" fmla="*/ 324062 w 608838"/>
                <a:gd name="connsiteY25" fmla="*/ 226204 h 491629"/>
                <a:gd name="connsiteX26" fmla="*/ 388693 w 608838"/>
                <a:gd name="connsiteY26" fmla="*/ 226204 h 491629"/>
                <a:gd name="connsiteX27" fmla="*/ 388693 w 608838"/>
                <a:gd name="connsiteY27" fmla="*/ 161682 h 491629"/>
                <a:gd name="connsiteX28" fmla="*/ 220144 w 608838"/>
                <a:gd name="connsiteY28" fmla="*/ 161682 h 491629"/>
                <a:gd name="connsiteX29" fmla="*/ 220144 w 608838"/>
                <a:gd name="connsiteY29" fmla="*/ 226204 h 491629"/>
                <a:gd name="connsiteX30" fmla="*/ 284775 w 608838"/>
                <a:gd name="connsiteY30" fmla="*/ 226204 h 491629"/>
                <a:gd name="connsiteX31" fmla="*/ 284775 w 608838"/>
                <a:gd name="connsiteY31" fmla="*/ 161682 h 491629"/>
                <a:gd name="connsiteX32" fmla="*/ 499361 w 608838"/>
                <a:gd name="connsiteY32" fmla="*/ 96797 h 491629"/>
                <a:gd name="connsiteX33" fmla="*/ 499361 w 608838"/>
                <a:gd name="connsiteY33" fmla="*/ 155579 h 491629"/>
                <a:gd name="connsiteX34" fmla="*/ 558245 w 608838"/>
                <a:gd name="connsiteY34" fmla="*/ 155579 h 491629"/>
                <a:gd name="connsiteX35" fmla="*/ 558245 w 608838"/>
                <a:gd name="connsiteY35" fmla="*/ 96797 h 491629"/>
                <a:gd name="connsiteX36" fmla="*/ 50593 w 608838"/>
                <a:gd name="connsiteY36" fmla="*/ 96797 h 491629"/>
                <a:gd name="connsiteX37" fmla="*/ 50593 w 608838"/>
                <a:gd name="connsiteY37" fmla="*/ 155579 h 491629"/>
                <a:gd name="connsiteX38" fmla="*/ 109477 w 608838"/>
                <a:gd name="connsiteY38" fmla="*/ 155579 h 491629"/>
                <a:gd name="connsiteX39" fmla="*/ 109477 w 608838"/>
                <a:gd name="connsiteY39" fmla="*/ 96797 h 491629"/>
                <a:gd name="connsiteX40" fmla="*/ 324062 w 608838"/>
                <a:gd name="connsiteY40" fmla="*/ 57938 h 491629"/>
                <a:gd name="connsiteX41" fmla="*/ 324062 w 608838"/>
                <a:gd name="connsiteY41" fmla="*/ 122461 h 491629"/>
                <a:gd name="connsiteX42" fmla="*/ 388693 w 608838"/>
                <a:gd name="connsiteY42" fmla="*/ 122461 h 491629"/>
                <a:gd name="connsiteX43" fmla="*/ 388693 w 608838"/>
                <a:gd name="connsiteY43" fmla="*/ 57938 h 491629"/>
                <a:gd name="connsiteX44" fmla="*/ 220144 w 608838"/>
                <a:gd name="connsiteY44" fmla="*/ 57938 h 491629"/>
                <a:gd name="connsiteX45" fmla="*/ 220144 w 608838"/>
                <a:gd name="connsiteY45" fmla="*/ 122461 h 491629"/>
                <a:gd name="connsiteX46" fmla="*/ 284775 w 608838"/>
                <a:gd name="connsiteY46" fmla="*/ 122461 h 491629"/>
                <a:gd name="connsiteX47" fmla="*/ 284775 w 608838"/>
                <a:gd name="connsiteY47" fmla="*/ 57938 h 491629"/>
                <a:gd name="connsiteX48" fmla="*/ 469401 w 608838"/>
                <a:gd name="connsiteY48" fmla="*/ 44033 h 491629"/>
                <a:gd name="connsiteX49" fmla="*/ 608838 w 608838"/>
                <a:gd name="connsiteY49" fmla="*/ 44033 h 491629"/>
                <a:gd name="connsiteX50" fmla="*/ 608838 w 608838"/>
                <a:gd name="connsiteY50" fmla="*/ 491629 h 491629"/>
                <a:gd name="connsiteX51" fmla="*/ 510950 w 608838"/>
                <a:gd name="connsiteY51" fmla="*/ 491629 h 491629"/>
                <a:gd name="connsiteX52" fmla="*/ 510950 w 608838"/>
                <a:gd name="connsiteY52" fmla="*/ 391651 h 491629"/>
                <a:gd name="connsiteX53" fmla="*/ 469401 w 608838"/>
                <a:gd name="connsiteY53" fmla="*/ 391651 h 491629"/>
                <a:gd name="connsiteX54" fmla="*/ 0 w 608838"/>
                <a:gd name="connsiteY54" fmla="*/ 44033 h 491629"/>
                <a:gd name="connsiteX55" fmla="*/ 139437 w 608838"/>
                <a:gd name="connsiteY55" fmla="*/ 44033 h 491629"/>
                <a:gd name="connsiteX56" fmla="*/ 139437 w 608838"/>
                <a:gd name="connsiteY56" fmla="*/ 391651 h 491629"/>
                <a:gd name="connsiteX57" fmla="*/ 97889 w 608838"/>
                <a:gd name="connsiteY57" fmla="*/ 391651 h 491629"/>
                <a:gd name="connsiteX58" fmla="*/ 97889 w 608838"/>
                <a:gd name="connsiteY58" fmla="*/ 491629 h 491629"/>
                <a:gd name="connsiteX59" fmla="*/ 0 w 608838"/>
                <a:gd name="connsiteY59" fmla="*/ 491629 h 491629"/>
                <a:gd name="connsiteX60" fmla="*/ 164558 w 608838"/>
                <a:gd name="connsiteY60" fmla="*/ 0 h 491629"/>
                <a:gd name="connsiteX61" fmla="*/ 444279 w 608838"/>
                <a:gd name="connsiteY61" fmla="*/ 0 h 491629"/>
                <a:gd name="connsiteX62" fmla="*/ 444279 w 608838"/>
                <a:gd name="connsiteY62" fmla="*/ 491629 h 491629"/>
                <a:gd name="connsiteX63" fmla="*/ 336781 w 608838"/>
                <a:gd name="connsiteY63" fmla="*/ 491629 h 491629"/>
                <a:gd name="connsiteX64" fmla="*/ 336781 w 608838"/>
                <a:gd name="connsiteY64" fmla="*/ 381866 h 491629"/>
                <a:gd name="connsiteX65" fmla="*/ 272056 w 608838"/>
                <a:gd name="connsiteY65" fmla="*/ 381866 h 491629"/>
                <a:gd name="connsiteX66" fmla="*/ 272056 w 608838"/>
                <a:gd name="connsiteY66" fmla="*/ 491629 h 491629"/>
                <a:gd name="connsiteX67" fmla="*/ 164558 w 608838"/>
                <a:gd name="connsiteY67" fmla="*/ 491629 h 491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08838" h="491629">
                  <a:moveTo>
                    <a:pt x="499361" y="285654"/>
                  </a:moveTo>
                  <a:lnTo>
                    <a:pt x="499361" y="344437"/>
                  </a:lnTo>
                  <a:lnTo>
                    <a:pt x="558245" y="344437"/>
                  </a:lnTo>
                  <a:lnTo>
                    <a:pt x="558245" y="285654"/>
                  </a:lnTo>
                  <a:close/>
                  <a:moveTo>
                    <a:pt x="50593" y="285654"/>
                  </a:moveTo>
                  <a:lnTo>
                    <a:pt x="50593" y="344437"/>
                  </a:lnTo>
                  <a:lnTo>
                    <a:pt x="109477" y="344437"/>
                  </a:lnTo>
                  <a:lnTo>
                    <a:pt x="109477" y="285654"/>
                  </a:lnTo>
                  <a:close/>
                  <a:moveTo>
                    <a:pt x="324062" y="265425"/>
                  </a:moveTo>
                  <a:lnTo>
                    <a:pt x="324062" y="329947"/>
                  </a:lnTo>
                  <a:lnTo>
                    <a:pt x="388693" y="329947"/>
                  </a:lnTo>
                  <a:lnTo>
                    <a:pt x="388693" y="265425"/>
                  </a:lnTo>
                  <a:close/>
                  <a:moveTo>
                    <a:pt x="220144" y="265425"/>
                  </a:moveTo>
                  <a:lnTo>
                    <a:pt x="220144" y="329947"/>
                  </a:lnTo>
                  <a:lnTo>
                    <a:pt x="284775" y="329947"/>
                  </a:lnTo>
                  <a:lnTo>
                    <a:pt x="284775" y="265425"/>
                  </a:lnTo>
                  <a:close/>
                  <a:moveTo>
                    <a:pt x="499361" y="191225"/>
                  </a:moveTo>
                  <a:lnTo>
                    <a:pt x="499361" y="250008"/>
                  </a:lnTo>
                  <a:lnTo>
                    <a:pt x="558245" y="250008"/>
                  </a:lnTo>
                  <a:lnTo>
                    <a:pt x="558245" y="191225"/>
                  </a:lnTo>
                  <a:close/>
                  <a:moveTo>
                    <a:pt x="50593" y="191225"/>
                  </a:moveTo>
                  <a:lnTo>
                    <a:pt x="50593" y="250008"/>
                  </a:lnTo>
                  <a:lnTo>
                    <a:pt x="109477" y="250008"/>
                  </a:lnTo>
                  <a:lnTo>
                    <a:pt x="109477" y="191225"/>
                  </a:lnTo>
                  <a:close/>
                  <a:moveTo>
                    <a:pt x="324062" y="161682"/>
                  </a:moveTo>
                  <a:lnTo>
                    <a:pt x="324062" y="226204"/>
                  </a:lnTo>
                  <a:lnTo>
                    <a:pt x="388693" y="226204"/>
                  </a:lnTo>
                  <a:lnTo>
                    <a:pt x="388693" y="161682"/>
                  </a:lnTo>
                  <a:close/>
                  <a:moveTo>
                    <a:pt x="220144" y="161682"/>
                  </a:moveTo>
                  <a:lnTo>
                    <a:pt x="220144" y="226204"/>
                  </a:lnTo>
                  <a:lnTo>
                    <a:pt x="284775" y="226204"/>
                  </a:lnTo>
                  <a:lnTo>
                    <a:pt x="284775" y="161682"/>
                  </a:lnTo>
                  <a:close/>
                  <a:moveTo>
                    <a:pt x="499361" y="96797"/>
                  </a:moveTo>
                  <a:lnTo>
                    <a:pt x="499361" y="155579"/>
                  </a:lnTo>
                  <a:lnTo>
                    <a:pt x="558245" y="155579"/>
                  </a:lnTo>
                  <a:lnTo>
                    <a:pt x="558245" y="96797"/>
                  </a:lnTo>
                  <a:close/>
                  <a:moveTo>
                    <a:pt x="50593" y="96797"/>
                  </a:moveTo>
                  <a:lnTo>
                    <a:pt x="50593" y="155579"/>
                  </a:lnTo>
                  <a:lnTo>
                    <a:pt x="109477" y="155579"/>
                  </a:lnTo>
                  <a:lnTo>
                    <a:pt x="109477" y="96797"/>
                  </a:lnTo>
                  <a:close/>
                  <a:moveTo>
                    <a:pt x="324062" y="57938"/>
                  </a:moveTo>
                  <a:lnTo>
                    <a:pt x="324062" y="122461"/>
                  </a:lnTo>
                  <a:lnTo>
                    <a:pt x="388693" y="122461"/>
                  </a:lnTo>
                  <a:lnTo>
                    <a:pt x="388693" y="57938"/>
                  </a:lnTo>
                  <a:close/>
                  <a:moveTo>
                    <a:pt x="220144" y="57938"/>
                  </a:moveTo>
                  <a:lnTo>
                    <a:pt x="220144" y="122461"/>
                  </a:lnTo>
                  <a:lnTo>
                    <a:pt x="284775" y="122461"/>
                  </a:lnTo>
                  <a:lnTo>
                    <a:pt x="284775" y="57938"/>
                  </a:lnTo>
                  <a:close/>
                  <a:moveTo>
                    <a:pt x="469401" y="44033"/>
                  </a:moveTo>
                  <a:lnTo>
                    <a:pt x="608838" y="44033"/>
                  </a:lnTo>
                  <a:lnTo>
                    <a:pt x="608838" y="491629"/>
                  </a:lnTo>
                  <a:lnTo>
                    <a:pt x="510950" y="491629"/>
                  </a:lnTo>
                  <a:lnTo>
                    <a:pt x="510950" y="391651"/>
                  </a:lnTo>
                  <a:lnTo>
                    <a:pt x="469401" y="391651"/>
                  </a:lnTo>
                  <a:close/>
                  <a:moveTo>
                    <a:pt x="0" y="44033"/>
                  </a:moveTo>
                  <a:lnTo>
                    <a:pt x="139437" y="44033"/>
                  </a:lnTo>
                  <a:lnTo>
                    <a:pt x="139437" y="391651"/>
                  </a:lnTo>
                  <a:lnTo>
                    <a:pt x="97889" y="391651"/>
                  </a:lnTo>
                  <a:lnTo>
                    <a:pt x="97889" y="491629"/>
                  </a:lnTo>
                  <a:lnTo>
                    <a:pt x="0" y="491629"/>
                  </a:lnTo>
                  <a:close/>
                  <a:moveTo>
                    <a:pt x="164558" y="0"/>
                  </a:moveTo>
                  <a:lnTo>
                    <a:pt x="444279" y="0"/>
                  </a:lnTo>
                  <a:lnTo>
                    <a:pt x="444279" y="491629"/>
                  </a:lnTo>
                  <a:lnTo>
                    <a:pt x="336781" y="491629"/>
                  </a:lnTo>
                  <a:lnTo>
                    <a:pt x="336781" y="381866"/>
                  </a:lnTo>
                  <a:lnTo>
                    <a:pt x="272056" y="381866"/>
                  </a:lnTo>
                  <a:lnTo>
                    <a:pt x="272056" y="491629"/>
                  </a:lnTo>
                  <a:lnTo>
                    <a:pt x="164558" y="4916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147464" y="1866213"/>
            <a:ext cx="3897072" cy="829945"/>
            <a:chOff x="4147464" y="1866213"/>
            <a:chExt cx="3897072" cy="829945"/>
          </a:xfrm>
        </p:grpSpPr>
        <p:sp>
          <p:nvSpPr>
            <p:cNvPr id="14" name="文本框 13"/>
            <p:cNvSpPr txBox="1"/>
            <p:nvPr/>
          </p:nvSpPr>
          <p:spPr>
            <a:xfrm>
              <a:off x="5133975" y="1866213"/>
              <a:ext cx="1924050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rgbClr val="4C678E"/>
                  </a:solidFill>
                  <a:latin typeface="汉仪铁线黑-65简" panose="00020600040101010101" pitchFamily="18" charset="-122"/>
                  <a:ea typeface="汉仪铁线黑-65简" panose="00020600040101010101" pitchFamily="18" charset="-122"/>
                </a:rPr>
                <a:t>2023</a:t>
              </a:r>
              <a:endParaRPr lang="zh-CN" altLang="en-US" sz="4800" b="1" dirty="0">
                <a:solidFill>
                  <a:srgbClr val="4C678E"/>
                </a:solidFill>
                <a:latin typeface="汉仪铁线黑-65简" panose="00020600040101010101" pitchFamily="18" charset="-122"/>
                <a:ea typeface="汉仪铁线黑-65简" panose="00020600040101010101" pitchFamily="18" charset="-122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147464" y="2311239"/>
              <a:ext cx="3897072" cy="0"/>
              <a:chOff x="4257678" y="2482689"/>
              <a:chExt cx="3897072" cy="0"/>
            </a:xfrm>
          </p:grpSpPr>
          <p:cxnSp>
            <p:nvCxnSpPr>
              <p:cNvPr id="21" name="直接箭头连接符 25"/>
              <p:cNvCxnSpPr/>
              <p:nvPr/>
            </p:nvCxnSpPr>
            <p:spPr>
              <a:xfrm>
                <a:off x="4257678" y="2482689"/>
                <a:ext cx="820497" cy="0"/>
              </a:xfrm>
              <a:prstGeom prst="straightConnector1">
                <a:avLst/>
              </a:prstGeom>
              <a:ln>
                <a:gradFill>
                  <a:gsLst>
                    <a:gs pos="100000">
                      <a:srgbClr val="4C678E">
                        <a:alpha val="0"/>
                      </a:srgbClr>
                    </a:gs>
                    <a:gs pos="0">
                      <a:srgbClr val="4C678E"/>
                    </a:gs>
                  </a:gsLst>
                  <a:lin ang="10800000" scaled="0"/>
                </a:gra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5"/>
              <p:cNvCxnSpPr/>
              <p:nvPr/>
            </p:nvCxnSpPr>
            <p:spPr>
              <a:xfrm flipH="1">
                <a:off x="7334253" y="2482689"/>
                <a:ext cx="820497" cy="0"/>
              </a:xfrm>
              <a:prstGeom prst="straightConnector1">
                <a:avLst/>
              </a:prstGeom>
              <a:ln>
                <a:gradFill>
                  <a:gsLst>
                    <a:gs pos="100000">
                      <a:srgbClr val="4C678E">
                        <a:alpha val="0"/>
                      </a:srgbClr>
                    </a:gs>
                    <a:gs pos="0">
                      <a:srgbClr val="4C678E"/>
                    </a:gs>
                  </a:gsLst>
                  <a:lin ang="10800000" scaled="0"/>
                </a:gra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矩形: 圆角 26"/>
          <p:cNvSpPr/>
          <p:nvPr/>
        </p:nvSpPr>
        <p:spPr>
          <a:xfrm>
            <a:off x="10661515" y="592771"/>
            <a:ext cx="1021404" cy="457816"/>
          </a:xfrm>
          <a:prstGeom prst="roundRect">
            <a:avLst/>
          </a:prstGeom>
          <a:solidFill>
            <a:schemeClr val="bg1"/>
          </a:solidFill>
          <a:ln>
            <a:solidFill>
              <a:srgbClr val="4C67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4C678E"/>
                </a:solidFill>
                <a:latin typeface="汉仪铁线黑-65简" panose="00020600040101010101" pitchFamily="18" charset="-122"/>
                <a:ea typeface="汉仪铁线黑-65简" panose="00020600040101010101" pitchFamily="18" charset="-122"/>
              </a:rPr>
              <a:t>09/03</a:t>
            </a:r>
            <a:endParaRPr lang="zh-CN" altLang="en-US" dirty="0">
              <a:solidFill>
                <a:srgbClr val="4C678E"/>
              </a:solidFill>
              <a:latin typeface="汉仪铁线黑-65简" panose="00020600040101010101" pitchFamily="18" charset="-122"/>
              <a:ea typeface="汉仪铁线黑-65简" panose="00020600040101010101" pitchFamily="18" charset="-122"/>
            </a:endParaRPr>
          </a:p>
        </p:txBody>
      </p:sp>
      <p:sp>
        <p:nvSpPr>
          <p:cNvPr id="29" name="矩形: 圆角 28"/>
          <p:cNvSpPr/>
          <p:nvPr/>
        </p:nvSpPr>
        <p:spPr>
          <a:xfrm>
            <a:off x="5320030" y="4671695"/>
            <a:ext cx="1551940" cy="34734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4C67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4C678E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主讲</a:t>
            </a:r>
            <a:r>
              <a:rPr lang="zh-CN" altLang="en-US" sz="1400" dirty="0" smtClean="0">
                <a:solidFill>
                  <a:srgbClr val="4C678E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：</a:t>
            </a:r>
            <a:r>
              <a:rPr lang="zh-CN" altLang="en-US" sz="1400" dirty="0" smtClean="0">
                <a:solidFill>
                  <a:srgbClr val="4C678E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董金伟</a:t>
            </a:r>
            <a:endParaRPr lang="zh-CN" altLang="en-US" sz="1400" dirty="0" smtClean="0">
              <a:solidFill>
                <a:srgbClr val="4C678E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1379385" y="1566153"/>
            <a:ext cx="292388" cy="321266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700" spc="600" dirty="0">
                <a:solidFill>
                  <a:srgbClr val="4C678E"/>
                </a:solidFill>
                <a:latin typeface="汉仪铁线黑-65简" panose="00020600040101010101" pitchFamily="18" charset="-122"/>
                <a:ea typeface="汉仪铁线黑-65简" panose="00020600040101010101" pitchFamily="18" charset="-122"/>
              </a:rPr>
              <a:t>GRADUATION DEFENSE</a:t>
            </a:r>
            <a:endParaRPr lang="zh-CN" altLang="en-US" sz="700" spc="600" dirty="0">
              <a:solidFill>
                <a:srgbClr val="4C678E"/>
              </a:solidFill>
              <a:latin typeface="汉仪铁线黑-65简" panose="00020600040101010101" pitchFamily="18" charset="-122"/>
              <a:ea typeface="汉仪铁线黑-65简" panose="00020600040101010101" pitchFamily="18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061674" y="3818266"/>
            <a:ext cx="206865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pc="600" dirty="0">
                <a:solidFill>
                  <a:srgbClr val="4C678E"/>
                </a:solidFill>
                <a:latin typeface="+mn-ea"/>
              </a:rPr>
              <a:t>信息工程</a:t>
            </a:r>
            <a:r>
              <a:rPr lang="zh-CN" altLang="en-US" spc="600" dirty="0">
                <a:solidFill>
                  <a:srgbClr val="4C678E"/>
                </a:solidFill>
                <a:latin typeface="+mn-ea"/>
              </a:rPr>
              <a:t>学院</a:t>
            </a:r>
            <a:endParaRPr lang="zh-CN" altLang="en-US" spc="600" dirty="0">
              <a:solidFill>
                <a:srgbClr val="4C678E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  <p:bldLst>
      <p:bldP spid="13" grpId="0"/>
      <p:bldP spid="27" grpId="0" animBg="1"/>
      <p:bldP spid="29" grpId="0" bldLvl="0" animBg="1"/>
      <p:bldP spid="35" grpId="0"/>
      <p:bldP spid="3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7" name="文本框 16"/>
          <p:cNvSpPr txBox="1"/>
          <p:nvPr/>
        </p:nvSpPr>
        <p:spPr>
          <a:xfrm>
            <a:off x="4387850" y="1147207"/>
            <a:ext cx="3416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9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SCIENCE AND TECHNOLOGY</a:t>
            </a:r>
            <a:endParaRPr lang="zh-CN" altLang="en-US" sz="900" spc="3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718957" y="541929"/>
            <a:ext cx="275408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4C678E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sym typeface="+mn-ea"/>
              </a:rPr>
              <a:t>项目收获</a:t>
            </a:r>
            <a:endParaRPr lang="zh-CN" altLang="en-US" sz="4000" spc="600" dirty="0">
              <a:solidFill>
                <a:srgbClr val="4C678E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850602" y="939639"/>
            <a:ext cx="4490797" cy="0"/>
            <a:chOff x="3893464" y="1130139"/>
            <a:chExt cx="4490797" cy="0"/>
          </a:xfrm>
        </p:grpSpPr>
        <p:cxnSp>
          <p:nvCxnSpPr>
            <p:cNvPr id="36" name="直接箭头连接符 25"/>
            <p:cNvCxnSpPr/>
            <p:nvPr/>
          </p:nvCxnSpPr>
          <p:spPr>
            <a:xfrm>
              <a:off x="38934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25"/>
            <p:cNvCxnSpPr/>
            <p:nvPr/>
          </p:nvCxnSpPr>
          <p:spPr>
            <a:xfrm flipH="1">
              <a:off x="75637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1568932" y="2455705"/>
            <a:ext cx="1777036" cy="1783080"/>
            <a:chOff x="2157926" y="4538663"/>
            <a:chExt cx="485712" cy="487364"/>
          </a:xfrm>
          <a:solidFill>
            <a:schemeClr val="bg1"/>
          </a:solidFill>
        </p:grpSpPr>
        <p:sp>
          <p:nvSpPr>
            <p:cNvPr id="19" name="Freeform 18"/>
            <p:cNvSpPr/>
            <p:nvPr/>
          </p:nvSpPr>
          <p:spPr bwMode="auto">
            <a:xfrm>
              <a:off x="2419830" y="4805364"/>
              <a:ext cx="223808" cy="220663"/>
            </a:xfrm>
            <a:custGeom>
              <a:avLst/>
              <a:gdLst>
                <a:gd name="T0" fmla="*/ 87 w 88"/>
                <a:gd name="T1" fmla="*/ 0 h 87"/>
                <a:gd name="T2" fmla="*/ 1 w 88"/>
                <a:gd name="T3" fmla="*/ 0 h 87"/>
                <a:gd name="T4" fmla="*/ 0 w 88"/>
                <a:gd name="T5" fmla="*/ 1 h 87"/>
                <a:gd name="T6" fmla="*/ 0 w 88"/>
                <a:gd name="T7" fmla="*/ 86 h 87"/>
                <a:gd name="T8" fmla="*/ 1 w 88"/>
                <a:gd name="T9" fmla="*/ 87 h 87"/>
                <a:gd name="T10" fmla="*/ 88 w 88"/>
                <a:gd name="T11" fmla="*/ 1 h 87"/>
                <a:gd name="T12" fmla="*/ 87 w 88"/>
                <a:gd name="T13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7">
                  <a:moveTo>
                    <a:pt x="87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7"/>
                    <a:pt x="1" y="87"/>
                    <a:pt x="1" y="87"/>
                  </a:cubicBezTo>
                  <a:cubicBezTo>
                    <a:pt x="49" y="87"/>
                    <a:pt x="88" y="48"/>
                    <a:pt x="88" y="1"/>
                  </a:cubicBezTo>
                  <a:cubicBezTo>
                    <a:pt x="88" y="0"/>
                    <a:pt x="88" y="0"/>
                    <a:pt x="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9"/>
            <p:cNvSpPr/>
            <p:nvPr/>
          </p:nvSpPr>
          <p:spPr bwMode="auto">
            <a:xfrm>
              <a:off x="2275387" y="4740276"/>
              <a:ext cx="33333" cy="225425"/>
            </a:xfrm>
            <a:custGeom>
              <a:avLst/>
              <a:gdLst>
                <a:gd name="T0" fmla="*/ 0 w 13"/>
                <a:gd name="T1" fmla="*/ 84 h 89"/>
                <a:gd name="T2" fmla="*/ 13 w 13"/>
                <a:gd name="T3" fmla="*/ 89 h 89"/>
                <a:gd name="T4" fmla="*/ 13 w 13"/>
                <a:gd name="T5" fmla="*/ 4 h 89"/>
                <a:gd name="T6" fmla="*/ 0 w 13"/>
                <a:gd name="T7" fmla="*/ 0 h 89"/>
                <a:gd name="T8" fmla="*/ 0 w 13"/>
                <a:gd name="T9" fmla="*/ 8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89">
                  <a:moveTo>
                    <a:pt x="0" y="84"/>
                  </a:moveTo>
                  <a:cubicBezTo>
                    <a:pt x="4" y="86"/>
                    <a:pt x="8" y="88"/>
                    <a:pt x="13" y="89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20"/>
            <p:cNvSpPr/>
            <p:nvPr/>
          </p:nvSpPr>
          <p:spPr bwMode="auto">
            <a:xfrm>
              <a:off x="2157926" y="4702176"/>
              <a:ext cx="44444" cy="187325"/>
            </a:xfrm>
            <a:custGeom>
              <a:avLst/>
              <a:gdLst>
                <a:gd name="T0" fmla="*/ 0 w 17"/>
                <a:gd name="T1" fmla="*/ 23 h 74"/>
                <a:gd name="T2" fmla="*/ 17 w 17"/>
                <a:gd name="T3" fmla="*/ 74 h 74"/>
                <a:gd name="T4" fmla="*/ 17 w 17"/>
                <a:gd name="T5" fmla="*/ 5 h 74"/>
                <a:gd name="T6" fmla="*/ 3 w 17"/>
                <a:gd name="T7" fmla="*/ 0 h 74"/>
                <a:gd name="T8" fmla="*/ 0 w 17"/>
                <a:gd name="T9" fmla="*/ 2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74">
                  <a:moveTo>
                    <a:pt x="0" y="23"/>
                  </a:moveTo>
                  <a:cubicBezTo>
                    <a:pt x="0" y="42"/>
                    <a:pt x="7" y="60"/>
                    <a:pt x="17" y="74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7"/>
                    <a:pt x="0" y="15"/>
                    <a:pt x="0" y="2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1"/>
            <p:cNvSpPr/>
            <p:nvPr/>
          </p:nvSpPr>
          <p:spPr bwMode="auto">
            <a:xfrm>
              <a:off x="2173800" y="4564064"/>
              <a:ext cx="187301" cy="182563"/>
            </a:xfrm>
            <a:custGeom>
              <a:avLst/>
              <a:gdLst>
                <a:gd name="T0" fmla="*/ 41 w 74"/>
                <a:gd name="T1" fmla="*/ 0 h 72"/>
                <a:gd name="T2" fmla="*/ 0 w 74"/>
                <a:gd name="T3" fmla="*/ 47 h 72"/>
                <a:gd name="T4" fmla="*/ 74 w 74"/>
                <a:gd name="T5" fmla="*/ 72 h 72"/>
                <a:gd name="T6" fmla="*/ 41 w 74"/>
                <a:gd name="T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" h="72">
                  <a:moveTo>
                    <a:pt x="41" y="0"/>
                  </a:moveTo>
                  <a:cubicBezTo>
                    <a:pt x="22" y="10"/>
                    <a:pt x="7" y="26"/>
                    <a:pt x="0" y="47"/>
                  </a:cubicBezTo>
                  <a:cubicBezTo>
                    <a:pt x="74" y="72"/>
                    <a:pt x="74" y="72"/>
                    <a:pt x="74" y="72"/>
                  </a:cubicBezTo>
                  <a:lnTo>
                    <a:pt x="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2"/>
            <p:cNvSpPr/>
            <p:nvPr/>
          </p:nvSpPr>
          <p:spPr bwMode="auto">
            <a:xfrm>
              <a:off x="2221419" y="4721226"/>
              <a:ext cx="33333" cy="219075"/>
            </a:xfrm>
            <a:custGeom>
              <a:avLst/>
              <a:gdLst>
                <a:gd name="T0" fmla="*/ 0 w 13"/>
                <a:gd name="T1" fmla="*/ 76 h 86"/>
                <a:gd name="T2" fmla="*/ 0 w 13"/>
                <a:gd name="T3" fmla="*/ 76 h 86"/>
                <a:gd name="T4" fmla="*/ 13 w 13"/>
                <a:gd name="T5" fmla="*/ 86 h 86"/>
                <a:gd name="T6" fmla="*/ 13 w 13"/>
                <a:gd name="T7" fmla="*/ 4 h 86"/>
                <a:gd name="T8" fmla="*/ 0 w 13"/>
                <a:gd name="T9" fmla="*/ 0 h 86"/>
                <a:gd name="T10" fmla="*/ 0 w 13"/>
                <a:gd name="T11" fmla="*/ 7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86">
                  <a:moveTo>
                    <a:pt x="0" y="76"/>
                  </a:moveTo>
                  <a:cubicBezTo>
                    <a:pt x="0" y="76"/>
                    <a:pt x="0" y="76"/>
                    <a:pt x="0" y="76"/>
                  </a:cubicBezTo>
                  <a:cubicBezTo>
                    <a:pt x="4" y="80"/>
                    <a:pt x="8" y="83"/>
                    <a:pt x="13" y="86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3"/>
            <p:cNvSpPr/>
            <p:nvPr/>
          </p:nvSpPr>
          <p:spPr bwMode="auto">
            <a:xfrm>
              <a:off x="2327767" y="4757739"/>
              <a:ext cx="53968" cy="220663"/>
            </a:xfrm>
            <a:custGeom>
              <a:avLst/>
              <a:gdLst>
                <a:gd name="T0" fmla="*/ 19 w 21"/>
                <a:gd name="T1" fmla="*/ 6 h 87"/>
                <a:gd name="T2" fmla="*/ 0 w 21"/>
                <a:gd name="T3" fmla="*/ 0 h 87"/>
                <a:gd name="T4" fmla="*/ 0 w 21"/>
                <a:gd name="T5" fmla="*/ 85 h 87"/>
                <a:gd name="T6" fmla="*/ 20 w 21"/>
                <a:gd name="T7" fmla="*/ 87 h 87"/>
                <a:gd name="T8" fmla="*/ 21 w 21"/>
                <a:gd name="T9" fmla="*/ 86 h 87"/>
                <a:gd name="T10" fmla="*/ 21 w 21"/>
                <a:gd name="T11" fmla="*/ 6 h 87"/>
                <a:gd name="T12" fmla="*/ 20 w 21"/>
                <a:gd name="T13" fmla="*/ 6 h 87"/>
                <a:gd name="T14" fmla="*/ 19 w 21"/>
                <a:gd name="T15" fmla="*/ 6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87">
                  <a:moveTo>
                    <a:pt x="19" y="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6" y="86"/>
                    <a:pt x="13" y="87"/>
                    <a:pt x="20" y="87"/>
                  </a:cubicBezTo>
                  <a:cubicBezTo>
                    <a:pt x="20" y="87"/>
                    <a:pt x="21" y="87"/>
                    <a:pt x="21" y="8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20" y="6"/>
                    <a:pt x="19" y="6"/>
                    <a:pt x="19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4"/>
            <p:cNvSpPr/>
            <p:nvPr/>
          </p:nvSpPr>
          <p:spPr bwMode="auto">
            <a:xfrm>
              <a:off x="2296021" y="4538663"/>
              <a:ext cx="301586" cy="223838"/>
            </a:xfrm>
            <a:custGeom>
              <a:avLst/>
              <a:gdLst>
                <a:gd name="T0" fmla="*/ 119 w 119"/>
                <a:gd name="T1" fmla="*/ 87 h 88"/>
                <a:gd name="T2" fmla="*/ 33 w 119"/>
                <a:gd name="T3" fmla="*/ 0 h 88"/>
                <a:gd name="T4" fmla="*/ 0 w 119"/>
                <a:gd name="T5" fmla="*/ 6 h 88"/>
                <a:gd name="T6" fmla="*/ 36 w 119"/>
                <a:gd name="T7" fmla="*/ 83 h 88"/>
                <a:gd name="T8" fmla="*/ 36 w 119"/>
                <a:gd name="T9" fmla="*/ 86 h 88"/>
                <a:gd name="T10" fmla="*/ 37 w 119"/>
                <a:gd name="T11" fmla="*/ 88 h 88"/>
                <a:gd name="T12" fmla="*/ 118 w 119"/>
                <a:gd name="T13" fmla="*/ 88 h 88"/>
                <a:gd name="T14" fmla="*/ 119 w 119"/>
                <a:gd name="T15" fmla="*/ 8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9" h="88">
                  <a:moveTo>
                    <a:pt x="119" y="87"/>
                  </a:moveTo>
                  <a:cubicBezTo>
                    <a:pt x="119" y="39"/>
                    <a:pt x="80" y="0"/>
                    <a:pt x="33" y="0"/>
                  </a:cubicBezTo>
                  <a:cubicBezTo>
                    <a:pt x="21" y="0"/>
                    <a:pt x="10" y="2"/>
                    <a:pt x="0" y="6"/>
                  </a:cubicBezTo>
                  <a:cubicBezTo>
                    <a:pt x="36" y="83"/>
                    <a:pt x="36" y="83"/>
                    <a:pt x="36" y="83"/>
                  </a:cubicBezTo>
                  <a:cubicBezTo>
                    <a:pt x="36" y="84"/>
                    <a:pt x="36" y="85"/>
                    <a:pt x="36" y="86"/>
                  </a:cubicBezTo>
                  <a:cubicBezTo>
                    <a:pt x="37" y="86"/>
                    <a:pt x="37" y="87"/>
                    <a:pt x="37" y="88"/>
                  </a:cubicBezTo>
                  <a:cubicBezTo>
                    <a:pt x="118" y="88"/>
                    <a:pt x="118" y="88"/>
                    <a:pt x="118" y="88"/>
                  </a:cubicBezTo>
                  <a:cubicBezTo>
                    <a:pt x="119" y="88"/>
                    <a:pt x="119" y="87"/>
                    <a:pt x="119" y="8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6" name="矩形 25"/>
          <p:cNvSpPr/>
          <p:nvPr/>
        </p:nvSpPr>
        <p:spPr>
          <a:xfrm>
            <a:off x="1895813" y="4396245"/>
            <a:ext cx="1123274" cy="4130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hangingPunct="0"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文本标题</a:t>
            </a:r>
            <a:endParaRPr lang="zh-CN" altLang="en-US" sz="2000" b="1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8103054" y="2367705"/>
            <a:ext cx="2958192" cy="1170091"/>
            <a:chOff x="1259115" y="2186445"/>
            <a:chExt cx="3212192" cy="1170091"/>
          </a:xfrm>
        </p:grpSpPr>
        <p:sp>
          <p:nvSpPr>
            <p:cNvPr id="28" name="矩形 27"/>
            <p:cNvSpPr/>
            <p:nvPr/>
          </p:nvSpPr>
          <p:spPr>
            <a:xfrm>
              <a:off x="1259115" y="2186445"/>
              <a:ext cx="1123274" cy="4130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 hangingPunct="0"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rPr>
                <a:t>文本标题</a:t>
              </a:r>
              <a:endParaRPr lang="zh-CN" altLang="en-US" sz="20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259115" y="2656151"/>
              <a:ext cx="3212192" cy="7003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 hangingPunct="0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输入您的文本文字，更改文字的颜色或者大小属性。</a:t>
              </a:r>
              <a:endParaRPr lang="zh-CN" altLang="en-US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103054" y="3790105"/>
            <a:ext cx="2958192" cy="1170091"/>
            <a:chOff x="1259115" y="2186445"/>
            <a:chExt cx="3212192" cy="1170091"/>
          </a:xfrm>
        </p:grpSpPr>
        <p:sp>
          <p:nvSpPr>
            <p:cNvPr id="31" name="矩形 30"/>
            <p:cNvSpPr/>
            <p:nvPr/>
          </p:nvSpPr>
          <p:spPr>
            <a:xfrm>
              <a:off x="1259115" y="2186445"/>
              <a:ext cx="1123274" cy="4130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 hangingPunct="0"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rPr>
                <a:t>文本标题</a:t>
              </a:r>
              <a:endParaRPr lang="zh-CN" altLang="en-US" sz="20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259115" y="2656151"/>
              <a:ext cx="3212192" cy="7003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 hangingPunct="0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输入您的文本文字，更改文字的颜色或者大小属性。</a:t>
              </a:r>
              <a:endParaRPr lang="zh-CN" altLang="en-US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877254" y="2367705"/>
            <a:ext cx="2958192" cy="1170091"/>
            <a:chOff x="1259115" y="2186445"/>
            <a:chExt cx="3212192" cy="1170091"/>
          </a:xfrm>
        </p:grpSpPr>
        <p:sp>
          <p:nvSpPr>
            <p:cNvPr id="35" name="矩形 34"/>
            <p:cNvSpPr/>
            <p:nvPr/>
          </p:nvSpPr>
          <p:spPr>
            <a:xfrm>
              <a:off x="1259115" y="2186445"/>
              <a:ext cx="1123274" cy="4130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 hangingPunct="0"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rPr>
                <a:t>文本标题</a:t>
              </a:r>
              <a:endParaRPr lang="zh-CN" altLang="en-US" sz="20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259115" y="2656151"/>
              <a:ext cx="3212192" cy="7003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 hangingPunct="0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输入您的文本文字，更改文字的颜色或者大小属性。</a:t>
              </a:r>
              <a:endParaRPr lang="zh-CN" altLang="en-US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877254" y="3790105"/>
            <a:ext cx="2958192" cy="1170091"/>
            <a:chOff x="1259115" y="2186445"/>
            <a:chExt cx="3212192" cy="1170091"/>
          </a:xfrm>
        </p:grpSpPr>
        <p:sp>
          <p:nvSpPr>
            <p:cNvPr id="39" name="矩形 38"/>
            <p:cNvSpPr/>
            <p:nvPr/>
          </p:nvSpPr>
          <p:spPr>
            <a:xfrm>
              <a:off x="1259115" y="2186445"/>
              <a:ext cx="1123274" cy="4130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 hangingPunct="0"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rPr>
                <a:t>文本标题</a:t>
              </a:r>
              <a:endParaRPr lang="zh-CN" altLang="en-US" sz="20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259115" y="2656151"/>
              <a:ext cx="3212192" cy="7003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 hangingPunct="0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输入您的文本文字，更改文字的颜色或者大小属性。</a:t>
              </a:r>
              <a:endParaRPr lang="zh-CN" altLang="en-US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endParaRPr>
            </a:p>
          </p:txBody>
        </p:sp>
      </p:grpSp>
      <p:pic>
        <p:nvPicPr>
          <p:cNvPr id="13" name="C9F754DE-2CAD-44b6-B708-469DEB6407EB-1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3910" y="1791970"/>
            <a:ext cx="8155940" cy="4409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17" grpId="0"/>
      <p:bldP spid="33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0" y="-4677"/>
            <a:ext cx="12992100" cy="6862677"/>
            <a:chOff x="0" y="-4677"/>
            <a:chExt cx="12192000" cy="6862677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78" t="10561" r="2412" b="26928"/>
            <a:stretch>
              <a:fillRect/>
            </a:stretch>
          </p:blipFill>
          <p:spPr>
            <a:xfrm>
              <a:off x="0" y="-4677"/>
              <a:ext cx="12192000" cy="6862677"/>
            </a:xfrm>
            <a:prstGeom prst="rect">
              <a:avLst/>
            </a:prstGeom>
          </p:spPr>
        </p:pic>
        <p:sp>
          <p:nvSpPr>
            <p:cNvPr id="11" name="任意多边形: 形状 10"/>
            <p:cNvSpPr/>
            <p:nvPr/>
          </p:nvSpPr>
          <p:spPr>
            <a:xfrm>
              <a:off x="1238911" y="147978"/>
              <a:ext cx="9434423" cy="4654525"/>
            </a:xfrm>
            <a:custGeom>
              <a:avLst/>
              <a:gdLst>
                <a:gd name="connsiteX0" fmla="*/ 132689 w 9434423"/>
                <a:gd name="connsiteY0" fmla="*/ 737847 h 4654525"/>
                <a:gd name="connsiteX1" fmla="*/ 180314 w 9434423"/>
                <a:gd name="connsiteY1" fmla="*/ 861672 h 4654525"/>
                <a:gd name="connsiteX2" fmla="*/ 1961489 w 9434423"/>
                <a:gd name="connsiteY2" fmla="*/ 3052422 h 4654525"/>
                <a:gd name="connsiteX3" fmla="*/ 3695039 w 9434423"/>
                <a:gd name="connsiteY3" fmla="*/ 3547722 h 4654525"/>
                <a:gd name="connsiteX4" fmla="*/ 6409664 w 9434423"/>
                <a:gd name="connsiteY4" fmla="*/ 3881097 h 4654525"/>
                <a:gd name="connsiteX5" fmla="*/ 6676364 w 9434423"/>
                <a:gd name="connsiteY5" fmla="*/ 3633447 h 4654525"/>
                <a:gd name="connsiteX6" fmla="*/ 8438489 w 9434423"/>
                <a:gd name="connsiteY6" fmla="*/ 4652622 h 4654525"/>
                <a:gd name="connsiteX7" fmla="*/ 9371939 w 9434423"/>
                <a:gd name="connsiteY7" fmla="*/ 3842997 h 4654525"/>
                <a:gd name="connsiteX8" fmla="*/ 9248114 w 9434423"/>
                <a:gd name="connsiteY8" fmla="*/ 2299947 h 4654525"/>
                <a:gd name="connsiteX9" fmla="*/ 8438489 w 9434423"/>
                <a:gd name="connsiteY9" fmla="*/ 1214097 h 4654525"/>
                <a:gd name="connsiteX10" fmla="*/ 6314414 w 9434423"/>
                <a:gd name="connsiteY10" fmla="*/ 194922 h 4654525"/>
                <a:gd name="connsiteX11" fmla="*/ 5761964 w 9434423"/>
                <a:gd name="connsiteY11" fmla="*/ 4422 h 4654525"/>
                <a:gd name="connsiteX12" fmla="*/ 4742789 w 9434423"/>
                <a:gd name="connsiteY12" fmla="*/ 271122 h 4654525"/>
                <a:gd name="connsiteX13" fmla="*/ 3866489 w 9434423"/>
                <a:gd name="connsiteY13" fmla="*/ 852147 h 4654525"/>
                <a:gd name="connsiteX14" fmla="*/ 2523464 w 9434423"/>
                <a:gd name="connsiteY14" fmla="*/ 623547 h 4654525"/>
                <a:gd name="connsiteX15" fmla="*/ 818489 w 9434423"/>
                <a:gd name="connsiteY15" fmla="*/ 480672 h 4654525"/>
                <a:gd name="connsiteX16" fmla="*/ 132689 w 9434423"/>
                <a:gd name="connsiteY16" fmla="*/ 737847 h 465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434423" h="4654525">
                  <a:moveTo>
                    <a:pt x="132689" y="737847"/>
                  </a:moveTo>
                  <a:cubicBezTo>
                    <a:pt x="26327" y="801347"/>
                    <a:pt x="-124486" y="475910"/>
                    <a:pt x="180314" y="861672"/>
                  </a:cubicBezTo>
                  <a:cubicBezTo>
                    <a:pt x="485114" y="1247434"/>
                    <a:pt x="1375702" y="2604747"/>
                    <a:pt x="1961489" y="3052422"/>
                  </a:cubicBezTo>
                  <a:cubicBezTo>
                    <a:pt x="2547277" y="3500097"/>
                    <a:pt x="2953677" y="3409610"/>
                    <a:pt x="3695039" y="3547722"/>
                  </a:cubicBezTo>
                  <a:cubicBezTo>
                    <a:pt x="4436401" y="3685834"/>
                    <a:pt x="5912777" y="3866810"/>
                    <a:pt x="6409664" y="3881097"/>
                  </a:cubicBezTo>
                  <a:cubicBezTo>
                    <a:pt x="6906552" y="3895385"/>
                    <a:pt x="6338226" y="3504859"/>
                    <a:pt x="6676364" y="3633447"/>
                  </a:cubicBezTo>
                  <a:cubicBezTo>
                    <a:pt x="7014502" y="3762035"/>
                    <a:pt x="7989227" y="4617697"/>
                    <a:pt x="8438489" y="4652622"/>
                  </a:cubicBezTo>
                  <a:cubicBezTo>
                    <a:pt x="8887751" y="4687547"/>
                    <a:pt x="9237001" y="4235110"/>
                    <a:pt x="9371939" y="3842997"/>
                  </a:cubicBezTo>
                  <a:cubicBezTo>
                    <a:pt x="9506877" y="3450884"/>
                    <a:pt x="9403689" y="2738097"/>
                    <a:pt x="9248114" y="2299947"/>
                  </a:cubicBezTo>
                  <a:cubicBezTo>
                    <a:pt x="9092539" y="1861797"/>
                    <a:pt x="8927439" y="1564935"/>
                    <a:pt x="8438489" y="1214097"/>
                  </a:cubicBezTo>
                  <a:cubicBezTo>
                    <a:pt x="7949539" y="863260"/>
                    <a:pt x="6760502" y="396535"/>
                    <a:pt x="6314414" y="194922"/>
                  </a:cubicBezTo>
                  <a:cubicBezTo>
                    <a:pt x="5868326" y="-6691"/>
                    <a:pt x="6023901" y="-8278"/>
                    <a:pt x="5761964" y="4422"/>
                  </a:cubicBezTo>
                  <a:cubicBezTo>
                    <a:pt x="5500027" y="17122"/>
                    <a:pt x="5058702" y="129834"/>
                    <a:pt x="4742789" y="271122"/>
                  </a:cubicBezTo>
                  <a:cubicBezTo>
                    <a:pt x="4426876" y="412410"/>
                    <a:pt x="4236377" y="793409"/>
                    <a:pt x="3866489" y="852147"/>
                  </a:cubicBezTo>
                  <a:cubicBezTo>
                    <a:pt x="3496601" y="910885"/>
                    <a:pt x="3031464" y="685459"/>
                    <a:pt x="2523464" y="623547"/>
                  </a:cubicBezTo>
                  <a:cubicBezTo>
                    <a:pt x="2015464" y="561634"/>
                    <a:pt x="1213776" y="466385"/>
                    <a:pt x="818489" y="480672"/>
                  </a:cubicBezTo>
                  <a:cubicBezTo>
                    <a:pt x="423202" y="494959"/>
                    <a:pt x="239051" y="674347"/>
                    <a:pt x="132689" y="73784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2066925" y="2726329"/>
            <a:ext cx="80581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spc="600" dirty="0">
                <a:solidFill>
                  <a:srgbClr val="4C678E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感谢您的欣赏</a:t>
            </a:r>
            <a:endParaRPr lang="zh-CN" altLang="en-US" sz="6000" spc="600" dirty="0">
              <a:solidFill>
                <a:srgbClr val="4C678E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939752" y="508992"/>
            <a:ext cx="4836795" cy="588645"/>
            <a:chOff x="706580" y="632385"/>
            <a:chExt cx="4836795" cy="588645"/>
          </a:xfrm>
        </p:grpSpPr>
        <p:sp>
          <p:nvSpPr>
            <p:cNvPr id="16" name="文本框 15"/>
            <p:cNvSpPr txBox="1"/>
            <p:nvPr/>
          </p:nvSpPr>
          <p:spPr>
            <a:xfrm>
              <a:off x="706580" y="632385"/>
              <a:ext cx="2834579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600" dirty="0">
                  <a:solidFill>
                    <a:srgbClr val="4C678E"/>
                  </a:solidFill>
                  <a:latin typeface="汉仪心海行楷W" panose="00020600040101010101" pitchFamily="18" charset="-122"/>
                  <a:ea typeface="汉仪心海行楷W" panose="00020600040101010101" pitchFamily="18" charset="-122"/>
                </a:rPr>
                <a:t>榆林学院</a:t>
              </a:r>
              <a:endParaRPr lang="zh-CN" altLang="en-US" sz="2400" spc="600" dirty="0">
                <a:solidFill>
                  <a:srgbClr val="4C678E"/>
                </a:solidFill>
                <a:latin typeface="汉仪心海行楷W" panose="00020600040101010101" pitchFamily="18" charset="-122"/>
                <a:ea typeface="汉仪心海行楷W" panose="00020600040101010101" pitchFamily="18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44680" y="991160"/>
              <a:ext cx="4798695" cy="229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COMPUTER UNIVERSITY OF SCIENCE AND TECHNOLOGY</a:t>
              </a:r>
              <a:endParaRPr lang="zh-CN" altLang="en-US" sz="9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8" name="ísļîḓé"/>
          <p:cNvGrpSpPr/>
          <p:nvPr/>
        </p:nvGrpSpPr>
        <p:grpSpPr>
          <a:xfrm>
            <a:off x="452000" y="592577"/>
            <a:ext cx="519548" cy="519548"/>
            <a:chOff x="5683121" y="1558109"/>
            <a:chExt cx="673626" cy="673626"/>
          </a:xfrm>
        </p:grpSpPr>
        <p:sp>
          <p:nvSpPr>
            <p:cNvPr id="19" name="ïşļíḋê"/>
            <p:cNvSpPr/>
            <p:nvPr/>
          </p:nvSpPr>
          <p:spPr>
            <a:xfrm>
              <a:off x="5683121" y="1558109"/>
              <a:ext cx="673626" cy="673626"/>
            </a:xfrm>
            <a:custGeom>
              <a:avLst/>
              <a:gdLst>
                <a:gd name="connsiteX0" fmla="*/ 274320 w 548640"/>
                <a:gd name="connsiteY0" fmla="*/ 0 h 548640"/>
                <a:gd name="connsiteX1" fmla="*/ 548640 w 548640"/>
                <a:gd name="connsiteY1" fmla="*/ 274320 h 548640"/>
                <a:gd name="connsiteX2" fmla="*/ 274320 w 548640"/>
                <a:gd name="connsiteY2" fmla="*/ 548640 h 548640"/>
                <a:gd name="connsiteX3" fmla="*/ 0 w 548640"/>
                <a:gd name="connsiteY3" fmla="*/ 274320 h 548640"/>
                <a:gd name="connsiteX4" fmla="*/ 274320 w 548640"/>
                <a:gd name="connsiteY4" fmla="*/ 0 h 54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" h="548640">
                  <a:moveTo>
                    <a:pt x="274320" y="0"/>
                  </a:moveTo>
                  <a:cubicBezTo>
                    <a:pt x="425823" y="0"/>
                    <a:pt x="548640" y="122817"/>
                    <a:pt x="548640" y="274320"/>
                  </a:cubicBezTo>
                  <a:cubicBezTo>
                    <a:pt x="548640" y="425823"/>
                    <a:pt x="425823" y="548640"/>
                    <a:pt x="274320" y="548640"/>
                  </a:cubicBezTo>
                  <a:cubicBezTo>
                    <a:pt x="122817" y="548640"/>
                    <a:pt x="0" y="425823"/>
                    <a:pt x="0" y="274320"/>
                  </a:cubicBezTo>
                  <a:cubicBezTo>
                    <a:pt x="0" y="122817"/>
                    <a:pt x="122817" y="0"/>
                    <a:pt x="274320" y="0"/>
                  </a:cubicBezTo>
                  <a:close/>
                </a:path>
              </a:pathLst>
            </a:custGeom>
            <a:solidFill>
              <a:srgbClr val="4C678E"/>
            </a:solidFill>
            <a:ln w="38100">
              <a:noFill/>
            </a:ln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0" name="îśľîḍe"/>
            <p:cNvSpPr/>
            <p:nvPr/>
          </p:nvSpPr>
          <p:spPr bwMode="auto">
            <a:xfrm>
              <a:off x="5844363" y="1753151"/>
              <a:ext cx="351148" cy="283545"/>
            </a:xfrm>
            <a:custGeom>
              <a:avLst/>
              <a:gdLst>
                <a:gd name="connsiteX0" fmla="*/ 499361 w 608838"/>
                <a:gd name="connsiteY0" fmla="*/ 285654 h 491629"/>
                <a:gd name="connsiteX1" fmla="*/ 499361 w 608838"/>
                <a:gd name="connsiteY1" fmla="*/ 344437 h 491629"/>
                <a:gd name="connsiteX2" fmla="*/ 558245 w 608838"/>
                <a:gd name="connsiteY2" fmla="*/ 344437 h 491629"/>
                <a:gd name="connsiteX3" fmla="*/ 558245 w 608838"/>
                <a:gd name="connsiteY3" fmla="*/ 285654 h 491629"/>
                <a:gd name="connsiteX4" fmla="*/ 50593 w 608838"/>
                <a:gd name="connsiteY4" fmla="*/ 285654 h 491629"/>
                <a:gd name="connsiteX5" fmla="*/ 50593 w 608838"/>
                <a:gd name="connsiteY5" fmla="*/ 344437 h 491629"/>
                <a:gd name="connsiteX6" fmla="*/ 109477 w 608838"/>
                <a:gd name="connsiteY6" fmla="*/ 344437 h 491629"/>
                <a:gd name="connsiteX7" fmla="*/ 109477 w 608838"/>
                <a:gd name="connsiteY7" fmla="*/ 285654 h 491629"/>
                <a:gd name="connsiteX8" fmla="*/ 324062 w 608838"/>
                <a:gd name="connsiteY8" fmla="*/ 265425 h 491629"/>
                <a:gd name="connsiteX9" fmla="*/ 324062 w 608838"/>
                <a:gd name="connsiteY9" fmla="*/ 329947 h 491629"/>
                <a:gd name="connsiteX10" fmla="*/ 388693 w 608838"/>
                <a:gd name="connsiteY10" fmla="*/ 329947 h 491629"/>
                <a:gd name="connsiteX11" fmla="*/ 388693 w 608838"/>
                <a:gd name="connsiteY11" fmla="*/ 265425 h 491629"/>
                <a:gd name="connsiteX12" fmla="*/ 220144 w 608838"/>
                <a:gd name="connsiteY12" fmla="*/ 265425 h 491629"/>
                <a:gd name="connsiteX13" fmla="*/ 220144 w 608838"/>
                <a:gd name="connsiteY13" fmla="*/ 329947 h 491629"/>
                <a:gd name="connsiteX14" fmla="*/ 284775 w 608838"/>
                <a:gd name="connsiteY14" fmla="*/ 329947 h 491629"/>
                <a:gd name="connsiteX15" fmla="*/ 284775 w 608838"/>
                <a:gd name="connsiteY15" fmla="*/ 265425 h 491629"/>
                <a:gd name="connsiteX16" fmla="*/ 499361 w 608838"/>
                <a:gd name="connsiteY16" fmla="*/ 191225 h 491629"/>
                <a:gd name="connsiteX17" fmla="*/ 499361 w 608838"/>
                <a:gd name="connsiteY17" fmla="*/ 250008 h 491629"/>
                <a:gd name="connsiteX18" fmla="*/ 558245 w 608838"/>
                <a:gd name="connsiteY18" fmla="*/ 250008 h 491629"/>
                <a:gd name="connsiteX19" fmla="*/ 558245 w 608838"/>
                <a:gd name="connsiteY19" fmla="*/ 191225 h 491629"/>
                <a:gd name="connsiteX20" fmla="*/ 50593 w 608838"/>
                <a:gd name="connsiteY20" fmla="*/ 191225 h 491629"/>
                <a:gd name="connsiteX21" fmla="*/ 50593 w 608838"/>
                <a:gd name="connsiteY21" fmla="*/ 250008 h 491629"/>
                <a:gd name="connsiteX22" fmla="*/ 109477 w 608838"/>
                <a:gd name="connsiteY22" fmla="*/ 250008 h 491629"/>
                <a:gd name="connsiteX23" fmla="*/ 109477 w 608838"/>
                <a:gd name="connsiteY23" fmla="*/ 191225 h 491629"/>
                <a:gd name="connsiteX24" fmla="*/ 324062 w 608838"/>
                <a:gd name="connsiteY24" fmla="*/ 161682 h 491629"/>
                <a:gd name="connsiteX25" fmla="*/ 324062 w 608838"/>
                <a:gd name="connsiteY25" fmla="*/ 226204 h 491629"/>
                <a:gd name="connsiteX26" fmla="*/ 388693 w 608838"/>
                <a:gd name="connsiteY26" fmla="*/ 226204 h 491629"/>
                <a:gd name="connsiteX27" fmla="*/ 388693 w 608838"/>
                <a:gd name="connsiteY27" fmla="*/ 161682 h 491629"/>
                <a:gd name="connsiteX28" fmla="*/ 220144 w 608838"/>
                <a:gd name="connsiteY28" fmla="*/ 161682 h 491629"/>
                <a:gd name="connsiteX29" fmla="*/ 220144 w 608838"/>
                <a:gd name="connsiteY29" fmla="*/ 226204 h 491629"/>
                <a:gd name="connsiteX30" fmla="*/ 284775 w 608838"/>
                <a:gd name="connsiteY30" fmla="*/ 226204 h 491629"/>
                <a:gd name="connsiteX31" fmla="*/ 284775 w 608838"/>
                <a:gd name="connsiteY31" fmla="*/ 161682 h 491629"/>
                <a:gd name="connsiteX32" fmla="*/ 499361 w 608838"/>
                <a:gd name="connsiteY32" fmla="*/ 96797 h 491629"/>
                <a:gd name="connsiteX33" fmla="*/ 499361 w 608838"/>
                <a:gd name="connsiteY33" fmla="*/ 155579 h 491629"/>
                <a:gd name="connsiteX34" fmla="*/ 558245 w 608838"/>
                <a:gd name="connsiteY34" fmla="*/ 155579 h 491629"/>
                <a:gd name="connsiteX35" fmla="*/ 558245 w 608838"/>
                <a:gd name="connsiteY35" fmla="*/ 96797 h 491629"/>
                <a:gd name="connsiteX36" fmla="*/ 50593 w 608838"/>
                <a:gd name="connsiteY36" fmla="*/ 96797 h 491629"/>
                <a:gd name="connsiteX37" fmla="*/ 50593 w 608838"/>
                <a:gd name="connsiteY37" fmla="*/ 155579 h 491629"/>
                <a:gd name="connsiteX38" fmla="*/ 109477 w 608838"/>
                <a:gd name="connsiteY38" fmla="*/ 155579 h 491629"/>
                <a:gd name="connsiteX39" fmla="*/ 109477 w 608838"/>
                <a:gd name="connsiteY39" fmla="*/ 96797 h 491629"/>
                <a:gd name="connsiteX40" fmla="*/ 324062 w 608838"/>
                <a:gd name="connsiteY40" fmla="*/ 57938 h 491629"/>
                <a:gd name="connsiteX41" fmla="*/ 324062 w 608838"/>
                <a:gd name="connsiteY41" fmla="*/ 122461 h 491629"/>
                <a:gd name="connsiteX42" fmla="*/ 388693 w 608838"/>
                <a:gd name="connsiteY42" fmla="*/ 122461 h 491629"/>
                <a:gd name="connsiteX43" fmla="*/ 388693 w 608838"/>
                <a:gd name="connsiteY43" fmla="*/ 57938 h 491629"/>
                <a:gd name="connsiteX44" fmla="*/ 220144 w 608838"/>
                <a:gd name="connsiteY44" fmla="*/ 57938 h 491629"/>
                <a:gd name="connsiteX45" fmla="*/ 220144 w 608838"/>
                <a:gd name="connsiteY45" fmla="*/ 122461 h 491629"/>
                <a:gd name="connsiteX46" fmla="*/ 284775 w 608838"/>
                <a:gd name="connsiteY46" fmla="*/ 122461 h 491629"/>
                <a:gd name="connsiteX47" fmla="*/ 284775 w 608838"/>
                <a:gd name="connsiteY47" fmla="*/ 57938 h 491629"/>
                <a:gd name="connsiteX48" fmla="*/ 469401 w 608838"/>
                <a:gd name="connsiteY48" fmla="*/ 44033 h 491629"/>
                <a:gd name="connsiteX49" fmla="*/ 608838 w 608838"/>
                <a:gd name="connsiteY49" fmla="*/ 44033 h 491629"/>
                <a:gd name="connsiteX50" fmla="*/ 608838 w 608838"/>
                <a:gd name="connsiteY50" fmla="*/ 491629 h 491629"/>
                <a:gd name="connsiteX51" fmla="*/ 510950 w 608838"/>
                <a:gd name="connsiteY51" fmla="*/ 491629 h 491629"/>
                <a:gd name="connsiteX52" fmla="*/ 510950 w 608838"/>
                <a:gd name="connsiteY52" fmla="*/ 391651 h 491629"/>
                <a:gd name="connsiteX53" fmla="*/ 469401 w 608838"/>
                <a:gd name="connsiteY53" fmla="*/ 391651 h 491629"/>
                <a:gd name="connsiteX54" fmla="*/ 0 w 608838"/>
                <a:gd name="connsiteY54" fmla="*/ 44033 h 491629"/>
                <a:gd name="connsiteX55" fmla="*/ 139437 w 608838"/>
                <a:gd name="connsiteY55" fmla="*/ 44033 h 491629"/>
                <a:gd name="connsiteX56" fmla="*/ 139437 w 608838"/>
                <a:gd name="connsiteY56" fmla="*/ 391651 h 491629"/>
                <a:gd name="connsiteX57" fmla="*/ 97889 w 608838"/>
                <a:gd name="connsiteY57" fmla="*/ 391651 h 491629"/>
                <a:gd name="connsiteX58" fmla="*/ 97889 w 608838"/>
                <a:gd name="connsiteY58" fmla="*/ 491629 h 491629"/>
                <a:gd name="connsiteX59" fmla="*/ 0 w 608838"/>
                <a:gd name="connsiteY59" fmla="*/ 491629 h 491629"/>
                <a:gd name="connsiteX60" fmla="*/ 164558 w 608838"/>
                <a:gd name="connsiteY60" fmla="*/ 0 h 491629"/>
                <a:gd name="connsiteX61" fmla="*/ 444279 w 608838"/>
                <a:gd name="connsiteY61" fmla="*/ 0 h 491629"/>
                <a:gd name="connsiteX62" fmla="*/ 444279 w 608838"/>
                <a:gd name="connsiteY62" fmla="*/ 491629 h 491629"/>
                <a:gd name="connsiteX63" fmla="*/ 336781 w 608838"/>
                <a:gd name="connsiteY63" fmla="*/ 491629 h 491629"/>
                <a:gd name="connsiteX64" fmla="*/ 336781 w 608838"/>
                <a:gd name="connsiteY64" fmla="*/ 381866 h 491629"/>
                <a:gd name="connsiteX65" fmla="*/ 272056 w 608838"/>
                <a:gd name="connsiteY65" fmla="*/ 381866 h 491629"/>
                <a:gd name="connsiteX66" fmla="*/ 272056 w 608838"/>
                <a:gd name="connsiteY66" fmla="*/ 491629 h 491629"/>
                <a:gd name="connsiteX67" fmla="*/ 164558 w 608838"/>
                <a:gd name="connsiteY67" fmla="*/ 491629 h 491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08838" h="491629">
                  <a:moveTo>
                    <a:pt x="499361" y="285654"/>
                  </a:moveTo>
                  <a:lnTo>
                    <a:pt x="499361" y="344437"/>
                  </a:lnTo>
                  <a:lnTo>
                    <a:pt x="558245" y="344437"/>
                  </a:lnTo>
                  <a:lnTo>
                    <a:pt x="558245" y="285654"/>
                  </a:lnTo>
                  <a:close/>
                  <a:moveTo>
                    <a:pt x="50593" y="285654"/>
                  </a:moveTo>
                  <a:lnTo>
                    <a:pt x="50593" y="344437"/>
                  </a:lnTo>
                  <a:lnTo>
                    <a:pt x="109477" y="344437"/>
                  </a:lnTo>
                  <a:lnTo>
                    <a:pt x="109477" y="285654"/>
                  </a:lnTo>
                  <a:close/>
                  <a:moveTo>
                    <a:pt x="324062" y="265425"/>
                  </a:moveTo>
                  <a:lnTo>
                    <a:pt x="324062" y="329947"/>
                  </a:lnTo>
                  <a:lnTo>
                    <a:pt x="388693" y="329947"/>
                  </a:lnTo>
                  <a:lnTo>
                    <a:pt x="388693" y="265425"/>
                  </a:lnTo>
                  <a:close/>
                  <a:moveTo>
                    <a:pt x="220144" y="265425"/>
                  </a:moveTo>
                  <a:lnTo>
                    <a:pt x="220144" y="329947"/>
                  </a:lnTo>
                  <a:lnTo>
                    <a:pt x="284775" y="329947"/>
                  </a:lnTo>
                  <a:lnTo>
                    <a:pt x="284775" y="265425"/>
                  </a:lnTo>
                  <a:close/>
                  <a:moveTo>
                    <a:pt x="499361" y="191225"/>
                  </a:moveTo>
                  <a:lnTo>
                    <a:pt x="499361" y="250008"/>
                  </a:lnTo>
                  <a:lnTo>
                    <a:pt x="558245" y="250008"/>
                  </a:lnTo>
                  <a:lnTo>
                    <a:pt x="558245" y="191225"/>
                  </a:lnTo>
                  <a:close/>
                  <a:moveTo>
                    <a:pt x="50593" y="191225"/>
                  </a:moveTo>
                  <a:lnTo>
                    <a:pt x="50593" y="250008"/>
                  </a:lnTo>
                  <a:lnTo>
                    <a:pt x="109477" y="250008"/>
                  </a:lnTo>
                  <a:lnTo>
                    <a:pt x="109477" y="191225"/>
                  </a:lnTo>
                  <a:close/>
                  <a:moveTo>
                    <a:pt x="324062" y="161682"/>
                  </a:moveTo>
                  <a:lnTo>
                    <a:pt x="324062" y="226204"/>
                  </a:lnTo>
                  <a:lnTo>
                    <a:pt x="388693" y="226204"/>
                  </a:lnTo>
                  <a:lnTo>
                    <a:pt x="388693" y="161682"/>
                  </a:lnTo>
                  <a:close/>
                  <a:moveTo>
                    <a:pt x="220144" y="161682"/>
                  </a:moveTo>
                  <a:lnTo>
                    <a:pt x="220144" y="226204"/>
                  </a:lnTo>
                  <a:lnTo>
                    <a:pt x="284775" y="226204"/>
                  </a:lnTo>
                  <a:lnTo>
                    <a:pt x="284775" y="161682"/>
                  </a:lnTo>
                  <a:close/>
                  <a:moveTo>
                    <a:pt x="499361" y="96797"/>
                  </a:moveTo>
                  <a:lnTo>
                    <a:pt x="499361" y="155579"/>
                  </a:lnTo>
                  <a:lnTo>
                    <a:pt x="558245" y="155579"/>
                  </a:lnTo>
                  <a:lnTo>
                    <a:pt x="558245" y="96797"/>
                  </a:lnTo>
                  <a:close/>
                  <a:moveTo>
                    <a:pt x="50593" y="96797"/>
                  </a:moveTo>
                  <a:lnTo>
                    <a:pt x="50593" y="155579"/>
                  </a:lnTo>
                  <a:lnTo>
                    <a:pt x="109477" y="155579"/>
                  </a:lnTo>
                  <a:lnTo>
                    <a:pt x="109477" y="96797"/>
                  </a:lnTo>
                  <a:close/>
                  <a:moveTo>
                    <a:pt x="324062" y="57938"/>
                  </a:moveTo>
                  <a:lnTo>
                    <a:pt x="324062" y="122461"/>
                  </a:lnTo>
                  <a:lnTo>
                    <a:pt x="388693" y="122461"/>
                  </a:lnTo>
                  <a:lnTo>
                    <a:pt x="388693" y="57938"/>
                  </a:lnTo>
                  <a:close/>
                  <a:moveTo>
                    <a:pt x="220144" y="57938"/>
                  </a:moveTo>
                  <a:lnTo>
                    <a:pt x="220144" y="122461"/>
                  </a:lnTo>
                  <a:lnTo>
                    <a:pt x="284775" y="122461"/>
                  </a:lnTo>
                  <a:lnTo>
                    <a:pt x="284775" y="57938"/>
                  </a:lnTo>
                  <a:close/>
                  <a:moveTo>
                    <a:pt x="469401" y="44033"/>
                  </a:moveTo>
                  <a:lnTo>
                    <a:pt x="608838" y="44033"/>
                  </a:lnTo>
                  <a:lnTo>
                    <a:pt x="608838" y="491629"/>
                  </a:lnTo>
                  <a:lnTo>
                    <a:pt x="510950" y="491629"/>
                  </a:lnTo>
                  <a:lnTo>
                    <a:pt x="510950" y="391651"/>
                  </a:lnTo>
                  <a:lnTo>
                    <a:pt x="469401" y="391651"/>
                  </a:lnTo>
                  <a:close/>
                  <a:moveTo>
                    <a:pt x="0" y="44033"/>
                  </a:moveTo>
                  <a:lnTo>
                    <a:pt x="139437" y="44033"/>
                  </a:lnTo>
                  <a:lnTo>
                    <a:pt x="139437" y="391651"/>
                  </a:lnTo>
                  <a:lnTo>
                    <a:pt x="97889" y="391651"/>
                  </a:lnTo>
                  <a:lnTo>
                    <a:pt x="97889" y="491629"/>
                  </a:lnTo>
                  <a:lnTo>
                    <a:pt x="0" y="491629"/>
                  </a:lnTo>
                  <a:close/>
                  <a:moveTo>
                    <a:pt x="164558" y="0"/>
                  </a:moveTo>
                  <a:lnTo>
                    <a:pt x="444279" y="0"/>
                  </a:lnTo>
                  <a:lnTo>
                    <a:pt x="444279" y="491629"/>
                  </a:lnTo>
                  <a:lnTo>
                    <a:pt x="336781" y="491629"/>
                  </a:lnTo>
                  <a:lnTo>
                    <a:pt x="336781" y="381866"/>
                  </a:lnTo>
                  <a:lnTo>
                    <a:pt x="272056" y="381866"/>
                  </a:lnTo>
                  <a:lnTo>
                    <a:pt x="272056" y="491629"/>
                  </a:lnTo>
                  <a:lnTo>
                    <a:pt x="164558" y="4916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147464" y="1866213"/>
            <a:ext cx="3897072" cy="829945"/>
            <a:chOff x="4147464" y="1866213"/>
            <a:chExt cx="3897072" cy="829945"/>
          </a:xfrm>
        </p:grpSpPr>
        <p:sp>
          <p:nvSpPr>
            <p:cNvPr id="14" name="文本框 13"/>
            <p:cNvSpPr txBox="1"/>
            <p:nvPr/>
          </p:nvSpPr>
          <p:spPr>
            <a:xfrm>
              <a:off x="5133975" y="1866213"/>
              <a:ext cx="1924050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rgbClr val="4C678E"/>
                  </a:solidFill>
                  <a:latin typeface="汉仪铁线黑-65简" panose="00020600040101010101" pitchFamily="18" charset="-122"/>
                  <a:ea typeface="汉仪铁线黑-65简" panose="00020600040101010101" pitchFamily="18" charset="-122"/>
                </a:rPr>
                <a:t>2022</a:t>
              </a:r>
              <a:endParaRPr lang="zh-CN" altLang="en-US" sz="4800" b="1" dirty="0">
                <a:solidFill>
                  <a:srgbClr val="4C678E"/>
                </a:solidFill>
                <a:latin typeface="汉仪铁线黑-65简" panose="00020600040101010101" pitchFamily="18" charset="-122"/>
                <a:ea typeface="汉仪铁线黑-65简" panose="00020600040101010101" pitchFamily="18" charset="-122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147464" y="2311239"/>
              <a:ext cx="3897072" cy="0"/>
              <a:chOff x="4257678" y="2482689"/>
              <a:chExt cx="3897072" cy="0"/>
            </a:xfrm>
          </p:grpSpPr>
          <p:cxnSp>
            <p:nvCxnSpPr>
              <p:cNvPr id="21" name="直接箭头连接符 25"/>
              <p:cNvCxnSpPr/>
              <p:nvPr/>
            </p:nvCxnSpPr>
            <p:spPr>
              <a:xfrm>
                <a:off x="4257678" y="2482689"/>
                <a:ext cx="820497" cy="0"/>
              </a:xfrm>
              <a:prstGeom prst="straightConnector1">
                <a:avLst/>
              </a:prstGeom>
              <a:ln>
                <a:gradFill>
                  <a:gsLst>
                    <a:gs pos="100000">
                      <a:srgbClr val="4C678E">
                        <a:alpha val="0"/>
                      </a:srgbClr>
                    </a:gs>
                    <a:gs pos="0">
                      <a:srgbClr val="4C678E"/>
                    </a:gs>
                  </a:gsLst>
                  <a:lin ang="10800000" scaled="0"/>
                </a:gra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5"/>
              <p:cNvCxnSpPr/>
              <p:nvPr/>
            </p:nvCxnSpPr>
            <p:spPr>
              <a:xfrm flipH="1">
                <a:off x="7334253" y="2482689"/>
                <a:ext cx="820497" cy="0"/>
              </a:xfrm>
              <a:prstGeom prst="straightConnector1">
                <a:avLst/>
              </a:prstGeom>
              <a:ln>
                <a:gradFill>
                  <a:gsLst>
                    <a:gs pos="100000">
                      <a:srgbClr val="4C678E">
                        <a:alpha val="0"/>
                      </a:srgbClr>
                    </a:gs>
                    <a:gs pos="0">
                      <a:srgbClr val="4C678E"/>
                    </a:gs>
                  </a:gsLst>
                  <a:lin ang="10800000" scaled="0"/>
                </a:gra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矩形: 圆角 26"/>
          <p:cNvSpPr/>
          <p:nvPr/>
        </p:nvSpPr>
        <p:spPr>
          <a:xfrm>
            <a:off x="10661515" y="592771"/>
            <a:ext cx="1021404" cy="457816"/>
          </a:xfrm>
          <a:prstGeom prst="roundRect">
            <a:avLst/>
          </a:prstGeom>
          <a:solidFill>
            <a:schemeClr val="bg1"/>
          </a:solidFill>
          <a:ln>
            <a:solidFill>
              <a:srgbClr val="4C67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4C678E"/>
                </a:solidFill>
                <a:latin typeface="汉仪铁线黑-65简" panose="00020600040101010101" pitchFamily="18" charset="-122"/>
                <a:ea typeface="汉仪铁线黑-65简" panose="00020600040101010101" pitchFamily="18" charset="-122"/>
              </a:rPr>
              <a:t>09/03</a:t>
            </a:r>
            <a:endParaRPr lang="zh-CN" altLang="en-US" dirty="0">
              <a:solidFill>
                <a:srgbClr val="4C678E"/>
              </a:solidFill>
              <a:latin typeface="汉仪铁线黑-65简" panose="00020600040101010101" pitchFamily="18" charset="-122"/>
              <a:ea typeface="汉仪铁线黑-65简" panose="00020600040101010101" pitchFamily="18" charset="-122"/>
            </a:endParaRPr>
          </a:p>
        </p:txBody>
      </p:sp>
      <p:sp>
        <p:nvSpPr>
          <p:cNvPr id="30" name="矩形: 圆角 29"/>
          <p:cNvSpPr/>
          <p:nvPr/>
        </p:nvSpPr>
        <p:spPr>
          <a:xfrm>
            <a:off x="5103438" y="4802537"/>
            <a:ext cx="1985124" cy="347242"/>
          </a:xfrm>
          <a:prstGeom prst="roundRect">
            <a:avLst>
              <a:gd name="adj" fmla="val 50000"/>
            </a:avLst>
          </a:prstGeom>
          <a:solidFill>
            <a:srgbClr val="4C678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THNAK YOU</a:t>
            </a:r>
            <a:endParaRPr lang="zh-CN" altLang="en-US" sz="1400" dirty="0">
              <a:solidFill>
                <a:schemeClr val="bg1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1379385" y="1566153"/>
            <a:ext cx="292388" cy="321266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700" spc="600" dirty="0">
                <a:solidFill>
                  <a:srgbClr val="4C678E"/>
                </a:solidFill>
                <a:latin typeface="汉仪铁线黑-65简" panose="00020600040101010101" pitchFamily="18" charset="-122"/>
                <a:ea typeface="汉仪铁线黑-65简" panose="00020600040101010101" pitchFamily="18" charset="-122"/>
              </a:rPr>
              <a:t>GRADUATION DEFENSE</a:t>
            </a:r>
            <a:endParaRPr lang="zh-CN" altLang="en-US" sz="700" spc="600" dirty="0">
              <a:solidFill>
                <a:srgbClr val="4C678E"/>
              </a:solidFill>
              <a:latin typeface="汉仪铁线黑-65简" panose="00020600040101010101" pitchFamily="18" charset="-122"/>
              <a:ea typeface="汉仪铁线黑-65简" panose="00020600040101010101" pitchFamily="18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061674" y="3818266"/>
            <a:ext cx="206865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pc="600" dirty="0">
                <a:solidFill>
                  <a:srgbClr val="4C678E"/>
                </a:solidFill>
                <a:latin typeface="+mn-ea"/>
              </a:rPr>
              <a:t>信息工程学院</a:t>
            </a:r>
            <a:endParaRPr lang="zh-CN" altLang="en-US" spc="600" dirty="0">
              <a:solidFill>
                <a:srgbClr val="4C678E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13" grpId="0"/>
      <p:bldP spid="27" grpId="0" animBg="1"/>
      <p:bldP spid="30" grpId="0" bldLvl="0" animBg="1"/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29" y="3784600"/>
            <a:ext cx="12193057" cy="307369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7" name="文本框 16"/>
          <p:cNvSpPr txBox="1"/>
          <p:nvPr/>
        </p:nvSpPr>
        <p:spPr>
          <a:xfrm>
            <a:off x="4792239" y="2099707"/>
            <a:ext cx="26474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SCIENCE AND TECHNOLOGY</a:t>
            </a:r>
            <a:endParaRPr lang="zh-CN" altLang="en-US" sz="900" spc="3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1379385" y="2378953"/>
            <a:ext cx="292388" cy="321266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700" spc="600" dirty="0">
                <a:solidFill>
                  <a:srgbClr val="4C678E"/>
                </a:solidFill>
                <a:latin typeface="汉仪铁线黑-65简" panose="00020600040101010101" pitchFamily="18" charset="-122"/>
                <a:ea typeface="汉仪铁线黑-65简" panose="00020600040101010101" pitchFamily="18" charset="-122"/>
              </a:rPr>
              <a:t>GRADUATION DEFENSE</a:t>
            </a:r>
            <a:endParaRPr lang="zh-CN" altLang="en-US" sz="700" spc="600" dirty="0">
              <a:solidFill>
                <a:srgbClr val="4C678E"/>
              </a:solidFill>
              <a:latin typeface="汉仪铁线黑-65简" panose="00020600040101010101" pitchFamily="18" charset="-122"/>
              <a:ea typeface="汉仪铁线黑-65简" panose="00020600040101010101" pitchFamily="18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277757" y="1316629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600" dirty="0">
                <a:solidFill>
                  <a:srgbClr val="4C678E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目录</a:t>
            </a:r>
            <a:endParaRPr lang="zh-CN" altLang="en-US" sz="5400" spc="600" dirty="0">
              <a:solidFill>
                <a:srgbClr val="4C678E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19" name="ïşļíḋê"/>
          <p:cNvSpPr/>
          <p:nvPr/>
        </p:nvSpPr>
        <p:spPr>
          <a:xfrm>
            <a:off x="2217163" y="2694425"/>
            <a:ext cx="683776" cy="683776"/>
          </a:xfrm>
          <a:custGeom>
            <a:avLst/>
            <a:gdLst>
              <a:gd name="connsiteX0" fmla="*/ 274320 w 548640"/>
              <a:gd name="connsiteY0" fmla="*/ 0 h 548640"/>
              <a:gd name="connsiteX1" fmla="*/ 548640 w 548640"/>
              <a:gd name="connsiteY1" fmla="*/ 274320 h 548640"/>
              <a:gd name="connsiteX2" fmla="*/ 274320 w 548640"/>
              <a:gd name="connsiteY2" fmla="*/ 548640 h 548640"/>
              <a:gd name="connsiteX3" fmla="*/ 0 w 548640"/>
              <a:gd name="connsiteY3" fmla="*/ 274320 h 548640"/>
              <a:gd name="connsiteX4" fmla="*/ 274320 w 548640"/>
              <a:gd name="connsiteY4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" h="548640">
                <a:moveTo>
                  <a:pt x="274320" y="0"/>
                </a:moveTo>
                <a:cubicBezTo>
                  <a:pt x="425823" y="0"/>
                  <a:pt x="548640" y="122817"/>
                  <a:pt x="548640" y="274320"/>
                </a:cubicBezTo>
                <a:cubicBezTo>
                  <a:pt x="548640" y="425823"/>
                  <a:pt x="425823" y="548640"/>
                  <a:pt x="274320" y="548640"/>
                </a:cubicBezTo>
                <a:cubicBezTo>
                  <a:pt x="122817" y="548640"/>
                  <a:pt x="0" y="425823"/>
                  <a:pt x="0" y="274320"/>
                </a:cubicBezTo>
                <a:cubicBezTo>
                  <a:pt x="0" y="122817"/>
                  <a:pt x="122817" y="0"/>
                  <a:pt x="274320" y="0"/>
                </a:cubicBezTo>
                <a:close/>
              </a:path>
            </a:pathLst>
          </a:custGeom>
          <a:solidFill>
            <a:srgbClr val="4C678E"/>
          </a:solidFill>
          <a:ln w="38100">
            <a:noFill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4" name="ïşļíḋê"/>
          <p:cNvSpPr/>
          <p:nvPr/>
        </p:nvSpPr>
        <p:spPr>
          <a:xfrm>
            <a:off x="4575130" y="2694425"/>
            <a:ext cx="683776" cy="683776"/>
          </a:xfrm>
          <a:custGeom>
            <a:avLst/>
            <a:gdLst>
              <a:gd name="connsiteX0" fmla="*/ 274320 w 548640"/>
              <a:gd name="connsiteY0" fmla="*/ 0 h 548640"/>
              <a:gd name="connsiteX1" fmla="*/ 548640 w 548640"/>
              <a:gd name="connsiteY1" fmla="*/ 274320 h 548640"/>
              <a:gd name="connsiteX2" fmla="*/ 274320 w 548640"/>
              <a:gd name="connsiteY2" fmla="*/ 548640 h 548640"/>
              <a:gd name="connsiteX3" fmla="*/ 0 w 548640"/>
              <a:gd name="connsiteY3" fmla="*/ 274320 h 548640"/>
              <a:gd name="connsiteX4" fmla="*/ 274320 w 548640"/>
              <a:gd name="connsiteY4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" h="548640">
                <a:moveTo>
                  <a:pt x="274320" y="0"/>
                </a:moveTo>
                <a:cubicBezTo>
                  <a:pt x="425823" y="0"/>
                  <a:pt x="548640" y="122817"/>
                  <a:pt x="548640" y="274320"/>
                </a:cubicBezTo>
                <a:cubicBezTo>
                  <a:pt x="548640" y="425823"/>
                  <a:pt x="425823" y="548640"/>
                  <a:pt x="274320" y="548640"/>
                </a:cubicBezTo>
                <a:cubicBezTo>
                  <a:pt x="122817" y="548640"/>
                  <a:pt x="0" y="425823"/>
                  <a:pt x="0" y="274320"/>
                </a:cubicBezTo>
                <a:cubicBezTo>
                  <a:pt x="0" y="122817"/>
                  <a:pt x="122817" y="0"/>
                  <a:pt x="274320" y="0"/>
                </a:cubicBezTo>
                <a:close/>
              </a:path>
            </a:pathLst>
          </a:custGeom>
          <a:solidFill>
            <a:srgbClr val="4C678E"/>
          </a:solidFill>
          <a:ln w="38100">
            <a:noFill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7" name="ïşļíḋê"/>
          <p:cNvSpPr/>
          <p:nvPr/>
        </p:nvSpPr>
        <p:spPr>
          <a:xfrm>
            <a:off x="6933097" y="2694425"/>
            <a:ext cx="683776" cy="683776"/>
          </a:xfrm>
          <a:custGeom>
            <a:avLst/>
            <a:gdLst>
              <a:gd name="connsiteX0" fmla="*/ 274320 w 548640"/>
              <a:gd name="connsiteY0" fmla="*/ 0 h 548640"/>
              <a:gd name="connsiteX1" fmla="*/ 548640 w 548640"/>
              <a:gd name="connsiteY1" fmla="*/ 274320 h 548640"/>
              <a:gd name="connsiteX2" fmla="*/ 274320 w 548640"/>
              <a:gd name="connsiteY2" fmla="*/ 548640 h 548640"/>
              <a:gd name="connsiteX3" fmla="*/ 0 w 548640"/>
              <a:gd name="connsiteY3" fmla="*/ 274320 h 548640"/>
              <a:gd name="connsiteX4" fmla="*/ 274320 w 548640"/>
              <a:gd name="connsiteY4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" h="548640">
                <a:moveTo>
                  <a:pt x="274320" y="0"/>
                </a:moveTo>
                <a:cubicBezTo>
                  <a:pt x="425823" y="0"/>
                  <a:pt x="548640" y="122817"/>
                  <a:pt x="548640" y="274320"/>
                </a:cubicBezTo>
                <a:cubicBezTo>
                  <a:pt x="548640" y="425823"/>
                  <a:pt x="425823" y="548640"/>
                  <a:pt x="274320" y="548640"/>
                </a:cubicBezTo>
                <a:cubicBezTo>
                  <a:pt x="122817" y="548640"/>
                  <a:pt x="0" y="425823"/>
                  <a:pt x="0" y="274320"/>
                </a:cubicBezTo>
                <a:cubicBezTo>
                  <a:pt x="0" y="122817"/>
                  <a:pt x="122817" y="0"/>
                  <a:pt x="274320" y="0"/>
                </a:cubicBezTo>
                <a:close/>
              </a:path>
            </a:pathLst>
          </a:custGeom>
          <a:solidFill>
            <a:srgbClr val="4C678E"/>
          </a:solidFill>
          <a:ln w="38100">
            <a:noFill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ïşļíḋê"/>
          <p:cNvSpPr/>
          <p:nvPr/>
        </p:nvSpPr>
        <p:spPr>
          <a:xfrm>
            <a:off x="9291063" y="2694425"/>
            <a:ext cx="683776" cy="683776"/>
          </a:xfrm>
          <a:custGeom>
            <a:avLst/>
            <a:gdLst>
              <a:gd name="connsiteX0" fmla="*/ 274320 w 548640"/>
              <a:gd name="connsiteY0" fmla="*/ 0 h 548640"/>
              <a:gd name="connsiteX1" fmla="*/ 548640 w 548640"/>
              <a:gd name="connsiteY1" fmla="*/ 274320 h 548640"/>
              <a:gd name="connsiteX2" fmla="*/ 274320 w 548640"/>
              <a:gd name="connsiteY2" fmla="*/ 548640 h 548640"/>
              <a:gd name="connsiteX3" fmla="*/ 0 w 548640"/>
              <a:gd name="connsiteY3" fmla="*/ 274320 h 548640"/>
              <a:gd name="connsiteX4" fmla="*/ 274320 w 548640"/>
              <a:gd name="connsiteY4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" h="548640">
                <a:moveTo>
                  <a:pt x="274320" y="0"/>
                </a:moveTo>
                <a:cubicBezTo>
                  <a:pt x="425823" y="0"/>
                  <a:pt x="548640" y="122817"/>
                  <a:pt x="548640" y="274320"/>
                </a:cubicBezTo>
                <a:cubicBezTo>
                  <a:pt x="548640" y="425823"/>
                  <a:pt x="425823" y="548640"/>
                  <a:pt x="274320" y="548640"/>
                </a:cubicBezTo>
                <a:cubicBezTo>
                  <a:pt x="122817" y="548640"/>
                  <a:pt x="0" y="425823"/>
                  <a:pt x="0" y="274320"/>
                </a:cubicBezTo>
                <a:cubicBezTo>
                  <a:pt x="0" y="122817"/>
                  <a:pt x="122817" y="0"/>
                  <a:pt x="274320" y="0"/>
                </a:cubicBezTo>
                <a:close/>
              </a:path>
            </a:pathLst>
          </a:custGeom>
          <a:solidFill>
            <a:srgbClr val="4C678E"/>
          </a:solidFill>
          <a:ln w="38100">
            <a:noFill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3810000" y="3048000"/>
            <a:ext cx="0" cy="19558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6121400" y="3048000"/>
            <a:ext cx="0" cy="19558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8432800" y="3048000"/>
            <a:ext cx="0" cy="19558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1435735" y="3513729"/>
            <a:ext cx="21082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C678E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平台</a:t>
            </a:r>
            <a:r>
              <a:rPr lang="zh-CN" altLang="en-US" sz="3200" dirty="0">
                <a:solidFill>
                  <a:srgbClr val="4C678E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介绍</a:t>
            </a:r>
            <a:endParaRPr lang="zh-CN" altLang="en-US" sz="3200" dirty="0">
              <a:solidFill>
                <a:srgbClr val="4C678E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826933" y="3513729"/>
            <a:ext cx="21082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C678E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技术</a:t>
            </a:r>
            <a:r>
              <a:rPr lang="zh-CN" altLang="en-US" sz="3200" dirty="0">
                <a:solidFill>
                  <a:srgbClr val="4C678E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架构</a:t>
            </a:r>
            <a:endParaRPr lang="zh-CN" altLang="en-US" sz="3200" dirty="0">
              <a:solidFill>
                <a:srgbClr val="4C678E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218766" y="3513729"/>
            <a:ext cx="21082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C678E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项目</a:t>
            </a:r>
            <a:r>
              <a:rPr lang="zh-CN" altLang="en-US" sz="3200" dirty="0">
                <a:solidFill>
                  <a:srgbClr val="4C678E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展示</a:t>
            </a:r>
            <a:endParaRPr lang="zh-CN" altLang="en-US" sz="3200" dirty="0">
              <a:solidFill>
                <a:srgbClr val="4C678E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610600" y="3513729"/>
            <a:ext cx="21082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C678E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项目</a:t>
            </a:r>
            <a:r>
              <a:rPr lang="zh-CN" altLang="en-US" sz="3200" dirty="0">
                <a:solidFill>
                  <a:srgbClr val="4C678E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收获</a:t>
            </a:r>
            <a:endParaRPr lang="zh-CN" altLang="en-US" sz="3200" dirty="0">
              <a:solidFill>
                <a:srgbClr val="4C678E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736388" y="4119582"/>
            <a:ext cx="1495762" cy="7613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hangingPunct="0">
              <a:lnSpc>
                <a:spcPct val="150000"/>
              </a:lnSpc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使用数据可视化的方式，清楚的展示了图书的各种信息，方便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管理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+mn-lt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119664" y="4119582"/>
            <a:ext cx="1495762" cy="5073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hangingPunct="0">
              <a:lnSpc>
                <a:spcPct val="150000"/>
              </a:lnSpc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使用请后端分离技术，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springBoot + vue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完成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+mn-lt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493214" y="4119582"/>
            <a:ext cx="1495762" cy="2533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hangingPunct="0">
              <a:lnSpc>
                <a:spcPct val="150000"/>
              </a:lnSpc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展示项目的完整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功能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+mn-lt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8876490" y="4119582"/>
            <a:ext cx="1495762" cy="10153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hangingPunct="0">
              <a:lnSpc>
                <a:spcPct val="150000"/>
              </a:lnSpc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从零开始搭建项目，学会了项目的搭建，业务的编写，页面的美化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等。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+mn-lt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47652" y="801092"/>
            <a:ext cx="283457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600" dirty="0">
                <a:solidFill>
                  <a:srgbClr val="4C678E"/>
                </a:solidFill>
                <a:latin typeface="汉仪心海行楷W" panose="00020600040101010101" pitchFamily="18" charset="-122"/>
                <a:ea typeface="汉仪心海行楷W" panose="00020600040101010101" pitchFamily="18" charset="-122"/>
              </a:rPr>
              <a:t>榆林学院</a:t>
            </a:r>
            <a:endParaRPr lang="zh-CN" altLang="en-US" sz="2400" spc="600" dirty="0">
              <a:solidFill>
                <a:srgbClr val="4C678E"/>
              </a:solidFill>
              <a:latin typeface="汉仪心海行楷W" panose="00020600040101010101" pitchFamily="18" charset="-122"/>
              <a:ea typeface="汉仪心海行楷W" panose="00020600040101010101" pitchFamily="18" charset="-122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11474779" y="1567543"/>
            <a:ext cx="101600" cy="825500"/>
            <a:chOff x="10833100" y="850900"/>
            <a:chExt cx="101600" cy="825500"/>
          </a:xfrm>
          <a:solidFill>
            <a:schemeClr val="bg1">
              <a:lumMod val="85000"/>
            </a:schemeClr>
          </a:solidFill>
        </p:grpSpPr>
        <p:sp>
          <p:nvSpPr>
            <p:cNvPr id="60" name="椭圆 59"/>
            <p:cNvSpPr/>
            <p:nvPr/>
          </p:nvSpPr>
          <p:spPr>
            <a:xfrm>
              <a:off x="10833100" y="850900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10833100" y="1212850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10833100" y="1574800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7616873" y="399495"/>
            <a:ext cx="337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https://www.ypppt.com/</a:t>
            </a:r>
            <a:endParaRPr lang="zh-CN" alt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17" grpId="0"/>
      <p:bldP spid="35" grpId="0"/>
      <p:bldP spid="33" grpId="0"/>
      <p:bldP spid="19" grpId="0" animBg="1"/>
      <p:bldP spid="34" grpId="0" animBg="1"/>
      <p:bldP spid="37" grpId="0" animBg="1"/>
      <p:bldP spid="38" grpId="0" animBg="1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5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40" t="39493" r="26084" b="24455"/>
          <a:stretch>
            <a:fillRect/>
          </a:stretch>
        </p:blipFill>
        <p:spPr>
          <a:xfrm>
            <a:off x="0" y="0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3" name="矩形 12"/>
          <p:cNvSpPr/>
          <p:nvPr/>
        </p:nvSpPr>
        <p:spPr>
          <a:xfrm>
            <a:off x="0" y="0"/>
            <a:ext cx="12192000" cy="3733800"/>
          </a:xfrm>
          <a:prstGeom prst="rect">
            <a:avLst/>
          </a:prstGeom>
          <a:gradFill flip="none" rotWithShape="1">
            <a:gsLst>
              <a:gs pos="27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1379385" y="2045825"/>
            <a:ext cx="292388" cy="321266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700" spc="600" dirty="0">
                <a:solidFill>
                  <a:srgbClr val="4C678E"/>
                </a:solidFill>
                <a:latin typeface="汉仪铁线黑-65简" panose="00020600040101010101" pitchFamily="18" charset="-122"/>
                <a:ea typeface="汉仪铁线黑-65简" panose="00020600040101010101" pitchFamily="18" charset="-122"/>
              </a:rPr>
              <a:t>GRADUATION DEFENSE</a:t>
            </a:r>
            <a:endParaRPr lang="zh-CN" altLang="en-US" sz="700" spc="600" dirty="0">
              <a:solidFill>
                <a:srgbClr val="4C678E"/>
              </a:solidFill>
              <a:latin typeface="汉仪铁线黑-65简" panose="00020600040101010101" pitchFamily="18" charset="-122"/>
              <a:ea typeface="汉仪铁线黑-65简" panose="00020600040101010101" pitchFamily="18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082971" y="2715444"/>
            <a:ext cx="3191329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4C678E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sym typeface="+mn-ea"/>
              </a:rPr>
              <a:t>平台介绍</a:t>
            </a:r>
            <a:endParaRPr lang="zh-CN" altLang="en-US" sz="5400" dirty="0">
              <a:solidFill>
                <a:srgbClr val="4C678E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332514" y="2423344"/>
            <a:ext cx="299538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>
                <a:ln>
                  <a:solidFill>
                    <a:schemeClr val="accent1">
                      <a:shade val="50000"/>
                    </a:schemeClr>
                  </a:solidFill>
                </a:ln>
                <a:noFill/>
                <a:latin typeface="汉仪铁线黑-65简" panose="00020600040101010101" pitchFamily="18" charset="-122"/>
                <a:ea typeface="汉仪铁线黑-65简" panose="00020600040101010101" pitchFamily="18" charset="-122"/>
              </a:rPr>
              <a:t>01</a:t>
            </a:r>
            <a:endParaRPr lang="zh-CN" altLang="en-US" sz="16600" dirty="0">
              <a:ln>
                <a:solidFill>
                  <a:schemeClr val="accent1">
                    <a:shade val="50000"/>
                  </a:schemeClr>
                </a:solidFill>
              </a:ln>
              <a:noFill/>
              <a:latin typeface="汉仪铁线黑-65简" panose="00020600040101010101" pitchFamily="18" charset="-122"/>
              <a:ea typeface="汉仪铁线黑-65简" panose="00020600040101010101" pitchFamily="18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7238027" y="3590718"/>
            <a:ext cx="3264874" cy="5073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hangingPunct="0">
              <a:lnSpc>
                <a:spcPct val="150000"/>
              </a:lnSpc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使用数据可视化的方式，清楚的展示了图书的各种信息，方便管理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+mn-lt"/>
            </a:endParaRPr>
          </a:p>
        </p:txBody>
      </p:sp>
      <p:sp>
        <p:nvSpPr>
          <p:cNvPr id="59" name="矩形: 圆角 58"/>
          <p:cNvSpPr/>
          <p:nvPr/>
        </p:nvSpPr>
        <p:spPr>
          <a:xfrm>
            <a:off x="10576243" y="695685"/>
            <a:ext cx="1021404" cy="457816"/>
          </a:xfrm>
          <a:prstGeom prst="roundRect">
            <a:avLst/>
          </a:prstGeom>
          <a:solidFill>
            <a:schemeClr val="bg1"/>
          </a:solidFill>
          <a:ln>
            <a:solidFill>
              <a:srgbClr val="4C67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4C678E"/>
                </a:solidFill>
                <a:latin typeface="汉仪铁线黑-65简" panose="00020600040101010101" pitchFamily="18" charset="-122"/>
                <a:ea typeface="汉仪铁线黑-65简" panose="00020600040101010101" pitchFamily="18" charset="-122"/>
              </a:rPr>
              <a:t>PART</a:t>
            </a:r>
            <a:endParaRPr lang="zh-CN" altLang="en-US" dirty="0">
              <a:solidFill>
                <a:srgbClr val="4C678E"/>
              </a:solidFill>
              <a:latin typeface="汉仪铁线黑-65简" panose="00020600040101010101" pitchFamily="18" charset="-122"/>
              <a:ea typeface="汉仪铁线黑-65简" panose="00020600040101010101" pitchFamily="18" charset="-122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1257813" y="694177"/>
            <a:ext cx="5117465" cy="569595"/>
            <a:chOff x="706580" y="632385"/>
            <a:chExt cx="5117465" cy="569595"/>
          </a:xfrm>
        </p:grpSpPr>
        <p:sp>
          <p:nvSpPr>
            <p:cNvPr id="65" name="文本框 64"/>
            <p:cNvSpPr txBox="1"/>
            <p:nvPr/>
          </p:nvSpPr>
          <p:spPr>
            <a:xfrm>
              <a:off x="706580" y="632385"/>
              <a:ext cx="2834579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600" dirty="0">
                  <a:solidFill>
                    <a:srgbClr val="4C678E"/>
                  </a:solidFill>
                  <a:latin typeface="汉仪心海行楷W" panose="00020600040101010101" pitchFamily="18" charset="-122"/>
                  <a:ea typeface="汉仪心海行楷W" panose="00020600040101010101" pitchFamily="18" charset="-122"/>
                  <a:sym typeface="+mn-ea"/>
                </a:rPr>
                <a:t>榆林学院</a:t>
              </a:r>
              <a:endParaRPr lang="zh-CN" altLang="en-US" sz="2400" spc="600" dirty="0">
                <a:solidFill>
                  <a:srgbClr val="4C678E"/>
                </a:solidFill>
                <a:latin typeface="汉仪心海行楷W" panose="00020600040101010101" pitchFamily="18" charset="-122"/>
                <a:ea typeface="汉仪心海行楷W" panose="00020600040101010101" pitchFamily="18" charset="-122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744680" y="972110"/>
              <a:ext cx="5079365" cy="229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COUMPTER UNIVERSITY OF SCIENCE AND TECHNOLOGY</a:t>
              </a:r>
              <a:endParaRPr lang="zh-CN" altLang="en-US" sz="9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12" name="矩形: 圆角 11"/>
          <p:cNvSpPr/>
          <p:nvPr/>
        </p:nvSpPr>
        <p:spPr>
          <a:xfrm>
            <a:off x="722087" y="5998029"/>
            <a:ext cx="482600" cy="70481"/>
          </a:xfrm>
          <a:prstGeom prst="round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ísļîḓé"/>
          <p:cNvGrpSpPr/>
          <p:nvPr/>
        </p:nvGrpSpPr>
        <p:grpSpPr>
          <a:xfrm>
            <a:off x="693300" y="729226"/>
            <a:ext cx="519548" cy="519548"/>
            <a:chOff x="5683121" y="1558109"/>
            <a:chExt cx="673626" cy="673626"/>
          </a:xfrm>
        </p:grpSpPr>
        <p:sp>
          <p:nvSpPr>
            <p:cNvPr id="68" name="ïşļíḋê"/>
            <p:cNvSpPr/>
            <p:nvPr/>
          </p:nvSpPr>
          <p:spPr>
            <a:xfrm>
              <a:off x="5683121" y="1558109"/>
              <a:ext cx="673626" cy="673626"/>
            </a:xfrm>
            <a:custGeom>
              <a:avLst/>
              <a:gdLst>
                <a:gd name="connsiteX0" fmla="*/ 274320 w 548640"/>
                <a:gd name="connsiteY0" fmla="*/ 0 h 548640"/>
                <a:gd name="connsiteX1" fmla="*/ 548640 w 548640"/>
                <a:gd name="connsiteY1" fmla="*/ 274320 h 548640"/>
                <a:gd name="connsiteX2" fmla="*/ 274320 w 548640"/>
                <a:gd name="connsiteY2" fmla="*/ 548640 h 548640"/>
                <a:gd name="connsiteX3" fmla="*/ 0 w 548640"/>
                <a:gd name="connsiteY3" fmla="*/ 274320 h 548640"/>
                <a:gd name="connsiteX4" fmla="*/ 274320 w 548640"/>
                <a:gd name="connsiteY4" fmla="*/ 0 h 54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" h="548640">
                  <a:moveTo>
                    <a:pt x="274320" y="0"/>
                  </a:moveTo>
                  <a:cubicBezTo>
                    <a:pt x="425823" y="0"/>
                    <a:pt x="548640" y="122817"/>
                    <a:pt x="548640" y="274320"/>
                  </a:cubicBezTo>
                  <a:cubicBezTo>
                    <a:pt x="548640" y="425823"/>
                    <a:pt x="425823" y="548640"/>
                    <a:pt x="274320" y="548640"/>
                  </a:cubicBezTo>
                  <a:cubicBezTo>
                    <a:pt x="122817" y="548640"/>
                    <a:pt x="0" y="425823"/>
                    <a:pt x="0" y="274320"/>
                  </a:cubicBezTo>
                  <a:cubicBezTo>
                    <a:pt x="0" y="122817"/>
                    <a:pt x="122817" y="0"/>
                    <a:pt x="274320" y="0"/>
                  </a:cubicBezTo>
                  <a:close/>
                </a:path>
              </a:pathLst>
            </a:custGeom>
            <a:solidFill>
              <a:srgbClr val="4C678E"/>
            </a:solidFill>
            <a:ln w="38100">
              <a:noFill/>
            </a:ln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9" name="îśľîḍe"/>
            <p:cNvSpPr/>
            <p:nvPr/>
          </p:nvSpPr>
          <p:spPr bwMode="auto">
            <a:xfrm>
              <a:off x="5844363" y="1753151"/>
              <a:ext cx="351148" cy="283545"/>
            </a:xfrm>
            <a:custGeom>
              <a:avLst/>
              <a:gdLst>
                <a:gd name="connsiteX0" fmla="*/ 499361 w 608838"/>
                <a:gd name="connsiteY0" fmla="*/ 285654 h 491629"/>
                <a:gd name="connsiteX1" fmla="*/ 499361 w 608838"/>
                <a:gd name="connsiteY1" fmla="*/ 344437 h 491629"/>
                <a:gd name="connsiteX2" fmla="*/ 558245 w 608838"/>
                <a:gd name="connsiteY2" fmla="*/ 344437 h 491629"/>
                <a:gd name="connsiteX3" fmla="*/ 558245 w 608838"/>
                <a:gd name="connsiteY3" fmla="*/ 285654 h 491629"/>
                <a:gd name="connsiteX4" fmla="*/ 50593 w 608838"/>
                <a:gd name="connsiteY4" fmla="*/ 285654 h 491629"/>
                <a:gd name="connsiteX5" fmla="*/ 50593 w 608838"/>
                <a:gd name="connsiteY5" fmla="*/ 344437 h 491629"/>
                <a:gd name="connsiteX6" fmla="*/ 109477 w 608838"/>
                <a:gd name="connsiteY6" fmla="*/ 344437 h 491629"/>
                <a:gd name="connsiteX7" fmla="*/ 109477 w 608838"/>
                <a:gd name="connsiteY7" fmla="*/ 285654 h 491629"/>
                <a:gd name="connsiteX8" fmla="*/ 324062 w 608838"/>
                <a:gd name="connsiteY8" fmla="*/ 265425 h 491629"/>
                <a:gd name="connsiteX9" fmla="*/ 324062 w 608838"/>
                <a:gd name="connsiteY9" fmla="*/ 329947 h 491629"/>
                <a:gd name="connsiteX10" fmla="*/ 388693 w 608838"/>
                <a:gd name="connsiteY10" fmla="*/ 329947 h 491629"/>
                <a:gd name="connsiteX11" fmla="*/ 388693 w 608838"/>
                <a:gd name="connsiteY11" fmla="*/ 265425 h 491629"/>
                <a:gd name="connsiteX12" fmla="*/ 220144 w 608838"/>
                <a:gd name="connsiteY12" fmla="*/ 265425 h 491629"/>
                <a:gd name="connsiteX13" fmla="*/ 220144 w 608838"/>
                <a:gd name="connsiteY13" fmla="*/ 329947 h 491629"/>
                <a:gd name="connsiteX14" fmla="*/ 284775 w 608838"/>
                <a:gd name="connsiteY14" fmla="*/ 329947 h 491629"/>
                <a:gd name="connsiteX15" fmla="*/ 284775 w 608838"/>
                <a:gd name="connsiteY15" fmla="*/ 265425 h 491629"/>
                <a:gd name="connsiteX16" fmla="*/ 499361 w 608838"/>
                <a:gd name="connsiteY16" fmla="*/ 191225 h 491629"/>
                <a:gd name="connsiteX17" fmla="*/ 499361 w 608838"/>
                <a:gd name="connsiteY17" fmla="*/ 250008 h 491629"/>
                <a:gd name="connsiteX18" fmla="*/ 558245 w 608838"/>
                <a:gd name="connsiteY18" fmla="*/ 250008 h 491629"/>
                <a:gd name="connsiteX19" fmla="*/ 558245 w 608838"/>
                <a:gd name="connsiteY19" fmla="*/ 191225 h 491629"/>
                <a:gd name="connsiteX20" fmla="*/ 50593 w 608838"/>
                <a:gd name="connsiteY20" fmla="*/ 191225 h 491629"/>
                <a:gd name="connsiteX21" fmla="*/ 50593 w 608838"/>
                <a:gd name="connsiteY21" fmla="*/ 250008 h 491629"/>
                <a:gd name="connsiteX22" fmla="*/ 109477 w 608838"/>
                <a:gd name="connsiteY22" fmla="*/ 250008 h 491629"/>
                <a:gd name="connsiteX23" fmla="*/ 109477 w 608838"/>
                <a:gd name="connsiteY23" fmla="*/ 191225 h 491629"/>
                <a:gd name="connsiteX24" fmla="*/ 324062 w 608838"/>
                <a:gd name="connsiteY24" fmla="*/ 161682 h 491629"/>
                <a:gd name="connsiteX25" fmla="*/ 324062 w 608838"/>
                <a:gd name="connsiteY25" fmla="*/ 226204 h 491629"/>
                <a:gd name="connsiteX26" fmla="*/ 388693 w 608838"/>
                <a:gd name="connsiteY26" fmla="*/ 226204 h 491629"/>
                <a:gd name="connsiteX27" fmla="*/ 388693 w 608838"/>
                <a:gd name="connsiteY27" fmla="*/ 161682 h 491629"/>
                <a:gd name="connsiteX28" fmla="*/ 220144 w 608838"/>
                <a:gd name="connsiteY28" fmla="*/ 161682 h 491629"/>
                <a:gd name="connsiteX29" fmla="*/ 220144 w 608838"/>
                <a:gd name="connsiteY29" fmla="*/ 226204 h 491629"/>
                <a:gd name="connsiteX30" fmla="*/ 284775 w 608838"/>
                <a:gd name="connsiteY30" fmla="*/ 226204 h 491629"/>
                <a:gd name="connsiteX31" fmla="*/ 284775 w 608838"/>
                <a:gd name="connsiteY31" fmla="*/ 161682 h 491629"/>
                <a:gd name="connsiteX32" fmla="*/ 499361 w 608838"/>
                <a:gd name="connsiteY32" fmla="*/ 96797 h 491629"/>
                <a:gd name="connsiteX33" fmla="*/ 499361 w 608838"/>
                <a:gd name="connsiteY33" fmla="*/ 155579 h 491629"/>
                <a:gd name="connsiteX34" fmla="*/ 558245 w 608838"/>
                <a:gd name="connsiteY34" fmla="*/ 155579 h 491629"/>
                <a:gd name="connsiteX35" fmla="*/ 558245 w 608838"/>
                <a:gd name="connsiteY35" fmla="*/ 96797 h 491629"/>
                <a:gd name="connsiteX36" fmla="*/ 50593 w 608838"/>
                <a:gd name="connsiteY36" fmla="*/ 96797 h 491629"/>
                <a:gd name="connsiteX37" fmla="*/ 50593 w 608838"/>
                <a:gd name="connsiteY37" fmla="*/ 155579 h 491629"/>
                <a:gd name="connsiteX38" fmla="*/ 109477 w 608838"/>
                <a:gd name="connsiteY38" fmla="*/ 155579 h 491629"/>
                <a:gd name="connsiteX39" fmla="*/ 109477 w 608838"/>
                <a:gd name="connsiteY39" fmla="*/ 96797 h 491629"/>
                <a:gd name="connsiteX40" fmla="*/ 324062 w 608838"/>
                <a:gd name="connsiteY40" fmla="*/ 57938 h 491629"/>
                <a:gd name="connsiteX41" fmla="*/ 324062 w 608838"/>
                <a:gd name="connsiteY41" fmla="*/ 122461 h 491629"/>
                <a:gd name="connsiteX42" fmla="*/ 388693 w 608838"/>
                <a:gd name="connsiteY42" fmla="*/ 122461 h 491629"/>
                <a:gd name="connsiteX43" fmla="*/ 388693 w 608838"/>
                <a:gd name="connsiteY43" fmla="*/ 57938 h 491629"/>
                <a:gd name="connsiteX44" fmla="*/ 220144 w 608838"/>
                <a:gd name="connsiteY44" fmla="*/ 57938 h 491629"/>
                <a:gd name="connsiteX45" fmla="*/ 220144 w 608838"/>
                <a:gd name="connsiteY45" fmla="*/ 122461 h 491629"/>
                <a:gd name="connsiteX46" fmla="*/ 284775 w 608838"/>
                <a:gd name="connsiteY46" fmla="*/ 122461 h 491629"/>
                <a:gd name="connsiteX47" fmla="*/ 284775 w 608838"/>
                <a:gd name="connsiteY47" fmla="*/ 57938 h 491629"/>
                <a:gd name="connsiteX48" fmla="*/ 469401 w 608838"/>
                <a:gd name="connsiteY48" fmla="*/ 44033 h 491629"/>
                <a:gd name="connsiteX49" fmla="*/ 608838 w 608838"/>
                <a:gd name="connsiteY49" fmla="*/ 44033 h 491629"/>
                <a:gd name="connsiteX50" fmla="*/ 608838 w 608838"/>
                <a:gd name="connsiteY50" fmla="*/ 491629 h 491629"/>
                <a:gd name="connsiteX51" fmla="*/ 510950 w 608838"/>
                <a:gd name="connsiteY51" fmla="*/ 491629 h 491629"/>
                <a:gd name="connsiteX52" fmla="*/ 510950 w 608838"/>
                <a:gd name="connsiteY52" fmla="*/ 391651 h 491629"/>
                <a:gd name="connsiteX53" fmla="*/ 469401 w 608838"/>
                <a:gd name="connsiteY53" fmla="*/ 391651 h 491629"/>
                <a:gd name="connsiteX54" fmla="*/ 0 w 608838"/>
                <a:gd name="connsiteY54" fmla="*/ 44033 h 491629"/>
                <a:gd name="connsiteX55" fmla="*/ 139437 w 608838"/>
                <a:gd name="connsiteY55" fmla="*/ 44033 h 491629"/>
                <a:gd name="connsiteX56" fmla="*/ 139437 w 608838"/>
                <a:gd name="connsiteY56" fmla="*/ 391651 h 491629"/>
                <a:gd name="connsiteX57" fmla="*/ 97889 w 608838"/>
                <a:gd name="connsiteY57" fmla="*/ 391651 h 491629"/>
                <a:gd name="connsiteX58" fmla="*/ 97889 w 608838"/>
                <a:gd name="connsiteY58" fmla="*/ 491629 h 491629"/>
                <a:gd name="connsiteX59" fmla="*/ 0 w 608838"/>
                <a:gd name="connsiteY59" fmla="*/ 491629 h 491629"/>
                <a:gd name="connsiteX60" fmla="*/ 164558 w 608838"/>
                <a:gd name="connsiteY60" fmla="*/ 0 h 491629"/>
                <a:gd name="connsiteX61" fmla="*/ 444279 w 608838"/>
                <a:gd name="connsiteY61" fmla="*/ 0 h 491629"/>
                <a:gd name="connsiteX62" fmla="*/ 444279 w 608838"/>
                <a:gd name="connsiteY62" fmla="*/ 491629 h 491629"/>
                <a:gd name="connsiteX63" fmla="*/ 336781 w 608838"/>
                <a:gd name="connsiteY63" fmla="*/ 491629 h 491629"/>
                <a:gd name="connsiteX64" fmla="*/ 336781 w 608838"/>
                <a:gd name="connsiteY64" fmla="*/ 381866 h 491629"/>
                <a:gd name="connsiteX65" fmla="*/ 272056 w 608838"/>
                <a:gd name="connsiteY65" fmla="*/ 381866 h 491629"/>
                <a:gd name="connsiteX66" fmla="*/ 272056 w 608838"/>
                <a:gd name="connsiteY66" fmla="*/ 491629 h 491629"/>
                <a:gd name="connsiteX67" fmla="*/ 164558 w 608838"/>
                <a:gd name="connsiteY67" fmla="*/ 491629 h 491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08838" h="491629">
                  <a:moveTo>
                    <a:pt x="499361" y="285654"/>
                  </a:moveTo>
                  <a:lnTo>
                    <a:pt x="499361" y="344437"/>
                  </a:lnTo>
                  <a:lnTo>
                    <a:pt x="558245" y="344437"/>
                  </a:lnTo>
                  <a:lnTo>
                    <a:pt x="558245" y="285654"/>
                  </a:lnTo>
                  <a:close/>
                  <a:moveTo>
                    <a:pt x="50593" y="285654"/>
                  </a:moveTo>
                  <a:lnTo>
                    <a:pt x="50593" y="344437"/>
                  </a:lnTo>
                  <a:lnTo>
                    <a:pt x="109477" y="344437"/>
                  </a:lnTo>
                  <a:lnTo>
                    <a:pt x="109477" y="285654"/>
                  </a:lnTo>
                  <a:close/>
                  <a:moveTo>
                    <a:pt x="324062" y="265425"/>
                  </a:moveTo>
                  <a:lnTo>
                    <a:pt x="324062" y="329947"/>
                  </a:lnTo>
                  <a:lnTo>
                    <a:pt x="388693" y="329947"/>
                  </a:lnTo>
                  <a:lnTo>
                    <a:pt x="388693" y="265425"/>
                  </a:lnTo>
                  <a:close/>
                  <a:moveTo>
                    <a:pt x="220144" y="265425"/>
                  </a:moveTo>
                  <a:lnTo>
                    <a:pt x="220144" y="329947"/>
                  </a:lnTo>
                  <a:lnTo>
                    <a:pt x="284775" y="329947"/>
                  </a:lnTo>
                  <a:lnTo>
                    <a:pt x="284775" y="265425"/>
                  </a:lnTo>
                  <a:close/>
                  <a:moveTo>
                    <a:pt x="499361" y="191225"/>
                  </a:moveTo>
                  <a:lnTo>
                    <a:pt x="499361" y="250008"/>
                  </a:lnTo>
                  <a:lnTo>
                    <a:pt x="558245" y="250008"/>
                  </a:lnTo>
                  <a:lnTo>
                    <a:pt x="558245" y="191225"/>
                  </a:lnTo>
                  <a:close/>
                  <a:moveTo>
                    <a:pt x="50593" y="191225"/>
                  </a:moveTo>
                  <a:lnTo>
                    <a:pt x="50593" y="250008"/>
                  </a:lnTo>
                  <a:lnTo>
                    <a:pt x="109477" y="250008"/>
                  </a:lnTo>
                  <a:lnTo>
                    <a:pt x="109477" y="191225"/>
                  </a:lnTo>
                  <a:close/>
                  <a:moveTo>
                    <a:pt x="324062" y="161682"/>
                  </a:moveTo>
                  <a:lnTo>
                    <a:pt x="324062" y="226204"/>
                  </a:lnTo>
                  <a:lnTo>
                    <a:pt x="388693" y="226204"/>
                  </a:lnTo>
                  <a:lnTo>
                    <a:pt x="388693" y="161682"/>
                  </a:lnTo>
                  <a:close/>
                  <a:moveTo>
                    <a:pt x="220144" y="161682"/>
                  </a:moveTo>
                  <a:lnTo>
                    <a:pt x="220144" y="226204"/>
                  </a:lnTo>
                  <a:lnTo>
                    <a:pt x="284775" y="226204"/>
                  </a:lnTo>
                  <a:lnTo>
                    <a:pt x="284775" y="161682"/>
                  </a:lnTo>
                  <a:close/>
                  <a:moveTo>
                    <a:pt x="499361" y="96797"/>
                  </a:moveTo>
                  <a:lnTo>
                    <a:pt x="499361" y="155579"/>
                  </a:lnTo>
                  <a:lnTo>
                    <a:pt x="558245" y="155579"/>
                  </a:lnTo>
                  <a:lnTo>
                    <a:pt x="558245" y="96797"/>
                  </a:lnTo>
                  <a:close/>
                  <a:moveTo>
                    <a:pt x="50593" y="96797"/>
                  </a:moveTo>
                  <a:lnTo>
                    <a:pt x="50593" y="155579"/>
                  </a:lnTo>
                  <a:lnTo>
                    <a:pt x="109477" y="155579"/>
                  </a:lnTo>
                  <a:lnTo>
                    <a:pt x="109477" y="96797"/>
                  </a:lnTo>
                  <a:close/>
                  <a:moveTo>
                    <a:pt x="324062" y="57938"/>
                  </a:moveTo>
                  <a:lnTo>
                    <a:pt x="324062" y="122461"/>
                  </a:lnTo>
                  <a:lnTo>
                    <a:pt x="388693" y="122461"/>
                  </a:lnTo>
                  <a:lnTo>
                    <a:pt x="388693" y="57938"/>
                  </a:lnTo>
                  <a:close/>
                  <a:moveTo>
                    <a:pt x="220144" y="57938"/>
                  </a:moveTo>
                  <a:lnTo>
                    <a:pt x="220144" y="122461"/>
                  </a:lnTo>
                  <a:lnTo>
                    <a:pt x="284775" y="122461"/>
                  </a:lnTo>
                  <a:lnTo>
                    <a:pt x="284775" y="57938"/>
                  </a:lnTo>
                  <a:close/>
                  <a:moveTo>
                    <a:pt x="469401" y="44033"/>
                  </a:moveTo>
                  <a:lnTo>
                    <a:pt x="608838" y="44033"/>
                  </a:lnTo>
                  <a:lnTo>
                    <a:pt x="608838" y="491629"/>
                  </a:lnTo>
                  <a:lnTo>
                    <a:pt x="510950" y="491629"/>
                  </a:lnTo>
                  <a:lnTo>
                    <a:pt x="510950" y="391651"/>
                  </a:lnTo>
                  <a:lnTo>
                    <a:pt x="469401" y="391651"/>
                  </a:lnTo>
                  <a:close/>
                  <a:moveTo>
                    <a:pt x="0" y="44033"/>
                  </a:moveTo>
                  <a:lnTo>
                    <a:pt x="139437" y="44033"/>
                  </a:lnTo>
                  <a:lnTo>
                    <a:pt x="139437" y="391651"/>
                  </a:lnTo>
                  <a:lnTo>
                    <a:pt x="97889" y="391651"/>
                  </a:lnTo>
                  <a:lnTo>
                    <a:pt x="97889" y="491629"/>
                  </a:lnTo>
                  <a:lnTo>
                    <a:pt x="0" y="491629"/>
                  </a:lnTo>
                  <a:close/>
                  <a:moveTo>
                    <a:pt x="164558" y="0"/>
                  </a:moveTo>
                  <a:lnTo>
                    <a:pt x="444279" y="0"/>
                  </a:lnTo>
                  <a:lnTo>
                    <a:pt x="444279" y="491629"/>
                  </a:lnTo>
                  <a:lnTo>
                    <a:pt x="336781" y="491629"/>
                  </a:lnTo>
                  <a:lnTo>
                    <a:pt x="336781" y="381866"/>
                  </a:lnTo>
                  <a:lnTo>
                    <a:pt x="272056" y="381866"/>
                  </a:lnTo>
                  <a:lnTo>
                    <a:pt x="272056" y="491629"/>
                  </a:lnTo>
                  <a:lnTo>
                    <a:pt x="164558" y="4916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35" grpId="0"/>
      <p:bldP spid="56" grpId="0"/>
      <p:bldP spid="57" grpId="0"/>
      <p:bldP spid="58" grpId="0"/>
      <p:bldP spid="59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7" name="文本框 16"/>
          <p:cNvSpPr txBox="1"/>
          <p:nvPr/>
        </p:nvSpPr>
        <p:spPr>
          <a:xfrm>
            <a:off x="4387850" y="1147207"/>
            <a:ext cx="3416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9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SCIENCE AND TECHNOLOGY</a:t>
            </a:r>
            <a:endParaRPr lang="zh-CN" altLang="en-US" sz="900" spc="3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718957" y="541929"/>
            <a:ext cx="2754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spc="600" dirty="0">
                <a:solidFill>
                  <a:srgbClr val="4C678E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选题背景</a:t>
            </a:r>
            <a:endParaRPr lang="zh-CN" altLang="en-US" sz="4000" spc="600" dirty="0">
              <a:solidFill>
                <a:srgbClr val="4C678E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850602" y="939639"/>
            <a:ext cx="4490797" cy="0"/>
            <a:chOff x="3893464" y="1130139"/>
            <a:chExt cx="4490797" cy="0"/>
          </a:xfrm>
        </p:grpSpPr>
        <p:cxnSp>
          <p:nvCxnSpPr>
            <p:cNvPr id="36" name="直接箭头连接符 25"/>
            <p:cNvCxnSpPr/>
            <p:nvPr/>
          </p:nvCxnSpPr>
          <p:spPr>
            <a:xfrm>
              <a:off x="38934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25"/>
            <p:cNvCxnSpPr/>
            <p:nvPr/>
          </p:nvCxnSpPr>
          <p:spPr>
            <a:xfrm flipH="1">
              <a:off x="75637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/>
          <p:cNvSpPr/>
          <p:nvPr/>
        </p:nvSpPr>
        <p:spPr>
          <a:xfrm>
            <a:off x="7772400" y="1689100"/>
            <a:ext cx="3302000" cy="2971800"/>
          </a:xfrm>
          <a:prstGeom prst="rect">
            <a:avLst/>
          </a:prstGeom>
          <a:solidFill>
            <a:srgbClr val="4C67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7099300" y="2057400"/>
            <a:ext cx="3505200" cy="3657600"/>
          </a:xfrm>
          <a:prstGeom prst="rect">
            <a:avLst/>
          </a:prstGeom>
          <a:blipFill dpi="0" rotWithShape="1">
            <a:blip r:embed="rId1"/>
            <a:srcRect/>
            <a:stretch>
              <a:fillRect l="-12576" r="-43736"/>
            </a:stretch>
          </a:blip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977900" y="2010410"/>
            <a:ext cx="1478280" cy="4616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hangingPunct="0">
              <a:lnSpc>
                <a:spcPct val="150000"/>
              </a:lnSpc>
            </a:pPr>
            <a:r>
              <a:rPr lang="zh-CN" altLang="en-US" sz="2000" b="1" dirty="0">
                <a:solidFill>
                  <a:srgbClr val="4C678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为什么</a:t>
            </a:r>
            <a:r>
              <a:rPr lang="zh-CN" altLang="en-US" sz="2000" b="1" dirty="0">
                <a:solidFill>
                  <a:srgbClr val="4C678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做？</a:t>
            </a:r>
            <a:endParaRPr lang="zh-CN" altLang="en-US" sz="2000" b="1" dirty="0">
              <a:solidFill>
                <a:srgbClr val="4C678E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977900" y="2668851"/>
            <a:ext cx="5461000" cy="14770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hangingPunct="0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当前处于信息时代，图书管理也应当走向数字化，本项目使用数据可视化的方式存储图书信息，提供给人更直观的视觉感受。将数据存放到数据库，方便了管理员的管理，也方便数据的保存，和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维护。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95350" y="4489834"/>
            <a:ext cx="834390" cy="804412"/>
            <a:chOff x="989965" y="4406900"/>
            <a:chExt cx="848360" cy="817880"/>
          </a:xfrm>
        </p:grpSpPr>
        <p:sp>
          <p:nvSpPr>
            <p:cNvPr id="54" name="圆角矩形 17"/>
            <p:cNvSpPr/>
            <p:nvPr/>
          </p:nvSpPr>
          <p:spPr>
            <a:xfrm>
              <a:off x="989965" y="4406900"/>
              <a:ext cx="848360" cy="817880"/>
            </a:xfrm>
            <a:prstGeom prst="ellipse">
              <a:avLst/>
            </a:prstGeom>
            <a:solidFill>
              <a:srgbClr val="4C67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Medium" panose="020B0600000000000000" charset="-122"/>
                <a:ea typeface="思源黑体 Medium" panose="020B0600000000000000" charset="-122"/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1238870" y="4665096"/>
              <a:ext cx="315240" cy="301489"/>
              <a:chOff x="1004888" y="993775"/>
              <a:chExt cx="2438400" cy="2332038"/>
            </a:xfrm>
            <a:solidFill>
              <a:srgbClr val="FEFEFE"/>
            </a:solidFill>
          </p:grpSpPr>
          <p:sp>
            <p:nvSpPr>
              <p:cNvPr id="64" name="Freeform 25"/>
              <p:cNvSpPr/>
              <p:nvPr/>
            </p:nvSpPr>
            <p:spPr bwMode="auto">
              <a:xfrm>
                <a:off x="1898651" y="2670175"/>
                <a:ext cx="655638" cy="655638"/>
              </a:xfrm>
              <a:custGeom>
                <a:avLst/>
                <a:gdLst>
                  <a:gd name="T0" fmla="*/ 206 w 413"/>
                  <a:gd name="T1" fmla="*/ 413 h 413"/>
                  <a:gd name="T2" fmla="*/ 0 w 413"/>
                  <a:gd name="T3" fmla="*/ 0 h 413"/>
                  <a:gd name="T4" fmla="*/ 413 w 413"/>
                  <a:gd name="T5" fmla="*/ 0 h 413"/>
                  <a:gd name="T6" fmla="*/ 206 w 413"/>
                  <a:gd name="T7" fmla="*/ 413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13" h="413">
                    <a:moveTo>
                      <a:pt x="206" y="413"/>
                    </a:moveTo>
                    <a:lnTo>
                      <a:pt x="0" y="0"/>
                    </a:lnTo>
                    <a:lnTo>
                      <a:pt x="413" y="0"/>
                    </a:lnTo>
                    <a:lnTo>
                      <a:pt x="206" y="4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000">
                  <a:solidFill>
                    <a:prstClr val="black"/>
                  </a:solidFill>
                  <a:latin typeface="思源黑体 Medium" panose="020B0600000000000000" charset="-122"/>
                  <a:ea typeface="思源黑体 Medium" panose="020B0600000000000000" charset="-122"/>
                </a:endParaRPr>
              </a:p>
            </p:txBody>
          </p:sp>
          <p:sp>
            <p:nvSpPr>
              <p:cNvPr id="65" name="任意多边形 27"/>
              <p:cNvSpPr>
                <a:spLocks noChangeArrowheads="1"/>
              </p:cNvSpPr>
              <p:nvPr/>
            </p:nvSpPr>
            <p:spPr bwMode="auto">
              <a:xfrm>
                <a:off x="1004888" y="993775"/>
                <a:ext cx="2438400" cy="1774825"/>
              </a:xfrm>
              <a:custGeom>
                <a:avLst/>
                <a:gdLst>
                  <a:gd name="connsiteX0" fmla="*/ 290196 w 2438400"/>
                  <a:gd name="connsiteY0" fmla="*/ 0 h 1774825"/>
                  <a:gd name="connsiteX1" fmla="*/ 2151973 w 2438400"/>
                  <a:gd name="connsiteY1" fmla="*/ 0 h 1774825"/>
                  <a:gd name="connsiteX2" fmla="*/ 2438400 w 2438400"/>
                  <a:gd name="connsiteY2" fmla="*/ 286384 h 1774825"/>
                  <a:gd name="connsiteX3" fmla="*/ 2438400 w 2438400"/>
                  <a:gd name="connsiteY3" fmla="*/ 1484673 h 1774825"/>
                  <a:gd name="connsiteX4" fmla="*/ 2151973 w 2438400"/>
                  <a:gd name="connsiteY4" fmla="*/ 1774825 h 1774825"/>
                  <a:gd name="connsiteX5" fmla="*/ 290196 w 2438400"/>
                  <a:gd name="connsiteY5" fmla="*/ 1774825 h 1774825"/>
                  <a:gd name="connsiteX6" fmla="*/ 0 w 2438400"/>
                  <a:gd name="connsiteY6" fmla="*/ 1484673 h 1774825"/>
                  <a:gd name="connsiteX7" fmla="*/ 0 w 2438400"/>
                  <a:gd name="connsiteY7" fmla="*/ 286384 h 1774825"/>
                  <a:gd name="connsiteX8" fmla="*/ 290196 w 2438400"/>
                  <a:gd name="connsiteY8" fmla="*/ 0 h 1774825"/>
                  <a:gd name="connsiteX9" fmla="*/ 471488 w 2438400"/>
                  <a:gd name="connsiteY9" fmla="*/ 425450 h 1774825"/>
                  <a:gd name="connsiteX10" fmla="*/ 471488 w 2438400"/>
                  <a:gd name="connsiteY10" fmla="*/ 598488 h 1774825"/>
                  <a:gd name="connsiteX11" fmla="*/ 1971676 w 2438400"/>
                  <a:gd name="connsiteY11" fmla="*/ 598488 h 1774825"/>
                  <a:gd name="connsiteX12" fmla="*/ 1971676 w 2438400"/>
                  <a:gd name="connsiteY12" fmla="*/ 425450 h 1774825"/>
                  <a:gd name="connsiteX13" fmla="*/ 471488 w 2438400"/>
                  <a:gd name="connsiteY13" fmla="*/ 425450 h 1774825"/>
                  <a:gd name="connsiteX14" fmla="*/ 471488 w 2438400"/>
                  <a:gd name="connsiteY14" fmla="*/ 801688 h 1774825"/>
                  <a:gd name="connsiteX15" fmla="*/ 471488 w 2438400"/>
                  <a:gd name="connsiteY15" fmla="*/ 971551 h 1774825"/>
                  <a:gd name="connsiteX16" fmla="*/ 1971676 w 2438400"/>
                  <a:gd name="connsiteY16" fmla="*/ 971551 h 1774825"/>
                  <a:gd name="connsiteX17" fmla="*/ 1971676 w 2438400"/>
                  <a:gd name="connsiteY17" fmla="*/ 801688 h 1774825"/>
                  <a:gd name="connsiteX18" fmla="*/ 471488 w 2438400"/>
                  <a:gd name="connsiteY18" fmla="*/ 801688 h 1774825"/>
                  <a:gd name="connsiteX19" fmla="*/ 471488 w 2438400"/>
                  <a:gd name="connsiteY19" fmla="*/ 1174750 h 1774825"/>
                  <a:gd name="connsiteX20" fmla="*/ 471488 w 2438400"/>
                  <a:gd name="connsiteY20" fmla="*/ 1347788 h 1774825"/>
                  <a:gd name="connsiteX21" fmla="*/ 1971676 w 2438400"/>
                  <a:gd name="connsiteY21" fmla="*/ 1347788 h 1774825"/>
                  <a:gd name="connsiteX22" fmla="*/ 1971676 w 2438400"/>
                  <a:gd name="connsiteY22" fmla="*/ 1174750 h 1774825"/>
                  <a:gd name="connsiteX23" fmla="*/ 471488 w 2438400"/>
                  <a:gd name="connsiteY23" fmla="*/ 1174750 h 177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438400" h="1774825">
                    <a:moveTo>
                      <a:pt x="290196" y="0"/>
                    </a:moveTo>
                    <a:cubicBezTo>
                      <a:pt x="2151973" y="0"/>
                      <a:pt x="2151973" y="0"/>
                      <a:pt x="2151973" y="0"/>
                    </a:cubicBezTo>
                    <a:cubicBezTo>
                      <a:pt x="2310262" y="0"/>
                      <a:pt x="2438400" y="128119"/>
                      <a:pt x="2438400" y="286384"/>
                    </a:cubicBezTo>
                    <a:lnTo>
                      <a:pt x="2438400" y="1484673"/>
                    </a:lnTo>
                    <a:cubicBezTo>
                      <a:pt x="2438400" y="1646706"/>
                      <a:pt x="2310262" y="1774825"/>
                      <a:pt x="2151973" y="1774825"/>
                    </a:cubicBezTo>
                    <a:cubicBezTo>
                      <a:pt x="290196" y="1774825"/>
                      <a:pt x="290196" y="1774825"/>
                      <a:pt x="290196" y="1774825"/>
                    </a:cubicBezTo>
                    <a:cubicBezTo>
                      <a:pt x="131907" y="1774825"/>
                      <a:pt x="0" y="1646706"/>
                      <a:pt x="0" y="1484673"/>
                    </a:cubicBezTo>
                    <a:cubicBezTo>
                      <a:pt x="0" y="286384"/>
                      <a:pt x="0" y="286384"/>
                      <a:pt x="0" y="286384"/>
                    </a:cubicBezTo>
                    <a:cubicBezTo>
                      <a:pt x="0" y="128119"/>
                      <a:pt x="131907" y="0"/>
                      <a:pt x="290196" y="0"/>
                    </a:cubicBezTo>
                    <a:close/>
                    <a:moveTo>
                      <a:pt x="471488" y="425450"/>
                    </a:moveTo>
                    <a:lnTo>
                      <a:pt x="471488" y="598488"/>
                    </a:lnTo>
                    <a:lnTo>
                      <a:pt x="1971676" y="598488"/>
                    </a:lnTo>
                    <a:lnTo>
                      <a:pt x="1971676" y="425450"/>
                    </a:lnTo>
                    <a:lnTo>
                      <a:pt x="471488" y="425450"/>
                    </a:lnTo>
                    <a:close/>
                    <a:moveTo>
                      <a:pt x="471488" y="801688"/>
                    </a:moveTo>
                    <a:lnTo>
                      <a:pt x="471488" y="971551"/>
                    </a:lnTo>
                    <a:lnTo>
                      <a:pt x="1971676" y="971551"/>
                    </a:lnTo>
                    <a:lnTo>
                      <a:pt x="1971676" y="801688"/>
                    </a:lnTo>
                    <a:lnTo>
                      <a:pt x="471488" y="801688"/>
                    </a:lnTo>
                    <a:close/>
                    <a:moveTo>
                      <a:pt x="471488" y="1174750"/>
                    </a:moveTo>
                    <a:lnTo>
                      <a:pt x="471488" y="1347788"/>
                    </a:lnTo>
                    <a:lnTo>
                      <a:pt x="1971676" y="1347788"/>
                    </a:lnTo>
                    <a:lnTo>
                      <a:pt x="1971676" y="1174750"/>
                    </a:lnTo>
                    <a:lnTo>
                      <a:pt x="471488" y="11747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 sz="2000">
                  <a:solidFill>
                    <a:prstClr val="black"/>
                  </a:solidFill>
                  <a:latin typeface="思源黑体 Medium" panose="020B0600000000000000" charset="-122"/>
                  <a:ea typeface="思源黑体 Medium" panose="020B0600000000000000" charset="-122"/>
                </a:endParaRPr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2257425" y="4489834"/>
            <a:ext cx="834390" cy="804412"/>
            <a:chOff x="2352040" y="4406900"/>
            <a:chExt cx="848360" cy="817880"/>
          </a:xfrm>
        </p:grpSpPr>
        <p:sp>
          <p:nvSpPr>
            <p:cNvPr id="56" name="圆角矩形 22"/>
            <p:cNvSpPr/>
            <p:nvPr/>
          </p:nvSpPr>
          <p:spPr>
            <a:xfrm>
              <a:off x="2352040" y="4406900"/>
              <a:ext cx="848360" cy="817880"/>
            </a:xfrm>
            <a:prstGeom prst="ellipse">
              <a:avLst/>
            </a:prstGeom>
            <a:solidFill>
              <a:srgbClr val="4C67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Medium" panose="020B0600000000000000" charset="-122"/>
                <a:ea typeface="思源黑体 Medium" panose="020B0600000000000000" charset="-122"/>
              </a:endParaRPr>
            </a:p>
          </p:txBody>
        </p:sp>
        <p:grpSp>
          <p:nvGrpSpPr>
            <p:cNvPr id="66" name="组合 65"/>
            <p:cNvGrpSpPr>
              <a:grpSpLocks noChangeAspect="1"/>
            </p:cNvGrpSpPr>
            <p:nvPr/>
          </p:nvGrpSpPr>
          <p:grpSpPr>
            <a:xfrm>
              <a:off x="2553905" y="4656337"/>
              <a:ext cx="419852" cy="319007"/>
              <a:chOff x="4268086" y="4221191"/>
              <a:chExt cx="509646" cy="387231"/>
            </a:xfrm>
            <a:solidFill>
              <a:schemeClr val="bg1"/>
            </a:solidFill>
          </p:grpSpPr>
          <p:sp>
            <p:nvSpPr>
              <p:cNvPr id="67" name="Freeform 20"/>
              <p:cNvSpPr>
                <a:spLocks noEditPoints="1"/>
              </p:cNvSpPr>
              <p:nvPr/>
            </p:nvSpPr>
            <p:spPr bwMode="auto">
              <a:xfrm>
                <a:off x="4268086" y="4273030"/>
                <a:ext cx="337890" cy="335392"/>
              </a:xfrm>
              <a:custGeom>
                <a:avLst/>
                <a:gdLst>
                  <a:gd name="T0" fmla="*/ 229 w 229"/>
                  <a:gd name="T1" fmla="*/ 128 h 227"/>
                  <a:gd name="T2" fmla="*/ 229 w 229"/>
                  <a:gd name="T3" fmla="*/ 98 h 227"/>
                  <a:gd name="T4" fmla="*/ 206 w 229"/>
                  <a:gd name="T5" fmla="*/ 93 h 227"/>
                  <a:gd name="T6" fmla="*/ 200 w 229"/>
                  <a:gd name="T7" fmla="*/ 76 h 227"/>
                  <a:gd name="T8" fmla="*/ 216 w 229"/>
                  <a:gd name="T9" fmla="*/ 58 h 227"/>
                  <a:gd name="T10" fmla="*/ 198 w 229"/>
                  <a:gd name="T11" fmla="*/ 34 h 227"/>
                  <a:gd name="T12" fmla="*/ 176 w 229"/>
                  <a:gd name="T13" fmla="*/ 44 h 227"/>
                  <a:gd name="T14" fmla="*/ 161 w 229"/>
                  <a:gd name="T15" fmla="*/ 33 h 227"/>
                  <a:gd name="T16" fmla="*/ 164 w 229"/>
                  <a:gd name="T17" fmla="*/ 9 h 227"/>
                  <a:gd name="T18" fmla="*/ 135 w 229"/>
                  <a:gd name="T19" fmla="*/ 0 h 227"/>
                  <a:gd name="T20" fmla="*/ 123 w 229"/>
                  <a:gd name="T21" fmla="*/ 20 h 227"/>
                  <a:gd name="T22" fmla="*/ 114 w 229"/>
                  <a:gd name="T23" fmla="*/ 20 h 227"/>
                  <a:gd name="T24" fmla="*/ 105 w 229"/>
                  <a:gd name="T25" fmla="*/ 20 h 227"/>
                  <a:gd name="T26" fmla="*/ 93 w 229"/>
                  <a:gd name="T27" fmla="*/ 0 h 227"/>
                  <a:gd name="T28" fmla="*/ 65 w 229"/>
                  <a:gd name="T29" fmla="*/ 9 h 227"/>
                  <a:gd name="T30" fmla="*/ 67 w 229"/>
                  <a:gd name="T31" fmla="*/ 33 h 227"/>
                  <a:gd name="T32" fmla="*/ 52 w 229"/>
                  <a:gd name="T33" fmla="*/ 44 h 227"/>
                  <a:gd name="T34" fmla="*/ 30 w 229"/>
                  <a:gd name="T35" fmla="*/ 34 h 227"/>
                  <a:gd name="T36" fmla="*/ 13 w 229"/>
                  <a:gd name="T37" fmla="*/ 58 h 227"/>
                  <a:gd name="T38" fmla="*/ 29 w 229"/>
                  <a:gd name="T39" fmla="*/ 76 h 227"/>
                  <a:gd name="T40" fmla="*/ 23 w 229"/>
                  <a:gd name="T41" fmla="*/ 94 h 227"/>
                  <a:gd name="T42" fmla="*/ 0 w 229"/>
                  <a:gd name="T43" fmla="*/ 98 h 227"/>
                  <a:gd name="T44" fmla="*/ 0 w 229"/>
                  <a:gd name="T45" fmla="*/ 128 h 227"/>
                  <a:gd name="T46" fmla="*/ 23 w 229"/>
                  <a:gd name="T47" fmla="*/ 133 h 227"/>
                  <a:gd name="T48" fmla="*/ 29 w 229"/>
                  <a:gd name="T49" fmla="*/ 151 h 227"/>
                  <a:gd name="T50" fmla="*/ 13 w 229"/>
                  <a:gd name="T51" fmla="*/ 169 h 227"/>
                  <a:gd name="T52" fmla="*/ 31 w 229"/>
                  <a:gd name="T53" fmla="*/ 193 h 227"/>
                  <a:gd name="T54" fmla="*/ 52 w 229"/>
                  <a:gd name="T55" fmla="*/ 183 h 227"/>
                  <a:gd name="T56" fmla="*/ 67 w 229"/>
                  <a:gd name="T57" fmla="*/ 194 h 227"/>
                  <a:gd name="T58" fmla="*/ 65 w 229"/>
                  <a:gd name="T59" fmla="*/ 218 h 227"/>
                  <a:gd name="T60" fmla="*/ 93 w 229"/>
                  <a:gd name="T61" fmla="*/ 227 h 227"/>
                  <a:gd name="T62" fmla="*/ 105 w 229"/>
                  <a:gd name="T63" fmla="*/ 206 h 227"/>
                  <a:gd name="T64" fmla="*/ 114 w 229"/>
                  <a:gd name="T65" fmla="*/ 207 h 227"/>
                  <a:gd name="T66" fmla="*/ 124 w 229"/>
                  <a:gd name="T67" fmla="*/ 206 h 227"/>
                  <a:gd name="T68" fmla="*/ 135 w 229"/>
                  <a:gd name="T69" fmla="*/ 227 h 227"/>
                  <a:gd name="T70" fmla="*/ 164 w 229"/>
                  <a:gd name="T71" fmla="*/ 217 h 227"/>
                  <a:gd name="T72" fmla="*/ 161 w 229"/>
                  <a:gd name="T73" fmla="*/ 194 h 227"/>
                  <a:gd name="T74" fmla="*/ 176 w 229"/>
                  <a:gd name="T75" fmla="*/ 183 h 227"/>
                  <a:gd name="T76" fmla="*/ 198 w 229"/>
                  <a:gd name="T77" fmla="*/ 193 h 227"/>
                  <a:gd name="T78" fmla="*/ 216 w 229"/>
                  <a:gd name="T79" fmla="*/ 168 h 227"/>
                  <a:gd name="T80" fmla="*/ 200 w 229"/>
                  <a:gd name="T81" fmla="*/ 151 h 227"/>
                  <a:gd name="T82" fmla="*/ 206 w 229"/>
                  <a:gd name="T83" fmla="*/ 133 h 227"/>
                  <a:gd name="T84" fmla="*/ 229 w 229"/>
                  <a:gd name="T85" fmla="*/ 128 h 227"/>
                  <a:gd name="T86" fmla="*/ 114 w 229"/>
                  <a:gd name="T87" fmla="*/ 180 h 227"/>
                  <a:gd name="T88" fmla="*/ 47 w 229"/>
                  <a:gd name="T89" fmla="*/ 113 h 227"/>
                  <a:gd name="T90" fmla="*/ 114 w 229"/>
                  <a:gd name="T91" fmla="*/ 46 h 227"/>
                  <a:gd name="T92" fmla="*/ 181 w 229"/>
                  <a:gd name="T93" fmla="*/ 113 h 227"/>
                  <a:gd name="T94" fmla="*/ 114 w 229"/>
                  <a:gd name="T95" fmla="*/ 18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29" h="227">
                    <a:moveTo>
                      <a:pt x="229" y="128"/>
                    </a:moveTo>
                    <a:cubicBezTo>
                      <a:pt x="229" y="98"/>
                      <a:pt x="229" y="98"/>
                      <a:pt x="229" y="98"/>
                    </a:cubicBezTo>
                    <a:cubicBezTo>
                      <a:pt x="206" y="93"/>
                      <a:pt x="206" y="93"/>
                      <a:pt x="206" y="93"/>
                    </a:cubicBezTo>
                    <a:cubicBezTo>
                      <a:pt x="204" y="87"/>
                      <a:pt x="202" y="81"/>
                      <a:pt x="200" y="76"/>
                    </a:cubicBezTo>
                    <a:cubicBezTo>
                      <a:pt x="216" y="58"/>
                      <a:pt x="216" y="58"/>
                      <a:pt x="216" y="58"/>
                    </a:cubicBezTo>
                    <a:cubicBezTo>
                      <a:pt x="198" y="34"/>
                      <a:pt x="198" y="34"/>
                      <a:pt x="198" y="34"/>
                    </a:cubicBezTo>
                    <a:cubicBezTo>
                      <a:pt x="176" y="44"/>
                      <a:pt x="176" y="44"/>
                      <a:pt x="176" y="44"/>
                    </a:cubicBezTo>
                    <a:cubicBezTo>
                      <a:pt x="172" y="39"/>
                      <a:pt x="167" y="36"/>
                      <a:pt x="161" y="33"/>
                    </a:cubicBezTo>
                    <a:cubicBezTo>
                      <a:pt x="164" y="9"/>
                      <a:pt x="164" y="9"/>
                      <a:pt x="164" y="9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23" y="20"/>
                      <a:pt x="123" y="20"/>
                      <a:pt x="123" y="20"/>
                    </a:cubicBezTo>
                    <a:cubicBezTo>
                      <a:pt x="120" y="20"/>
                      <a:pt x="117" y="20"/>
                      <a:pt x="114" y="20"/>
                    </a:cubicBezTo>
                    <a:cubicBezTo>
                      <a:pt x="111" y="20"/>
                      <a:pt x="108" y="20"/>
                      <a:pt x="105" y="20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65" y="9"/>
                      <a:pt x="65" y="9"/>
                      <a:pt x="65" y="9"/>
                    </a:cubicBezTo>
                    <a:cubicBezTo>
                      <a:pt x="67" y="33"/>
                      <a:pt x="67" y="33"/>
                      <a:pt x="67" y="33"/>
                    </a:cubicBezTo>
                    <a:cubicBezTo>
                      <a:pt x="62" y="36"/>
                      <a:pt x="57" y="39"/>
                      <a:pt x="52" y="44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29" y="76"/>
                      <a:pt x="29" y="76"/>
                      <a:pt x="29" y="76"/>
                    </a:cubicBezTo>
                    <a:cubicBezTo>
                      <a:pt x="26" y="81"/>
                      <a:pt x="24" y="87"/>
                      <a:pt x="23" y="9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23" y="133"/>
                      <a:pt x="23" y="133"/>
                      <a:pt x="23" y="133"/>
                    </a:cubicBezTo>
                    <a:cubicBezTo>
                      <a:pt x="24" y="139"/>
                      <a:pt x="26" y="145"/>
                      <a:pt x="29" y="151"/>
                    </a:cubicBezTo>
                    <a:cubicBezTo>
                      <a:pt x="13" y="169"/>
                      <a:pt x="13" y="169"/>
                      <a:pt x="13" y="169"/>
                    </a:cubicBezTo>
                    <a:cubicBezTo>
                      <a:pt x="31" y="193"/>
                      <a:pt x="31" y="193"/>
                      <a:pt x="31" y="193"/>
                    </a:cubicBezTo>
                    <a:cubicBezTo>
                      <a:pt x="52" y="183"/>
                      <a:pt x="52" y="183"/>
                      <a:pt x="52" y="183"/>
                    </a:cubicBezTo>
                    <a:cubicBezTo>
                      <a:pt x="57" y="187"/>
                      <a:pt x="62" y="191"/>
                      <a:pt x="67" y="194"/>
                    </a:cubicBezTo>
                    <a:cubicBezTo>
                      <a:pt x="65" y="218"/>
                      <a:pt x="65" y="218"/>
                      <a:pt x="65" y="218"/>
                    </a:cubicBezTo>
                    <a:cubicBezTo>
                      <a:pt x="93" y="227"/>
                      <a:pt x="93" y="227"/>
                      <a:pt x="93" y="227"/>
                    </a:cubicBezTo>
                    <a:cubicBezTo>
                      <a:pt x="105" y="206"/>
                      <a:pt x="105" y="206"/>
                      <a:pt x="105" y="206"/>
                    </a:cubicBezTo>
                    <a:cubicBezTo>
                      <a:pt x="108" y="207"/>
                      <a:pt x="111" y="207"/>
                      <a:pt x="114" y="207"/>
                    </a:cubicBezTo>
                    <a:cubicBezTo>
                      <a:pt x="117" y="207"/>
                      <a:pt x="121" y="207"/>
                      <a:pt x="124" y="206"/>
                    </a:cubicBezTo>
                    <a:cubicBezTo>
                      <a:pt x="135" y="227"/>
                      <a:pt x="135" y="227"/>
                      <a:pt x="135" y="227"/>
                    </a:cubicBezTo>
                    <a:cubicBezTo>
                      <a:pt x="164" y="217"/>
                      <a:pt x="164" y="217"/>
                      <a:pt x="164" y="217"/>
                    </a:cubicBezTo>
                    <a:cubicBezTo>
                      <a:pt x="161" y="194"/>
                      <a:pt x="161" y="194"/>
                      <a:pt x="161" y="194"/>
                    </a:cubicBezTo>
                    <a:cubicBezTo>
                      <a:pt x="167" y="191"/>
                      <a:pt x="172" y="187"/>
                      <a:pt x="176" y="183"/>
                    </a:cubicBezTo>
                    <a:cubicBezTo>
                      <a:pt x="198" y="193"/>
                      <a:pt x="198" y="193"/>
                      <a:pt x="198" y="193"/>
                    </a:cubicBezTo>
                    <a:cubicBezTo>
                      <a:pt x="216" y="168"/>
                      <a:pt x="216" y="168"/>
                      <a:pt x="216" y="168"/>
                    </a:cubicBezTo>
                    <a:cubicBezTo>
                      <a:pt x="200" y="151"/>
                      <a:pt x="200" y="151"/>
                      <a:pt x="200" y="151"/>
                    </a:cubicBezTo>
                    <a:cubicBezTo>
                      <a:pt x="202" y="145"/>
                      <a:pt x="204" y="139"/>
                      <a:pt x="206" y="133"/>
                    </a:cubicBezTo>
                    <a:lnTo>
                      <a:pt x="229" y="128"/>
                    </a:lnTo>
                    <a:close/>
                    <a:moveTo>
                      <a:pt x="114" y="180"/>
                    </a:moveTo>
                    <a:cubicBezTo>
                      <a:pt x="77" y="180"/>
                      <a:pt x="47" y="150"/>
                      <a:pt x="47" y="113"/>
                    </a:cubicBezTo>
                    <a:cubicBezTo>
                      <a:pt x="47" y="76"/>
                      <a:pt x="77" y="46"/>
                      <a:pt x="114" y="46"/>
                    </a:cubicBezTo>
                    <a:cubicBezTo>
                      <a:pt x="151" y="46"/>
                      <a:pt x="181" y="76"/>
                      <a:pt x="181" y="113"/>
                    </a:cubicBezTo>
                    <a:cubicBezTo>
                      <a:pt x="181" y="150"/>
                      <a:pt x="151" y="180"/>
                      <a:pt x="114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000">
                  <a:solidFill>
                    <a:prstClr val="black"/>
                  </a:solidFill>
                  <a:latin typeface="思源黑体 Medium" panose="020B0600000000000000" charset="-122"/>
                  <a:ea typeface="思源黑体 Medium" panose="020B0600000000000000" charset="-122"/>
                </a:endParaRPr>
              </a:p>
            </p:txBody>
          </p:sp>
          <p:sp>
            <p:nvSpPr>
              <p:cNvPr id="68" name="Freeform 21"/>
              <p:cNvSpPr>
                <a:spLocks noEditPoints="1"/>
              </p:cNvSpPr>
              <p:nvPr/>
            </p:nvSpPr>
            <p:spPr bwMode="auto">
              <a:xfrm>
                <a:off x="4577871" y="4221191"/>
                <a:ext cx="199861" cy="199861"/>
              </a:xfrm>
              <a:custGeom>
                <a:avLst/>
                <a:gdLst>
                  <a:gd name="T0" fmla="*/ 135 w 135"/>
                  <a:gd name="T1" fmla="*/ 76 h 135"/>
                  <a:gd name="T2" fmla="*/ 135 w 135"/>
                  <a:gd name="T3" fmla="*/ 58 h 135"/>
                  <a:gd name="T4" fmla="*/ 122 w 135"/>
                  <a:gd name="T5" fmla="*/ 55 h 135"/>
                  <a:gd name="T6" fmla="*/ 118 w 135"/>
                  <a:gd name="T7" fmla="*/ 45 h 135"/>
                  <a:gd name="T8" fmla="*/ 128 w 135"/>
                  <a:gd name="T9" fmla="*/ 34 h 135"/>
                  <a:gd name="T10" fmla="*/ 117 w 135"/>
                  <a:gd name="T11" fmla="*/ 20 h 135"/>
                  <a:gd name="T12" fmla="*/ 104 w 135"/>
                  <a:gd name="T13" fmla="*/ 26 h 135"/>
                  <a:gd name="T14" fmla="*/ 96 w 135"/>
                  <a:gd name="T15" fmla="*/ 19 h 135"/>
                  <a:gd name="T16" fmla="*/ 97 w 135"/>
                  <a:gd name="T17" fmla="*/ 5 h 135"/>
                  <a:gd name="T18" fmla="*/ 80 w 135"/>
                  <a:gd name="T19" fmla="*/ 0 h 135"/>
                  <a:gd name="T20" fmla="*/ 73 w 135"/>
                  <a:gd name="T21" fmla="*/ 12 h 135"/>
                  <a:gd name="T22" fmla="*/ 67 w 135"/>
                  <a:gd name="T23" fmla="*/ 12 h 135"/>
                  <a:gd name="T24" fmla="*/ 62 w 135"/>
                  <a:gd name="T25" fmla="*/ 12 h 135"/>
                  <a:gd name="T26" fmla="*/ 55 w 135"/>
                  <a:gd name="T27" fmla="*/ 0 h 135"/>
                  <a:gd name="T28" fmla="*/ 38 w 135"/>
                  <a:gd name="T29" fmla="*/ 5 h 135"/>
                  <a:gd name="T30" fmla="*/ 39 w 135"/>
                  <a:gd name="T31" fmla="*/ 19 h 135"/>
                  <a:gd name="T32" fmla="*/ 30 w 135"/>
                  <a:gd name="T33" fmla="*/ 26 h 135"/>
                  <a:gd name="T34" fmla="*/ 18 w 135"/>
                  <a:gd name="T35" fmla="*/ 20 h 135"/>
                  <a:gd name="T36" fmla="*/ 7 w 135"/>
                  <a:gd name="T37" fmla="*/ 34 h 135"/>
                  <a:gd name="T38" fmla="*/ 17 w 135"/>
                  <a:gd name="T39" fmla="*/ 45 h 135"/>
                  <a:gd name="T40" fmla="*/ 13 w 135"/>
                  <a:gd name="T41" fmla="*/ 55 h 135"/>
                  <a:gd name="T42" fmla="*/ 0 w 135"/>
                  <a:gd name="T43" fmla="*/ 58 h 135"/>
                  <a:gd name="T44" fmla="*/ 0 w 135"/>
                  <a:gd name="T45" fmla="*/ 76 h 135"/>
                  <a:gd name="T46" fmla="*/ 13 w 135"/>
                  <a:gd name="T47" fmla="*/ 79 h 135"/>
                  <a:gd name="T48" fmla="*/ 17 w 135"/>
                  <a:gd name="T49" fmla="*/ 90 h 135"/>
                  <a:gd name="T50" fmla="*/ 7 w 135"/>
                  <a:gd name="T51" fmla="*/ 100 h 135"/>
                  <a:gd name="T52" fmla="*/ 18 w 135"/>
                  <a:gd name="T53" fmla="*/ 114 h 135"/>
                  <a:gd name="T54" fmla="*/ 31 w 135"/>
                  <a:gd name="T55" fmla="*/ 109 h 135"/>
                  <a:gd name="T56" fmla="*/ 39 w 135"/>
                  <a:gd name="T57" fmla="*/ 115 h 135"/>
                  <a:gd name="T58" fmla="*/ 38 w 135"/>
                  <a:gd name="T59" fmla="*/ 129 h 135"/>
                  <a:gd name="T60" fmla="*/ 55 w 135"/>
                  <a:gd name="T61" fmla="*/ 135 h 135"/>
                  <a:gd name="T62" fmla="*/ 62 w 135"/>
                  <a:gd name="T63" fmla="*/ 122 h 135"/>
                  <a:gd name="T64" fmla="*/ 68 w 135"/>
                  <a:gd name="T65" fmla="*/ 123 h 135"/>
                  <a:gd name="T66" fmla="*/ 73 w 135"/>
                  <a:gd name="T67" fmla="*/ 122 h 135"/>
                  <a:gd name="T68" fmla="*/ 80 w 135"/>
                  <a:gd name="T69" fmla="*/ 135 h 135"/>
                  <a:gd name="T70" fmla="*/ 97 w 135"/>
                  <a:gd name="T71" fmla="*/ 129 h 135"/>
                  <a:gd name="T72" fmla="*/ 96 w 135"/>
                  <a:gd name="T73" fmla="*/ 115 h 135"/>
                  <a:gd name="T74" fmla="*/ 104 w 135"/>
                  <a:gd name="T75" fmla="*/ 109 h 135"/>
                  <a:gd name="T76" fmla="*/ 117 w 135"/>
                  <a:gd name="T77" fmla="*/ 114 h 135"/>
                  <a:gd name="T78" fmla="*/ 128 w 135"/>
                  <a:gd name="T79" fmla="*/ 100 h 135"/>
                  <a:gd name="T80" fmla="*/ 118 w 135"/>
                  <a:gd name="T81" fmla="*/ 89 h 135"/>
                  <a:gd name="T82" fmla="*/ 122 w 135"/>
                  <a:gd name="T83" fmla="*/ 79 h 135"/>
                  <a:gd name="T84" fmla="*/ 135 w 135"/>
                  <a:gd name="T85" fmla="*/ 76 h 135"/>
                  <a:gd name="T86" fmla="*/ 67 w 135"/>
                  <a:gd name="T87" fmla="*/ 107 h 135"/>
                  <a:gd name="T88" fmla="*/ 28 w 135"/>
                  <a:gd name="T89" fmla="*/ 67 h 135"/>
                  <a:gd name="T90" fmla="*/ 67 w 135"/>
                  <a:gd name="T91" fmla="*/ 27 h 135"/>
                  <a:gd name="T92" fmla="*/ 107 w 135"/>
                  <a:gd name="T93" fmla="*/ 67 h 135"/>
                  <a:gd name="T94" fmla="*/ 67 w 135"/>
                  <a:gd name="T95" fmla="*/ 107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5" h="135">
                    <a:moveTo>
                      <a:pt x="135" y="76"/>
                    </a:moveTo>
                    <a:cubicBezTo>
                      <a:pt x="135" y="58"/>
                      <a:pt x="135" y="58"/>
                      <a:pt x="135" y="58"/>
                    </a:cubicBezTo>
                    <a:cubicBezTo>
                      <a:pt x="122" y="55"/>
                      <a:pt x="122" y="55"/>
                      <a:pt x="122" y="55"/>
                    </a:cubicBezTo>
                    <a:cubicBezTo>
                      <a:pt x="121" y="52"/>
                      <a:pt x="120" y="48"/>
                      <a:pt x="118" y="45"/>
                    </a:cubicBezTo>
                    <a:cubicBezTo>
                      <a:pt x="128" y="34"/>
                      <a:pt x="128" y="34"/>
                      <a:pt x="128" y="34"/>
                    </a:cubicBezTo>
                    <a:cubicBezTo>
                      <a:pt x="117" y="20"/>
                      <a:pt x="117" y="20"/>
                      <a:pt x="117" y="20"/>
                    </a:cubicBezTo>
                    <a:cubicBezTo>
                      <a:pt x="104" y="26"/>
                      <a:pt x="104" y="26"/>
                      <a:pt x="104" y="26"/>
                    </a:cubicBezTo>
                    <a:cubicBezTo>
                      <a:pt x="102" y="23"/>
                      <a:pt x="99" y="21"/>
                      <a:pt x="96" y="19"/>
                    </a:cubicBezTo>
                    <a:cubicBezTo>
                      <a:pt x="97" y="5"/>
                      <a:pt x="97" y="5"/>
                      <a:pt x="97" y="5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3" y="12"/>
                      <a:pt x="73" y="12"/>
                      <a:pt x="73" y="12"/>
                    </a:cubicBezTo>
                    <a:cubicBezTo>
                      <a:pt x="71" y="12"/>
                      <a:pt x="69" y="12"/>
                      <a:pt x="67" y="12"/>
                    </a:cubicBezTo>
                    <a:cubicBezTo>
                      <a:pt x="66" y="12"/>
                      <a:pt x="64" y="12"/>
                      <a:pt x="62" y="12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9" y="19"/>
                      <a:pt x="39" y="19"/>
                      <a:pt x="39" y="19"/>
                    </a:cubicBezTo>
                    <a:cubicBezTo>
                      <a:pt x="36" y="21"/>
                      <a:pt x="33" y="23"/>
                      <a:pt x="30" y="26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17" y="45"/>
                      <a:pt x="17" y="45"/>
                      <a:pt x="17" y="45"/>
                    </a:cubicBezTo>
                    <a:cubicBezTo>
                      <a:pt x="15" y="48"/>
                      <a:pt x="14" y="52"/>
                      <a:pt x="13" y="55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13" y="79"/>
                      <a:pt x="13" y="79"/>
                      <a:pt x="13" y="79"/>
                    </a:cubicBezTo>
                    <a:cubicBezTo>
                      <a:pt x="14" y="83"/>
                      <a:pt x="15" y="86"/>
                      <a:pt x="17" y="90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31" y="109"/>
                      <a:pt x="31" y="109"/>
                      <a:pt x="31" y="109"/>
                    </a:cubicBezTo>
                    <a:cubicBezTo>
                      <a:pt x="33" y="111"/>
                      <a:pt x="36" y="113"/>
                      <a:pt x="39" y="115"/>
                    </a:cubicBezTo>
                    <a:cubicBezTo>
                      <a:pt x="38" y="129"/>
                      <a:pt x="38" y="129"/>
                      <a:pt x="38" y="129"/>
                    </a:cubicBezTo>
                    <a:cubicBezTo>
                      <a:pt x="55" y="135"/>
                      <a:pt x="55" y="135"/>
                      <a:pt x="55" y="135"/>
                    </a:cubicBezTo>
                    <a:cubicBezTo>
                      <a:pt x="62" y="122"/>
                      <a:pt x="62" y="122"/>
                      <a:pt x="62" y="122"/>
                    </a:cubicBezTo>
                    <a:cubicBezTo>
                      <a:pt x="64" y="123"/>
                      <a:pt x="66" y="123"/>
                      <a:pt x="68" y="123"/>
                    </a:cubicBezTo>
                    <a:cubicBezTo>
                      <a:pt x="69" y="123"/>
                      <a:pt x="71" y="123"/>
                      <a:pt x="73" y="122"/>
                    </a:cubicBezTo>
                    <a:cubicBezTo>
                      <a:pt x="80" y="135"/>
                      <a:pt x="80" y="135"/>
                      <a:pt x="80" y="135"/>
                    </a:cubicBezTo>
                    <a:cubicBezTo>
                      <a:pt x="97" y="129"/>
                      <a:pt x="97" y="129"/>
                      <a:pt x="97" y="129"/>
                    </a:cubicBezTo>
                    <a:cubicBezTo>
                      <a:pt x="96" y="115"/>
                      <a:pt x="96" y="115"/>
                      <a:pt x="96" y="115"/>
                    </a:cubicBezTo>
                    <a:cubicBezTo>
                      <a:pt x="99" y="113"/>
                      <a:pt x="102" y="111"/>
                      <a:pt x="104" y="109"/>
                    </a:cubicBezTo>
                    <a:cubicBezTo>
                      <a:pt x="117" y="114"/>
                      <a:pt x="117" y="114"/>
                      <a:pt x="117" y="114"/>
                    </a:cubicBezTo>
                    <a:cubicBezTo>
                      <a:pt x="128" y="100"/>
                      <a:pt x="128" y="100"/>
                      <a:pt x="128" y="100"/>
                    </a:cubicBezTo>
                    <a:cubicBezTo>
                      <a:pt x="118" y="89"/>
                      <a:pt x="118" y="89"/>
                      <a:pt x="118" y="89"/>
                    </a:cubicBezTo>
                    <a:cubicBezTo>
                      <a:pt x="120" y="86"/>
                      <a:pt x="121" y="83"/>
                      <a:pt x="122" y="79"/>
                    </a:cubicBezTo>
                    <a:lnTo>
                      <a:pt x="135" y="76"/>
                    </a:lnTo>
                    <a:close/>
                    <a:moveTo>
                      <a:pt x="67" y="107"/>
                    </a:moveTo>
                    <a:cubicBezTo>
                      <a:pt x="46" y="107"/>
                      <a:pt x="28" y="89"/>
                      <a:pt x="28" y="67"/>
                    </a:cubicBezTo>
                    <a:cubicBezTo>
                      <a:pt x="28" y="45"/>
                      <a:pt x="46" y="27"/>
                      <a:pt x="67" y="27"/>
                    </a:cubicBezTo>
                    <a:cubicBezTo>
                      <a:pt x="89" y="27"/>
                      <a:pt x="107" y="45"/>
                      <a:pt x="107" y="67"/>
                    </a:cubicBezTo>
                    <a:cubicBezTo>
                      <a:pt x="107" y="89"/>
                      <a:pt x="89" y="107"/>
                      <a:pt x="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000">
                  <a:solidFill>
                    <a:prstClr val="black"/>
                  </a:solidFill>
                  <a:latin typeface="思源黑体 Medium" panose="020B0600000000000000" charset="-122"/>
                  <a:ea typeface="思源黑体 Medium" panose="020B0600000000000000" charset="-122"/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4982210" y="4489834"/>
            <a:ext cx="834390" cy="804412"/>
            <a:chOff x="5076825" y="4406900"/>
            <a:chExt cx="848360" cy="817880"/>
          </a:xfrm>
        </p:grpSpPr>
        <p:sp>
          <p:nvSpPr>
            <p:cNvPr id="58" name="圆角矩形 24"/>
            <p:cNvSpPr/>
            <p:nvPr/>
          </p:nvSpPr>
          <p:spPr>
            <a:xfrm>
              <a:off x="5076825" y="4406900"/>
              <a:ext cx="848360" cy="817880"/>
            </a:xfrm>
            <a:prstGeom prst="ellipse">
              <a:avLst/>
            </a:prstGeom>
            <a:solidFill>
              <a:srgbClr val="4C67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Medium" panose="020B0600000000000000" charset="-122"/>
                <a:ea typeface="思源黑体 Medium" panose="020B0600000000000000" charset="-122"/>
              </a:endParaRPr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5357784" y="4635047"/>
              <a:ext cx="282736" cy="361586"/>
              <a:chOff x="1605186" y="572440"/>
              <a:chExt cx="563562" cy="720725"/>
            </a:xfrm>
            <a:solidFill>
              <a:schemeClr val="bg1"/>
            </a:solidFill>
          </p:grpSpPr>
          <p:sp>
            <p:nvSpPr>
              <p:cNvPr id="70" name="Freeform 32"/>
              <p:cNvSpPr/>
              <p:nvPr/>
            </p:nvSpPr>
            <p:spPr bwMode="auto">
              <a:xfrm>
                <a:off x="1814736" y="572440"/>
                <a:ext cx="142875" cy="720725"/>
              </a:xfrm>
              <a:custGeom>
                <a:avLst/>
                <a:gdLst>
                  <a:gd name="T0" fmla="*/ 64 w 64"/>
                  <a:gd name="T1" fmla="*/ 289 h 321"/>
                  <a:gd name="T2" fmla="*/ 32 w 64"/>
                  <a:gd name="T3" fmla="*/ 321 h 321"/>
                  <a:gd name="T4" fmla="*/ 0 w 64"/>
                  <a:gd name="T5" fmla="*/ 289 h 321"/>
                  <a:gd name="T6" fmla="*/ 0 w 64"/>
                  <a:gd name="T7" fmla="*/ 32 h 321"/>
                  <a:gd name="T8" fmla="*/ 32 w 64"/>
                  <a:gd name="T9" fmla="*/ 0 h 321"/>
                  <a:gd name="T10" fmla="*/ 64 w 64"/>
                  <a:gd name="T11" fmla="*/ 32 h 321"/>
                  <a:gd name="T12" fmla="*/ 64 w 64"/>
                  <a:gd name="T13" fmla="*/ 289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321">
                    <a:moveTo>
                      <a:pt x="64" y="289"/>
                    </a:moveTo>
                    <a:cubicBezTo>
                      <a:pt x="64" y="307"/>
                      <a:pt x="49" y="321"/>
                      <a:pt x="32" y="321"/>
                    </a:cubicBezTo>
                    <a:cubicBezTo>
                      <a:pt x="14" y="321"/>
                      <a:pt x="0" y="307"/>
                      <a:pt x="0" y="289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4" y="14"/>
                      <a:pt x="64" y="32"/>
                    </a:cubicBezTo>
                    <a:lnTo>
                      <a:pt x="64" y="28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思源黑体 Medium" panose="020B0600000000000000" charset="-122"/>
                  <a:ea typeface="思源黑体 Medium" panose="020B0600000000000000" charset="-122"/>
                </a:endParaRPr>
              </a:p>
            </p:txBody>
          </p:sp>
          <p:sp>
            <p:nvSpPr>
              <p:cNvPr id="71" name="Freeform 33"/>
              <p:cNvSpPr/>
              <p:nvPr/>
            </p:nvSpPr>
            <p:spPr bwMode="auto">
              <a:xfrm>
                <a:off x="1605186" y="1012177"/>
                <a:ext cx="141288" cy="280988"/>
              </a:xfrm>
              <a:custGeom>
                <a:avLst/>
                <a:gdLst>
                  <a:gd name="T0" fmla="*/ 63 w 63"/>
                  <a:gd name="T1" fmla="*/ 93 h 125"/>
                  <a:gd name="T2" fmla="*/ 32 w 63"/>
                  <a:gd name="T3" fmla="*/ 125 h 125"/>
                  <a:gd name="T4" fmla="*/ 0 w 63"/>
                  <a:gd name="T5" fmla="*/ 93 h 125"/>
                  <a:gd name="T6" fmla="*/ 0 w 63"/>
                  <a:gd name="T7" fmla="*/ 32 h 125"/>
                  <a:gd name="T8" fmla="*/ 32 w 63"/>
                  <a:gd name="T9" fmla="*/ 0 h 125"/>
                  <a:gd name="T10" fmla="*/ 63 w 63"/>
                  <a:gd name="T11" fmla="*/ 32 h 125"/>
                  <a:gd name="T12" fmla="*/ 63 w 63"/>
                  <a:gd name="T13" fmla="*/ 93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" h="125">
                    <a:moveTo>
                      <a:pt x="63" y="93"/>
                    </a:moveTo>
                    <a:cubicBezTo>
                      <a:pt x="63" y="111"/>
                      <a:pt x="49" y="125"/>
                      <a:pt x="32" y="125"/>
                    </a:cubicBezTo>
                    <a:cubicBezTo>
                      <a:pt x="14" y="125"/>
                      <a:pt x="0" y="111"/>
                      <a:pt x="0" y="93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3" y="14"/>
                      <a:pt x="63" y="32"/>
                    </a:cubicBezTo>
                    <a:lnTo>
                      <a:pt x="63" y="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思源黑体 Medium" panose="020B0600000000000000" charset="-122"/>
                  <a:ea typeface="思源黑体 Medium" panose="020B0600000000000000" charset="-122"/>
                </a:endParaRPr>
              </a:p>
            </p:txBody>
          </p:sp>
          <p:sp>
            <p:nvSpPr>
              <p:cNvPr id="72" name="Freeform 34"/>
              <p:cNvSpPr/>
              <p:nvPr/>
            </p:nvSpPr>
            <p:spPr bwMode="auto">
              <a:xfrm>
                <a:off x="2025873" y="804215"/>
                <a:ext cx="142875" cy="488950"/>
              </a:xfrm>
              <a:custGeom>
                <a:avLst/>
                <a:gdLst>
                  <a:gd name="T0" fmla="*/ 64 w 64"/>
                  <a:gd name="T1" fmla="*/ 186 h 218"/>
                  <a:gd name="T2" fmla="*/ 32 w 64"/>
                  <a:gd name="T3" fmla="*/ 218 h 218"/>
                  <a:gd name="T4" fmla="*/ 0 w 64"/>
                  <a:gd name="T5" fmla="*/ 186 h 218"/>
                  <a:gd name="T6" fmla="*/ 0 w 64"/>
                  <a:gd name="T7" fmla="*/ 32 h 218"/>
                  <a:gd name="T8" fmla="*/ 32 w 64"/>
                  <a:gd name="T9" fmla="*/ 0 h 218"/>
                  <a:gd name="T10" fmla="*/ 64 w 64"/>
                  <a:gd name="T11" fmla="*/ 32 h 218"/>
                  <a:gd name="T12" fmla="*/ 64 w 64"/>
                  <a:gd name="T13" fmla="*/ 186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218">
                    <a:moveTo>
                      <a:pt x="64" y="186"/>
                    </a:moveTo>
                    <a:cubicBezTo>
                      <a:pt x="64" y="204"/>
                      <a:pt x="49" y="218"/>
                      <a:pt x="32" y="218"/>
                    </a:cubicBezTo>
                    <a:cubicBezTo>
                      <a:pt x="14" y="218"/>
                      <a:pt x="0" y="204"/>
                      <a:pt x="0" y="186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4" y="14"/>
                      <a:pt x="64" y="32"/>
                    </a:cubicBezTo>
                    <a:lnTo>
                      <a:pt x="64" y="18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思源黑体 Medium" panose="020B0600000000000000" charset="-122"/>
                  <a:ea typeface="思源黑体 Medium" panose="020B0600000000000000" charset="-122"/>
                </a:endParaRP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3620135" y="4489834"/>
            <a:ext cx="834390" cy="804412"/>
            <a:chOff x="3714750" y="4406900"/>
            <a:chExt cx="848360" cy="817880"/>
          </a:xfrm>
        </p:grpSpPr>
        <p:sp>
          <p:nvSpPr>
            <p:cNvPr id="57" name="圆角矩形 23"/>
            <p:cNvSpPr/>
            <p:nvPr/>
          </p:nvSpPr>
          <p:spPr>
            <a:xfrm>
              <a:off x="3714750" y="4406900"/>
              <a:ext cx="848360" cy="817880"/>
            </a:xfrm>
            <a:prstGeom prst="ellipse">
              <a:avLst/>
            </a:prstGeom>
            <a:solidFill>
              <a:srgbClr val="4C67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Medium" panose="020B0600000000000000" charset="-122"/>
                <a:ea typeface="思源黑体 Medium" panose="020B0600000000000000" charset="-122"/>
              </a:endParaRPr>
            </a:p>
          </p:txBody>
        </p:sp>
        <p:grpSp>
          <p:nvGrpSpPr>
            <p:cNvPr id="73" name="组合 72"/>
            <p:cNvGrpSpPr>
              <a:grpSpLocks noChangeAspect="1"/>
            </p:cNvGrpSpPr>
            <p:nvPr/>
          </p:nvGrpSpPr>
          <p:grpSpPr>
            <a:xfrm>
              <a:off x="3981499" y="4624125"/>
              <a:ext cx="342861" cy="383431"/>
              <a:chOff x="5999255" y="3275006"/>
              <a:chExt cx="402656" cy="450303"/>
            </a:xfrm>
            <a:solidFill>
              <a:srgbClr val="FEFEFE"/>
            </a:solidFill>
            <a:effectLst/>
          </p:grpSpPr>
          <p:sp>
            <p:nvSpPr>
              <p:cNvPr id="74" name="Freeform 108"/>
              <p:cNvSpPr>
                <a:spLocks noEditPoints="1"/>
              </p:cNvSpPr>
              <p:nvPr/>
            </p:nvSpPr>
            <p:spPr bwMode="auto">
              <a:xfrm>
                <a:off x="6068389" y="3442234"/>
                <a:ext cx="56988" cy="57923"/>
              </a:xfrm>
              <a:custGeom>
                <a:avLst/>
                <a:gdLst>
                  <a:gd name="T0" fmla="*/ 13 w 26"/>
                  <a:gd name="T1" fmla="*/ 0 h 26"/>
                  <a:gd name="T2" fmla="*/ 0 w 26"/>
                  <a:gd name="T3" fmla="*/ 13 h 26"/>
                  <a:gd name="T4" fmla="*/ 13 w 26"/>
                  <a:gd name="T5" fmla="*/ 26 h 26"/>
                  <a:gd name="T6" fmla="*/ 26 w 26"/>
                  <a:gd name="T7" fmla="*/ 13 h 26"/>
                  <a:gd name="T8" fmla="*/ 13 w 26"/>
                  <a:gd name="T9" fmla="*/ 0 h 26"/>
                  <a:gd name="T10" fmla="*/ 13 w 26"/>
                  <a:gd name="T11" fmla="*/ 23 h 26"/>
                  <a:gd name="T12" fmla="*/ 3 w 26"/>
                  <a:gd name="T13" fmla="*/ 13 h 26"/>
                  <a:gd name="T14" fmla="*/ 13 w 26"/>
                  <a:gd name="T15" fmla="*/ 3 h 26"/>
                  <a:gd name="T16" fmla="*/ 23 w 26"/>
                  <a:gd name="T17" fmla="*/ 13 h 26"/>
                  <a:gd name="T18" fmla="*/ 13 w 26"/>
                  <a:gd name="T19" fmla="*/ 2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6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20"/>
                      <a:pt x="6" y="26"/>
                      <a:pt x="13" y="26"/>
                    </a:cubicBezTo>
                    <a:cubicBezTo>
                      <a:pt x="20" y="26"/>
                      <a:pt x="26" y="20"/>
                      <a:pt x="26" y="13"/>
                    </a:cubicBezTo>
                    <a:cubicBezTo>
                      <a:pt x="26" y="6"/>
                      <a:pt x="20" y="0"/>
                      <a:pt x="13" y="0"/>
                    </a:cubicBezTo>
                    <a:close/>
                    <a:moveTo>
                      <a:pt x="13" y="23"/>
                    </a:moveTo>
                    <a:cubicBezTo>
                      <a:pt x="8" y="23"/>
                      <a:pt x="3" y="18"/>
                      <a:pt x="3" y="13"/>
                    </a:cubicBezTo>
                    <a:cubicBezTo>
                      <a:pt x="3" y="7"/>
                      <a:pt x="8" y="3"/>
                      <a:pt x="13" y="3"/>
                    </a:cubicBezTo>
                    <a:cubicBezTo>
                      <a:pt x="19" y="3"/>
                      <a:pt x="23" y="7"/>
                      <a:pt x="23" y="13"/>
                    </a:cubicBezTo>
                    <a:cubicBezTo>
                      <a:pt x="23" y="18"/>
                      <a:pt x="19" y="23"/>
                      <a:pt x="13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思源黑体 Medium" panose="020B0600000000000000" charset="-122"/>
                  <a:ea typeface="思源黑体 Medium" panose="020B0600000000000000" charset="-122"/>
                </a:endParaRPr>
              </a:p>
            </p:txBody>
          </p:sp>
          <p:sp>
            <p:nvSpPr>
              <p:cNvPr id="75" name="Freeform 109"/>
              <p:cNvSpPr>
                <a:spLocks noEditPoints="1"/>
              </p:cNvSpPr>
              <p:nvPr/>
            </p:nvSpPr>
            <p:spPr bwMode="auto">
              <a:xfrm>
                <a:off x="6196380" y="3404865"/>
                <a:ext cx="48580" cy="48580"/>
              </a:xfrm>
              <a:custGeom>
                <a:avLst/>
                <a:gdLst>
                  <a:gd name="T0" fmla="*/ 11 w 22"/>
                  <a:gd name="T1" fmla="*/ 0 h 22"/>
                  <a:gd name="T2" fmla="*/ 0 w 22"/>
                  <a:gd name="T3" fmla="*/ 11 h 22"/>
                  <a:gd name="T4" fmla="*/ 11 w 22"/>
                  <a:gd name="T5" fmla="*/ 22 h 22"/>
                  <a:gd name="T6" fmla="*/ 22 w 22"/>
                  <a:gd name="T7" fmla="*/ 11 h 22"/>
                  <a:gd name="T8" fmla="*/ 11 w 22"/>
                  <a:gd name="T9" fmla="*/ 0 h 22"/>
                  <a:gd name="T10" fmla="*/ 11 w 22"/>
                  <a:gd name="T11" fmla="*/ 17 h 22"/>
                  <a:gd name="T12" fmla="*/ 5 w 22"/>
                  <a:gd name="T13" fmla="*/ 11 h 22"/>
                  <a:gd name="T14" fmla="*/ 11 w 22"/>
                  <a:gd name="T15" fmla="*/ 5 h 22"/>
                  <a:gd name="T16" fmla="*/ 17 w 22"/>
                  <a:gd name="T17" fmla="*/ 11 h 22"/>
                  <a:gd name="T18" fmla="*/ 11 w 22"/>
                  <a:gd name="T19" fmla="*/ 1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22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2"/>
                      <a:pt x="11" y="22"/>
                    </a:cubicBezTo>
                    <a:cubicBezTo>
                      <a:pt x="17" y="22"/>
                      <a:pt x="22" y="17"/>
                      <a:pt x="22" y="11"/>
                    </a:cubicBezTo>
                    <a:cubicBezTo>
                      <a:pt x="22" y="5"/>
                      <a:pt x="17" y="0"/>
                      <a:pt x="11" y="0"/>
                    </a:cubicBezTo>
                    <a:close/>
                    <a:moveTo>
                      <a:pt x="11" y="17"/>
                    </a:moveTo>
                    <a:cubicBezTo>
                      <a:pt x="8" y="17"/>
                      <a:pt x="5" y="14"/>
                      <a:pt x="5" y="11"/>
                    </a:cubicBezTo>
                    <a:cubicBezTo>
                      <a:pt x="5" y="8"/>
                      <a:pt x="8" y="5"/>
                      <a:pt x="11" y="5"/>
                    </a:cubicBezTo>
                    <a:cubicBezTo>
                      <a:pt x="14" y="5"/>
                      <a:pt x="17" y="8"/>
                      <a:pt x="17" y="11"/>
                    </a:cubicBezTo>
                    <a:cubicBezTo>
                      <a:pt x="17" y="14"/>
                      <a:pt x="14" y="17"/>
                      <a:pt x="11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思源黑体 Medium" panose="020B0600000000000000" charset="-122"/>
                  <a:ea typeface="思源黑体 Medium" panose="020B0600000000000000" charset="-122"/>
                </a:endParaRPr>
              </a:p>
            </p:txBody>
          </p:sp>
          <p:sp>
            <p:nvSpPr>
              <p:cNvPr id="76" name="Freeform 110"/>
              <p:cNvSpPr>
                <a:spLocks noEditPoints="1"/>
              </p:cNvSpPr>
              <p:nvPr/>
            </p:nvSpPr>
            <p:spPr bwMode="auto">
              <a:xfrm>
                <a:off x="6081468" y="3456248"/>
                <a:ext cx="30830" cy="30830"/>
              </a:xfrm>
              <a:custGeom>
                <a:avLst/>
                <a:gdLst>
                  <a:gd name="T0" fmla="*/ 7 w 14"/>
                  <a:gd name="T1" fmla="*/ 0 h 14"/>
                  <a:gd name="T2" fmla="*/ 0 w 14"/>
                  <a:gd name="T3" fmla="*/ 7 h 14"/>
                  <a:gd name="T4" fmla="*/ 7 w 14"/>
                  <a:gd name="T5" fmla="*/ 14 h 14"/>
                  <a:gd name="T6" fmla="*/ 14 w 14"/>
                  <a:gd name="T7" fmla="*/ 7 h 14"/>
                  <a:gd name="T8" fmla="*/ 7 w 14"/>
                  <a:gd name="T9" fmla="*/ 0 h 14"/>
                  <a:gd name="T10" fmla="*/ 7 w 14"/>
                  <a:gd name="T11" fmla="*/ 10 h 14"/>
                  <a:gd name="T12" fmla="*/ 4 w 14"/>
                  <a:gd name="T13" fmla="*/ 7 h 14"/>
                  <a:gd name="T14" fmla="*/ 7 w 14"/>
                  <a:gd name="T15" fmla="*/ 3 h 14"/>
                  <a:gd name="T16" fmla="*/ 11 w 14"/>
                  <a:gd name="T17" fmla="*/ 7 h 14"/>
                  <a:gd name="T18" fmla="*/ 7 w 14"/>
                  <a:gd name="T19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4">
                    <a:moveTo>
                      <a:pt x="7" y="0"/>
                    </a:move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lose/>
                    <a:moveTo>
                      <a:pt x="7" y="10"/>
                    </a:move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3"/>
                      <a:pt x="7" y="3"/>
                    </a:cubicBezTo>
                    <a:cubicBezTo>
                      <a:pt x="9" y="3"/>
                      <a:pt x="11" y="5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思源黑体 Medium" panose="020B0600000000000000" charset="-122"/>
                  <a:ea typeface="思源黑体 Medium" panose="020B0600000000000000" charset="-122"/>
                </a:endParaRPr>
              </a:p>
            </p:txBody>
          </p:sp>
          <p:sp>
            <p:nvSpPr>
              <p:cNvPr id="77" name="Freeform 111"/>
              <p:cNvSpPr>
                <a:spLocks noEditPoints="1"/>
              </p:cNvSpPr>
              <p:nvPr/>
            </p:nvSpPr>
            <p:spPr bwMode="auto">
              <a:xfrm>
                <a:off x="6172089" y="3380574"/>
                <a:ext cx="97161" cy="97161"/>
              </a:xfrm>
              <a:custGeom>
                <a:avLst/>
                <a:gdLst>
                  <a:gd name="T0" fmla="*/ 22 w 44"/>
                  <a:gd name="T1" fmla="*/ 0 h 44"/>
                  <a:gd name="T2" fmla="*/ 0 w 44"/>
                  <a:gd name="T3" fmla="*/ 22 h 44"/>
                  <a:gd name="T4" fmla="*/ 22 w 44"/>
                  <a:gd name="T5" fmla="*/ 44 h 44"/>
                  <a:gd name="T6" fmla="*/ 44 w 44"/>
                  <a:gd name="T7" fmla="*/ 22 h 44"/>
                  <a:gd name="T8" fmla="*/ 22 w 44"/>
                  <a:gd name="T9" fmla="*/ 0 h 44"/>
                  <a:gd name="T10" fmla="*/ 22 w 44"/>
                  <a:gd name="T11" fmla="*/ 39 h 44"/>
                  <a:gd name="T12" fmla="*/ 5 w 44"/>
                  <a:gd name="T13" fmla="*/ 22 h 44"/>
                  <a:gd name="T14" fmla="*/ 22 w 44"/>
                  <a:gd name="T15" fmla="*/ 6 h 44"/>
                  <a:gd name="T16" fmla="*/ 39 w 44"/>
                  <a:gd name="T17" fmla="*/ 22 h 44"/>
                  <a:gd name="T18" fmla="*/ 22 w 44"/>
                  <a:gd name="T19" fmla="*/ 39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44">
                    <a:moveTo>
                      <a:pt x="22" y="0"/>
                    </a:moveTo>
                    <a:cubicBezTo>
                      <a:pt x="10" y="0"/>
                      <a:pt x="0" y="10"/>
                      <a:pt x="0" y="22"/>
                    </a:cubicBezTo>
                    <a:cubicBezTo>
                      <a:pt x="0" y="34"/>
                      <a:pt x="10" y="44"/>
                      <a:pt x="22" y="44"/>
                    </a:cubicBezTo>
                    <a:cubicBezTo>
                      <a:pt x="34" y="44"/>
                      <a:pt x="44" y="34"/>
                      <a:pt x="44" y="22"/>
                    </a:cubicBezTo>
                    <a:cubicBezTo>
                      <a:pt x="44" y="10"/>
                      <a:pt x="34" y="0"/>
                      <a:pt x="22" y="0"/>
                    </a:cubicBezTo>
                    <a:close/>
                    <a:moveTo>
                      <a:pt x="22" y="39"/>
                    </a:moveTo>
                    <a:cubicBezTo>
                      <a:pt x="13" y="39"/>
                      <a:pt x="5" y="31"/>
                      <a:pt x="5" y="22"/>
                    </a:cubicBezTo>
                    <a:cubicBezTo>
                      <a:pt x="5" y="13"/>
                      <a:pt x="13" y="6"/>
                      <a:pt x="22" y="6"/>
                    </a:cubicBezTo>
                    <a:cubicBezTo>
                      <a:pt x="31" y="6"/>
                      <a:pt x="39" y="13"/>
                      <a:pt x="39" y="22"/>
                    </a:cubicBezTo>
                    <a:cubicBezTo>
                      <a:pt x="39" y="31"/>
                      <a:pt x="31" y="39"/>
                      <a:pt x="22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思源黑体 Medium" panose="020B0600000000000000" charset="-122"/>
                  <a:ea typeface="思源黑体 Medium" panose="020B0600000000000000" charset="-122"/>
                </a:endParaRPr>
              </a:p>
            </p:txBody>
          </p:sp>
          <p:sp>
            <p:nvSpPr>
              <p:cNvPr id="78" name="Freeform 112"/>
              <p:cNvSpPr>
                <a:spLocks noEditPoints="1"/>
              </p:cNvSpPr>
              <p:nvPr/>
            </p:nvSpPr>
            <p:spPr bwMode="auto">
              <a:xfrm>
                <a:off x="5999255" y="3275006"/>
                <a:ext cx="402656" cy="450303"/>
              </a:xfrm>
              <a:custGeom>
                <a:avLst/>
                <a:gdLst>
                  <a:gd name="T0" fmla="*/ 157 w 182"/>
                  <a:gd name="T1" fmla="*/ 96 h 204"/>
                  <a:gd name="T2" fmla="*/ 153 w 182"/>
                  <a:gd name="T3" fmla="*/ 48 h 204"/>
                  <a:gd name="T4" fmla="*/ 78 w 182"/>
                  <a:gd name="T5" fmla="*/ 0 h 204"/>
                  <a:gd name="T6" fmla="*/ 1 w 182"/>
                  <a:gd name="T7" fmla="*/ 79 h 204"/>
                  <a:gd name="T8" fmla="*/ 0 w 182"/>
                  <a:gd name="T9" fmla="*/ 204 h 204"/>
                  <a:gd name="T10" fmla="*/ 113 w 182"/>
                  <a:gd name="T11" fmla="*/ 176 h 204"/>
                  <a:gd name="T12" fmla="*/ 147 w 182"/>
                  <a:gd name="T13" fmla="*/ 176 h 204"/>
                  <a:gd name="T14" fmla="*/ 147 w 182"/>
                  <a:gd name="T15" fmla="*/ 176 h 204"/>
                  <a:gd name="T16" fmla="*/ 156 w 182"/>
                  <a:gd name="T17" fmla="*/ 151 h 204"/>
                  <a:gd name="T18" fmla="*/ 146 w 182"/>
                  <a:gd name="T19" fmla="*/ 145 h 204"/>
                  <a:gd name="T20" fmla="*/ 156 w 182"/>
                  <a:gd name="T21" fmla="*/ 140 h 204"/>
                  <a:gd name="T22" fmla="*/ 155 w 182"/>
                  <a:gd name="T23" fmla="*/ 138 h 204"/>
                  <a:gd name="T24" fmla="*/ 170 w 182"/>
                  <a:gd name="T25" fmla="*/ 111 h 204"/>
                  <a:gd name="T26" fmla="*/ 62 w 182"/>
                  <a:gd name="T27" fmla="*/ 93 h 204"/>
                  <a:gd name="T28" fmla="*/ 62 w 182"/>
                  <a:gd name="T29" fmla="*/ 102 h 204"/>
                  <a:gd name="T30" fmla="*/ 54 w 182"/>
                  <a:gd name="T31" fmla="*/ 105 h 204"/>
                  <a:gd name="T32" fmla="*/ 48 w 182"/>
                  <a:gd name="T33" fmla="*/ 110 h 204"/>
                  <a:gd name="T34" fmla="*/ 40 w 182"/>
                  <a:gd name="T35" fmla="*/ 107 h 204"/>
                  <a:gd name="T36" fmla="*/ 32 w 182"/>
                  <a:gd name="T37" fmla="*/ 107 h 204"/>
                  <a:gd name="T38" fmla="*/ 28 w 182"/>
                  <a:gd name="T39" fmla="*/ 99 h 204"/>
                  <a:gd name="T40" fmla="*/ 22 w 182"/>
                  <a:gd name="T41" fmla="*/ 93 h 204"/>
                  <a:gd name="T42" fmla="*/ 26 w 182"/>
                  <a:gd name="T43" fmla="*/ 85 h 204"/>
                  <a:gd name="T44" fmla="*/ 26 w 182"/>
                  <a:gd name="T45" fmla="*/ 76 h 204"/>
                  <a:gd name="T46" fmla="*/ 34 w 182"/>
                  <a:gd name="T47" fmla="*/ 73 h 204"/>
                  <a:gd name="T48" fmla="*/ 40 w 182"/>
                  <a:gd name="T49" fmla="*/ 68 h 204"/>
                  <a:gd name="T50" fmla="*/ 48 w 182"/>
                  <a:gd name="T51" fmla="*/ 71 h 204"/>
                  <a:gd name="T52" fmla="*/ 57 w 182"/>
                  <a:gd name="T53" fmla="*/ 71 h 204"/>
                  <a:gd name="T54" fmla="*/ 60 w 182"/>
                  <a:gd name="T55" fmla="*/ 79 h 204"/>
                  <a:gd name="T56" fmla="*/ 66 w 182"/>
                  <a:gd name="T57" fmla="*/ 85 h 204"/>
                  <a:gd name="T58" fmla="*/ 136 w 182"/>
                  <a:gd name="T59" fmla="*/ 77 h 204"/>
                  <a:gd name="T60" fmla="*/ 126 w 182"/>
                  <a:gd name="T61" fmla="*/ 87 h 204"/>
                  <a:gd name="T62" fmla="*/ 121 w 182"/>
                  <a:gd name="T63" fmla="*/ 100 h 204"/>
                  <a:gd name="T64" fmla="*/ 107 w 182"/>
                  <a:gd name="T65" fmla="*/ 100 h 204"/>
                  <a:gd name="T66" fmla="*/ 94 w 182"/>
                  <a:gd name="T67" fmla="*/ 105 h 204"/>
                  <a:gd name="T68" fmla="*/ 83 w 182"/>
                  <a:gd name="T69" fmla="*/ 96 h 204"/>
                  <a:gd name="T70" fmla="*/ 70 w 182"/>
                  <a:gd name="T71" fmla="*/ 91 h 204"/>
                  <a:gd name="T72" fmla="*/ 70 w 182"/>
                  <a:gd name="T73" fmla="*/ 77 h 204"/>
                  <a:gd name="T74" fmla="*/ 64 w 182"/>
                  <a:gd name="T75" fmla="*/ 64 h 204"/>
                  <a:gd name="T76" fmla="*/ 74 w 182"/>
                  <a:gd name="T77" fmla="*/ 53 h 204"/>
                  <a:gd name="T78" fmla="*/ 79 w 182"/>
                  <a:gd name="T79" fmla="*/ 40 h 204"/>
                  <a:gd name="T80" fmla="*/ 94 w 182"/>
                  <a:gd name="T81" fmla="*/ 40 h 204"/>
                  <a:gd name="T82" fmla="*/ 107 w 182"/>
                  <a:gd name="T83" fmla="*/ 35 h 204"/>
                  <a:gd name="T84" fmla="*/ 117 w 182"/>
                  <a:gd name="T85" fmla="*/ 44 h 204"/>
                  <a:gd name="T86" fmla="*/ 130 w 182"/>
                  <a:gd name="T87" fmla="*/ 49 h 204"/>
                  <a:gd name="T88" fmla="*/ 130 w 182"/>
                  <a:gd name="T89" fmla="*/ 64 h 204"/>
                  <a:gd name="T90" fmla="*/ 136 w 182"/>
                  <a:gd name="T91" fmla="*/ 77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82" h="204">
                    <a:moveTo>
                      <a:pt x="170" y="111"/>
                    </a:moveTo>
                    <a:cubicBezTo>
                      <a:pt x="166" y="107"/>
                      <a:pt x="160" y="102"/>
                      <a:pt x="157" y="96"/>
                    </a:cubicBezTo>
                    <a:cubicBezTo>
                      <a:pt x="153" y="87"/>
                      <a:pt x="158" y="79"/>
                      <a:pt x="157" y="70"/>
                    </a:cubicBezTo>
                    <a:cubicBezTo>
                      <a:pt x="157" y="63"/>
                      <a:pt x="155" y="54"/>
                      <a:pt x="153" y="48"/>
                    </a:cubicBezTo>
                    <a:cubicBezTo>
                      <a:pt x="149" y="37"/>
                      <a:pt x="142" y="28"/>
                      <a:pt x="133" y="21"/>
                    </a:cubicBezTo>
                    <a:cubicBezTo>
                      <a:pt x="119" y="8"/>
                      <a:pt x="100" y="0"/>
                      <a:pt x="78" y="0"/>
                    </a:cubicBezTo>
                    <a:cubicBezTo>
                      <a:pt x="35" y="0"/>
                      <a:pt x="0" y="32"/>
                      <a:pt x="0" y="71"/>
                    </a:cubicBezTo>
                    <a:cubicBezTo>
                      <a:pt x="0" y="74"/>
                      <a:pt x="0" y="77"/>
                      <a:pt x="1" y="79"/>
                    </a:cubicBezTo>
                    <a:cubicBezTo>
                      <a:pt x="1" y="96"/>
                      <a:pt x="6" y="117"/>
                      <a:pt x="22" y="139"/>
                    </a:cubicBezTo>
                    <a:cubicBezTo>
                      <a:pt x="22" y="139"/>
                      <a:pt x="43" y="182"/>
                      <a:pt x="0" y="204"/>
                    </a:cubicBezTo>
                    <a:cubicBezTo>
                      <a:pt x="95" y="204"/>
                      <a:pt x="95" y="204"/>
                      <a:pt x="95" y="204"/>
                    </a:cubicBezTo>
                    <a:cubicBezTo>
                      <a:pt x="95" y="204"/>
                      <a:pt x="102" y="176"/>
                      <a:pt x="113" y="176"/>
                    </a:cubicBezTo>
                    <a:cubicBezTo>
                      <a:pt x="123" y="176"/>
                      <a:pt x="133" y="177"/>
                      <a:pt x="142" y="176"/>
                    </a:cubicBezTo>
                    <a:cubicBezTo>
                      <a:pt x="144" y="177"/>
                      <a:pt x="146" y="176"/>
                      <a:pt x="147" y="176"/>
                    </a:cubicBezTo>
                    <a:cubicBezTo>
                      <a:pt x="147" y="176"/>
                      <a:pt x="147" y="176"/>
                      <a:pt x="147" y="176"/>
                    </a:cubicBezTo>
                    <a:cubicBezTo>
                      <a:pt x="147" y="176"/>
                      <a:pt x="147" y="176"/>
                      <a:pt x="147" y="176"/>
                    </a:cubicBezTo>
                    <a:cubicBezTo>
                      <a:pt x="154" y="173"/>
                      <a:pt x="149" y="157"/>
                      <a:pt x="149" y="157"/>
                    </a:cubicBezTo>
                    <a:cubicBezTo>
                      <a:pt x="153" y="155"/>
                      <a:pt x="156" y="153"/>
                      <a:pt x="156" y="151"/>
                    </a:cubicBezTo>
                    <a:cubicBezTo>
                      <a:pt x="156" y="150"/>
                      <a:pt x="156" y="150"/>
                      <a:pt x="156" y="150"/>
                    </a:cubicBezTo>
                    <a:cubicBezTo>
                      <a:pt x="156" y="148"/>
                      <a:pt x="152" y="146"/>
                      <a:pt x="146" y="145"/>
                    </a:cubicBezTo>
                    <a:cubicBezTo>
                      <a:pt x="149" y="145"/>
                      <a:pt x="149" y="145"/>
                      <a:pt x="149" y="145"/>
                    </a:cubicBezTo>
                    <a:cubicBezTo>
                      <a:pt x="153" y="145"/>
                      <a:pt x="156" y="143"/>
                      <a:pt x="156" y="140"/>
                    </a:cubicBezTo>
                    <a:cubicBezTo>
                      <a:pt x="156" y="140"/>
                      <a:pt x="156" y="140"/>
                      <a:pt x="156" y="140"/>
                    </a:cubicBezTo>
                    <a:cubicBezTo>
                      <a:pt x="156" y="139"/>
                      <a:pt x="156" y="138"/>
                      <a:pt x="155" y="138"/>
                    </a:cubicBezTo>
                    <a:cubicBezTo>
                      <a:pt x="156" y="135"/>
                      <a:pt x="159" y="121"/>
                      <a:pt x="160" y="121"/>
                    </a:cubicBezTo>
                    <a:cubicBezTo>
                      <a:pt x="182" y="119"/>
                      <a:pt x="170" y="111"/>
                      <a:pt x="170" y="111"/>
                    </a:cubicBezTo>
                    <a:close/>
                    <a:moveTo>
                      <a:pt x="66" y="93"/>
                    </a:moveTo>
                    <a:cubicBezTo>
                      <a:pt x="62" y="93"/>
                      <a:pt x="62" y="93"/>
                      <a:pt x="62" y="93"/>
                    </a:cubicBezTo>
                    <a:cubicBezTo>
                      <a:pt x="62" y="95"/>
                      <a:pt x="61" y="97"/>
                      <a:pt x="60" y="99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57" y="107"/>
                      <a:pt x="57" y="107"/>
                      <a:pt x="57" y="107"/>
                    </a:cubicBezTo>
                    <a:cubicBezTo>
                      <a:pt x="54" y="105"/>
                      <a:pt x="54" y="105"/>
                      <a:pt x="54" y="105"/>
                    </a:cubicBezTo>
                    <a:cubicBezTo>
                      <a:pt x="52" y="106"/>
                      <a:pt x="50" y="107"/>
                      <a:pt x="48" y="107"/>
                    </a:cubicBezTo>
                    <a:cubicBezTo>
                      <a:pt x="48" y="110"/>
                      <a:pt x="48" y="110"/>
                      <a:pt x="48" y="110"/>
                    </a:cubicBezTo>
                    <a:cubicBezTo>
                      <a:pt x="40" y="110"/>
                      <a:pt x="40" y="110"/>
                      <a:pt x="40" y="110"/>
                    </a:cubicBezTo>
                    <a:cubicBezTo>
                      <a:pt x="40" y="107"/>
                      <a:pt x="40" y="107"/>
                      <a:pt x="40" y="107"/>
                    </a:cubicBezTo>
                    <a:cubicBezTo>
                      <a:pt x="38" y="107"/>
                      <a:pt x="36" y="106"/>
                      <a:pt x="34" y="105"/>
                    </a:cubicBezTo>
                    <a:cubicBezTo>
                      <a:pt x="32" y="107"/>
                      <a:pt x="32" y="107"/>
                      <a:pt x="32" y="107"/>
                    </a:cubicBezTo>
                    <a:cubicBezTo>
                      <a:pt x="26" y="102"/>
                      <a:pt x="26" y="102"/>
                      <a:pt x="26" y="102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7" y="97"/>
                      <a:pt x="26" y="95"/>
                      <a:pt x="26" y="93"/>
                    </a:cubicBezTo>
                    <a:cubicBezTo>
                      <a:pt x="22" y="93"/>
                      <a:pt x="22" y="93"/>
                      <a:pt x="22" y="93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6" y="85"/>
                      <a:pt x="26" y="85"/>
                      <a:pt x="26" y="85"/>
                    </a:cubicBezTo>
                    <a:cubicBezTo>
                      <a:pt x="26" y="83"/>
                      <a:pt x="27" y="81"/>
                      <a:pt x="28" y="79"/>
                    </a:cubicBezTo>
                    <a:cubicBezTo>
                      <a:pt x="26" y="76"/>
                      <a:pt x="26" y="76"/>
                      <a:pt x="26" y="76"/>
                    </a:cubicBezTo>
                    <a:cubicBezTo>
                      <a:pt x="31" y="71"/>
                      <a:pt x="31" y="71"/>
                      <a:pt x="31" y="71"/>
                    </a:cubicBezTo>
                    <a:cubicBezTo>
                      <a:pt x="34" y="73"/>
                      <a:pt x="34" y="73"/>
                      <a:pt x="34" y="73"/>
                    </a:cubicBezTo>
                    <a:cubicBezTo>
                      <a:pt x="36" y="72"/>
                      <a:pt x="38" y="71"/>
                      <a:pt x="40" y="71"/>
                    </a:cubicBezTo>
                    <a:cubicBezTo>
                      <a:pt x="40" y="68"/>
                      <a:pt x="40" y="68"/>
                      <a:pt x="40" y="68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71"/>
                      <a:pt x="48" y="71"/>
                      <a:pt x="48" y="71"/>
                    </a:cubicBezTo>
                    <a:cubicBezTo>
                      <a:pt x="50" y="71"/>
                      <a:pt x="52" y="72"/>
                      <a:pt x="54" y="73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63" y="76"/>
                      <a:pt x="63" y="76"/>
                      <a:pt x="63" y="76"/>
                    </a:cubicBezTo>
                    <a:cubicBezTo>
                      <a:pt x="60" y="79"/>
                      <a:pt x="60" y="79"/>
                      <a:pt x="60" y="79"/>
                    </a:cubicBezTo>
                    <a:cubicBezTo>
                      <a:pt x="61" y="81"/>
                      <a:pt x="62" y="83"/>
                      <a:pt x="63" y="85"/>
                    </a:cubicBezTo>
                    <a:cubicBezTo>
                      <a:pt x="66" y="85"/>
                      <a:pt x="66" y="85"/>
                      <a:pt x="66" y="85"/>
                    </a:cubicBezTo>
                    <a:lnTo>
                      <a:pt x="66" y="93"/>
                    </a:lnTo>
                    <a:close/>
                    <a:moveTo>
                      <a:pt x="136" y="77"/>
                    </a:moveTo>
                    <a:cubicBezTo>
                      <a:pt x="130" y="77"/>
                      <a:pt x="130" y="77"/>
                      <a:pt x="130" y="77"/>
                    </a:cubicBezTo>
                    <a:cubicBezTo>
                      <a:pt x="129" y="80"/>
                      <a:pt x="128" y="84"/>
                      <a:pt x="126" y="87"/>
                    </a:cubicBezTo>
                    <a:cubicBezTo>
                      <a:pt x="130" y="91"/>
                      <a:pt x="130" y="91"/>
                      <a:pt x="130" y="91"/>
                    </a:cubicBezTo>
                    <a:cubicBezTo>
                      <a:pt x="121" y="100"/>
                      <a:pt x="121" y="100"/>
                      <a:pt x="121" y="100"/>
                    </a:cubicBezTo>
                    <a:cubicBezTo>
                      <a:pt x="117" y="96"/>
                      <a:pt x="117" y="96"/>
                      <a:pt x="117" y="96"/>
                    </a:cubicBezTo>
                    <a:cubicBezTo>
                      <a:pt x="114" y="98"/>
                      <a:pt x="110" y="99"/>
                      <a:pt x="107" y="100"/>
                    </a:cubicBezTo>
                    <a:cubicBezTo>
                      <a:pt x="107" y="105"/>
                      <a:pt x="107" y="105"/>
                      <a:pt x="107" y="105"/>
                    </a:cubicBezTo>
                    <a:cubicBezTo>
                      <a:pt x="94" y="105"/>
                      <a:pt x="94" y="105"/>
                      <a:pt x="94" y="105"/>
                    </a:cubicBezTo>
                    <a:cubicBezTo>
                      <a:pt x="94" y="100"/>
                      <a:pt x="94" y="100"/>
                      <a:pt x="94" y="100"/>
                    </a:cubicBezTo>
                    <a:cubicBezTo>
                      <a:pt x="90" y="100"/>
                      <a:pt x="86" y="98"/>
                      <a:pt x="83" y="96"/>
                    </a:cubicBezTo>
                    <a:cubicBezTo>
                      <a:pt x="79" y="100"/>
                      <a:pt x="79" y="100"/>
                      <a:pt x="79" y="100"/>
                    </a:cubicBezTo>
                    <a:cubicBezTo>
                      <a:pt x="70" y="91"/>
                      <a:pt x="70" y="91"/>
                      <a:pt x="70" y="91"/>
                    </a:cubicBezTo>
                    <a:cubicBezTo>
                      <a:pt x="74" y="87"/>
                      <a:pt x="74" y="87"/>
                      <a:pt x="74" y="87"/>
                    </a:cubicBezTo>
                    <a:cubicBezTo>
                      <a:pt x="72" y="84"/>
                      <a:pt x="71" y="81"/>
                      <a:pt x="70" y="77"/>
                    </a:cubicBezTo>
                    <a:cubicBezTo>
                      <a:pt x="64" y="77"/>
                      <a:pt x="64" y="77"/>
                      <a:pt x="64" y="77"/>
                    </a:cubicBezTo>
                    <a:cubicBezTo>
                      <a:pt x="64" y="64"/>
                      <a:pt x="64" y="64"/>
                      <a:pt x="64" y="64"/>
                    </a:cubicBezTo>
                    <a:cubicBezTo>
                      <a:pt x="70" y="64"/>
                      <a:pt x="70" y="64"/>
                      <a:pt x="70" y="64"/>
                    </a:cubicBezTo>
                    <a:cubicBezTo>
                      <a:pt x="70" y="60"/>
                      <a:pt x="72" y="56"/>
                      <a:pt x="74" y="53"/>
                    </a:cubicBezTo>
                    <a:cubicBezTo>
                      <a:pt x="70" y="49"/>
                      <a:pt x="70" y="49"/>
                      <a:pt x="70" y="49"/>
                    </a:cubicBezTo>
                    <a:cubicBezTo>
                      <a:pt x="79" y="40"/>
                      <a:pt x="79" y="40"/>
                      <a:pt x="79" y="40"/>
                    </a:cubicBezTo>
                    <a:cubicBezTo>
                      <a:pt x="83" y="44"/>
                      <a:pt x="83" y="44"/>
                      <a:pt x="83" y="44"/>
                    </a:cubicBezTo>
                    <a:cubicBezTo>
                      <a:pt x="86" y="42"/>
                      <a:pt x="90" y="41"/>
                      <a:pt x="94" y="40"/>
                    </a:cubicBezTo>
                    <a:cubicBezTo>
                      <a:pt x="94" y="35"/>
                      <a:pt x="94" y="35"/>
                      <a:pt x="94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40"/>
                      <a:pt x="107" y="40"/>
                      <a:pt x="107" y="40"/>
                    </a:cubicBezTo>
                    <a:cubicBezTo>
                      <a:pt x="110" y="41"/>
                      <a:pt x="114" y="42"/>
                      <a:pt x="117" y="44"/>
                    </a:cubicBezTo>
                    <a:cubicBezTo>
                      <a:pt x="121" y="40"/>
                      <a:pt x="121" y="40"/>
                      <a:pt x="121" y="40"/>
                    </a:cubicBezTo>
                    <a:cubicBezTo>
                      <a:pt x="130" y="49"/>
                      <a:pt x="130" y="49"/>
                      <a:pt x="130" y="49"/>
                    </a:cubicBezTo>
                    <a:cubicBezTo>
                      <a:pt x="126" y="53"/>
                      <a:pt x="126" y="53"/>
                      <a:pt x="126" y="53"/>
                    </a:cubicBezTo>
                    <a:cubicBezTo>
                      <a:pt x="128" y="57"/>
                      <a:pt x="130" y="60"/>
                      <a:pt x="130" y="64"/>
                    </a:cubicBezTo>
                    <a:cubicBezTo>
                      <a:pt x="136" y="64"/>
                      <a:pt x="136" y="64"/>
                      <a:pt x="136" y="64"/>
                    </a:cubicBezTo>
                    <a:lnTo>
                      <a:pt x="136" y="7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思源黑体 Medium" panose="020B0600000000000000" charset="-122"/>
                  <a:ea typeface="思源黑体 Medium" panose="020B0600000000000000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17" grpId="0"/>
      <p:bldP spid="33" grpId="0"/>
      <p:bldP spid="12" grpId="0" animBg="1"/>
      <p:bldP spid="51" grpId="0" animBg="1"/>
      <p:bldP spid="52" grpId="0"/>
      <p:bldP spid="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5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40" t="39493" r="26084" b="24455"/>
          <a:stretch>
            <a:fillRect/>
          </a:stretch>
        </p:blipFill>
        <p:spPr>
          <a:xfrm>
            <a:off x="0" y="0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3" name="矩形 12"/>
          <p:cNvSpPr/>
          <p:nvPr/>
        </p:nvSpPr>
        <p:spPr>
          <a:xfrm>
            <a:off x="0" y="0"/>
            <a:ext cx="12192000" cy="3733800"/>
          </a:xfrm>
          <a:prstGeom prst="rect">
            <a:avLst/>
          </a:prstGeom>
          <a:gradFill flip="none" rotWithShape="1">
            <a:gsLst>
              <a:gs pos="27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1379385" y="2045825"/>
            <a:ext cx="292388" cy="321266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700" spc="600" dirty="0">
                <a:solidFill>
                  <a:srgbClr val="4C678E"/>
                </a:solidFill>
                <a:latin typeface="汉仪铁线黑-65简" panose="00020600040101010101" pitchFamily="18" charset="-122"/>
                <a:ea typeface="汉仪铁线黑-65简" panose="00020600040101010101" pitchFamily="18" charset="-122"/>
              </a:rPr>
              <a:t>GRADUATION DEFENSE</a:t>
            </a:r>
            <a:endParaRPr lang="zh-CN" altLang="en-US" sz="700" spc="600" dirty="0">
              <a:solidFill>
                <a:srgbClr val="4C678E"/>
              </a:solidFill>
              <a:latin typeface="汉仪铁线黑-65简" panose="00020600040101010101" pitchFamily="18" charset="-122"/>
              <a:ea typeface="汉仪铁线黑-65简" panose="00020600040101010101" pitchFamily="18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082971" y="2715444"/>
            <a:ext cx="3191329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srgbClr val="4C678E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技术架构</a:t>
            </a:r>
            <a:endParaRPr lang="zh-CN" altLang="en-US" sz="5400" dirty="0">
              <a:solidFill>
                <a:srgbClr val="4C678E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332514" y="2423344"/>
            <a:ext cx="299538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>
                <a:ln>
                  <a:solidFill>
                    <a:schemeClr val="accent1">
                      <a:shade val="50000"/>
                    </a:schemeClr>
                  </a:solidFill>
                </a:ln>
                <a:noFill/>
                <a:latin typeface="汉仪铁线黑-65简" panose="00020600040101010101" pitchFamily="18" charset="-122"/>
                <a:ea typeface="汉仪铁线黑-65简" panose="00020600040101010101" pitchFamily="18" charset="-122"/>
              </a:rPr>
              <a:t>02</a:t>
            </a:r>
            <a:endParaRPr lang="zh-CN" altLang="en-US" sz="16600" dirty="0">
              <a:ln>
                <a:solidFill>
                  <a:schemeClr val="accent1">
                    <a:shade val="50000"/>
                  </a:schemeClr>
                </a:solidFill>
              </a:ln>
              <a:noFill/>
              <a:latin typeface="汉仪铁线黑-65简" panose="00020600040101010101" pitchFamily="18" charset="-122"/>
              <a:ea typeface="汉仪铁线黑-65简" panose="00020600040101010101" pitchFamily="18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7238027" y="3590718"/>
            <a:ext cx="3264874" cy="2533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hangingPunct="0">
              <a:lnSpc>
                <a:spcPct val="150000"/>
              </a:lnSpc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使用请后端分离技术，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springBoot + vue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完成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+mn-lt"/>
            </a:endParaRPr>
          </a:p>
        </p:txBody>
      </p:sp>
      <p:sp>
        <p:nvSpPr>
          <p:cNvPr id="59" name="矩形: 圆角 58"/>
          <p:cNvSpPr/>
          <p:nvPr/>
        </p:nvSpPr>
        <p:spPr>
          <a:xfrm>
            <a:off x="10576243" y="695685"/>
            <a:ext cx="1021404" cy="457816"/>
          </a:xfrm>
          <a:prstGeom prst="roundRect">
            <a:avLst/>
          </a:prstGeom>
          <a:solidFill>
            <a:schemeClr val="bg1"/>
          </a:solidFill>
          <a:ln>
            <a:solidFill>
              <a:srgbClr val="4C67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4C678E"/>
                </a:solidFill>
                <a:latin typeface="汉仪铁线黑-65简" panose="00020600040101010101" pitchFamily="18" charset="-122"/>
                <a:ea typeface="汉仪铁线黑-65简" panose="00020600040101010101" pitchFamily="18" charset="-122"/>
              </a:rPr>
              <a:t>PART</a:t>
            </a:r>
            <a:endParaRPr lang="zh-CN" altLang="en-US" dirty="0">
              <a:solidFill>
                <a:srgbClr val="4C678E"/>
              </a:solidFill>
              <a:latin typeface="汉仪铁线黑-65简" panose="00020600040101010101" pitchFamily="18" charset="-122"/>
              <a:ea typeface="汉仪铁线黑-65简" panose="00020600040101010101" pitchFamily="18" charset="-122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722087" y="5998029"/>
            <a:ext cx="482600" cy="70481"/>
          </a:xfrm>
          <a:prstGeom prst="round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998172" y="461367"/>
            <a:ext cx="4520175" cy="588685"/>
            <a:chOff x="706580" y="632385"/>
            <a:chExt cx="4520175" cy="588685"/>
          </a:xfrm>
        </p:grpSpPr>
        <p:sp>
          <p:nvSpPr>
            <p:cNvPr id="16" name="文本框 15"/>
            <p:cNvSpPr txBox="1"/>
            <p:nvPr/>
          </p:nvSpPr>
          <p:spPr>
            <a:xfrm>
              <a:off x="706580" y="632385"/>
              <a:ext cx="2834579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 spc="600" dirty="0">
                  <a:solidFill>
                    <a:srgbClr val="4C678E"/>
                  </a:solidFill>
                  <a:latin typeface="汉仪心海行楷W" panose="00020600040101010101" pitchFamily="18" charset="-122"/>
                  <a:ea typeface="汉仪心海行楷W" panose="00020600040101010101" pitchFamily="18" charset="-122"/>
                </a:rPr>
                <a:t>榆林学院</a:t>
              </a:r>
              <a:endParaRPr lang="zh-CN" altLang="en-US" sz="2400" spc="600" dirty="0">
                <a:solidFill>
                  <a:srgbClr val="4C678E"/>
                </a:solidFill>
                <a:latin typeface="汉仪心海行楷W" panose="00020600040101010101" pitchFamily="18" charset="-122"/>
                <a:ea typeface="汉仪心海行楷W" panose="00020600040101010101" pitchFamily="18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44680" y="991200"/>
              <a:ext cx="4482075" cy="229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9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COMPUTER OF SCIENCE AND TECHNOLOGY</a:t>
              </a:r>
              <a:endParaRPr lang="zh-CN" altLang="en-US" sz="9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8" name="ísļîḓé"/>
          <p:cNvGrpSpPr/>
          <p:nvPr/>
        </p:nvGrpSpPr>
        <p:grpSpPr>
          <a:xfrm>
            <a:off x="510420" y="544952"/>
            <a:ext cx="519548" cy="519548"/>
            <a:chOff x="5683121" y="1558109"/>
            <a:chExt cx="673626" cy="673626"/>
          </a:xfrm>
        </p:grpSpPr>
        <p:sp>
          <p:nvSpPr>
            <p:cNvPr id="19" name="ïşļíḋê"/>
            <p:cNvSpPr/>
            <p:nvPr/>
          </p:nvSpPr>
          <p:spPr>
            <a:xfrm>
              <a:off x="5683121" y="1558109"/>
              <a:ext cx="673626" cy="673626"/>
            </a:xfrm>
            <a:custGeom>
              <a:avLst/>
              <a:gdLst>
                <a:gd name="connsiteX0" fmla="*/ 274320 w 548640"/>
                <a:gd name="connsiteY0" fmla="*/ 0 h 548640"/>
                <a:gd name="connsiteX1" fmla="*/ 548640 w 548640"/>
                <a:gd name="connsiteY1" fmla="*/ 274320 h 548640"/>
                <a:gd name="connsiteX2" fmla="*/ 274320 w 548640"/>
                <a:gd name="connsiteY2" fmla="*/ 548640 h 548640"/>
                <a:gd name="connsiteX3" fmla="*/ 0 w 548640"/>
                <a:gd name="connsiteY3" fmla="*/ 274320 h 548640"/>
                <a:gd name="connsiteX4" fmla="*/ 274320 w 548640"/>
                <a:gd name="connsiteY4" fmla="*/ 0 h 54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" h="548640">
                  <a:moveTo>
                    <a:pt x="274320" y="0"/>
                  </a:moveTo>
                  <a:cubicBezTo>
                    <a:pt x="425823" y="0"/>
                    <a:pt x="548640" y="122817"/>
                    <a:pt x="548640" y="274320"/>
                  </a:cubicBezTo>
                  <a:cubicBezTo>
                    <a:pt x="548640" y="425823"/>
                    <a:pt x="425823" y="548640"/>
                    <a:pt x="274320" y="548640"/>
                  </a:cubicBezTo>
                  <a:cubicBezTo>
                    <a:pt x="122817" y="548640"/>
                    <a:pt x="0" y="425823"/>
                    <a:pt x="0" y="274320"/>
                  </a:cubicBezTo>
                  <a:cubicBezTo>
                    <a:pt x="0" y="122817"/>
                    <a:pt x="122817" y="0"/>
                    <a:pt x="274320" y="0"/>
                  </a:cubicBezTo>
                  <a:close/>
                </a:path>
              </a:pathLst>
            </a:custGeom>
            <a:solidFill>
              <a:srgbClr val="4C678E"/>
            </a:solidFill>
            <a:ln w="38100">
              <a:noFill/>
            </a:ln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p>
              <a:pPr algn="ctr"/>
              <a:endParaRPr 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0" name="îśľîḍe"/>
            <p:cNvSpPr/>
            <p:nvPr/>
          </p:nvSpPr>
          <p:spPr bwMode="auto">
            <a:xfrm>
              <a:off x="5844363" y="1753151"/>
              <a:ext cx="351148" cy="283545"/>
            </a:xfrm>
            <a:custGeom>
              <a:avLst/>
              <a:gdLst>
                <a:gd name="connsiteX0" fmla="*/ 499361 w 608838"/>
                <a:gd name="connsiteY0" fmla="*/ 285654 h 491629"/>
                <a:gd name="connsiteX1" fmla="*/ 499361 w 608838"/>
                <a:gd name="connsiteY1" fmla="*/ 344437 h 491629"/>
                <a:gd name="connsiteX2" fmla="*/ 558245 w 608838"/>
                <a:gd name="connsiteY2" fmla="*/ 344437 h 491629"/>
                <a:gd name="connsiteX3" fmla="*/ 558245 w 608838"/>
                <a:gd name="connsiteY3" fmla="*/ 285654 h 491629"/>
                <a:gd name="connsiteX4" fmla="*/ 50593 w 608838"/>
                <a:gd name="connsiteY4" fmla="*/ 285654 h 491629"/>
                <a:gd name="connsiteX5" fmla="*/ 50593 w 608838"/>
                <a:gd name="connsiteY5" fmla="*/ 344437 h 491629"/>
                <a:gd name="connsiteX6" fmla="*/ 109477 w 608838"/>
                <a:gd name="connsiteY6" fmla="*/ 344437 h 491629"/>
                <a:gd name="connsiteX7" fmla="*/ 109477 w 608838"/>
                <a:gd name="connsiteY7" fmla="*/ 285654 h 491629"/>
                <a:gd name="connsiteX8" fmla="*/ 324062 w 608838"/>
                <a:gd name="connsiteY8" fmla="*/ 265425 h 491629"/>
                <a:gd name="connsiteX9" fmla="*/ 324062 w 608838"/>
                <a:gd name="connsiteY9" fmla="*/ 329947 h 491629"/>
                <a:gd name="connsiteX10" fmla="*/ 388693 w 608838"/>
                <a:gd name="connsiteY10" fmla="*/ 329947 h 491629"/>
                <a:gd name="connsiteX11" fmla="*/ 388693 w 608838"/>
                <a:gd name="connsiteY11" fmla="*/ 265425 h 491629"/>
                <a:gd name="connsiteX12" fmla="*/ 220144 w 608838"/>
                <a:gd name="connsiteY12" fmla="*/ 265425 h 491629"/>
                <a:gd name="connsiteX13" fmla="*/ 220144 w 608838"/>
                <a:gd name="connsiteY13" fmla="*/ 329947 h 491629"/>
                <a:gd name="connsiteX14" fmla="*/ 284775 w 608838"/>
                <a:gd name="connsiteY14" fmla="*/ 329947 h 491629"/>
                <a:gd name="connsiteX15" fmla="*/ 284775 w 608838"/>
                <a:gd name="connsiteY15" fmla="*/ 265425 h 491629"/>
                <a:gd name="connsiteX16" fmla="*/ 499361 w 608838"/>
                <a:gd name="connsiteY16" fmla="*/ 191225 h 491629"/>
                <a:gd name="connsiteX17" fmla="*/ 499361 w 608838"/>
                <a:gd name="connsiteY17" fmla="*/ 250008 h 491629"/>
                <a:gd name="connsiteX18" fmla="*/ 558245 w 608838"/>
                <a:gd name="connsiteY18" fmla="*/ 250008 h 491629"/>
                <a:gd name="connsiteX19" fmla="*/ 558245 w 608838"/>
                <a:gd name="connsiteY19" fmla="*/ 191225 h 491629"/>
                <a:gd name="connsiteX20" fmla="*/ 50593 w 608838"/>
                <a:gd name="connsiteY20" fmla="*/ 191225 h 491629"/>
                <a:gd name="connsiteX21" fmla="*/ 50593 w 608838"/>
                <a:gd name="connsiteY21" fmla="*/ 250008 h 491629"/>
                <a:gd name="connsiteX22" fmla="*/ 109477 w 608838"/>
                <a:gd name="connsiteY22" fmla="*/ 250008 h 491629"/>
                <a:gd name="connsiteX23" fmla="*/ 109477 w 608838"/>
                <a:gd name="connsiteY23" fmla="*/ 191225 h 491629"/>
                <a:gd name="connsiteX24" fmla="*/ 324062 w 608838"/>
                <a:gd name="connsiteY24" fmla="*/ 161682 h 491629"/>
                <a:gd name="connsiteX25" fmla="*/ 324062 w 608838"/>
                <a:gd name="connsiteY25" fmla="*/ 226204 h 491629"/>
                <a:gd name="connsiteX26" fmla="*/ 388693 w 608838"/>
                <a:gd name="connsiteY26" fmla="*/ 226204 h 491629"/>
                <a:gd name="connsiteX27" fmla="*/ 388693 w 608838"/>
                <a:gd name="connsiteY27" fmla="*/ 161682 h 491629"/>
                <a:gd name="connsiteX28" fmla="*/ 220144 w 608838"/>
                <a:gd name="connsiteY28" fmla="*/ 161682 h 491629"/>
                <a:gd name="connsiteX29" fmla="*/ 220144 w 608838"/>
                <a:gd name="connsiteY29" fmla="*/ 226204 h 491629"/>
                <a:gd name="connsiteX30" fmla="*/ 284775 w 608838"/>
                <a:gd name="connsiteY30" fmla="*/ 226204 h 491629"/>
                <a:gd name="connsiteX31" fmla="*/ 284775 w 608838"/>
                <a:gd name="connsiteY31" fmla="*/ 161682 h 491629"/>
                <a:gd name="connsiteX32" fmla="*/ 499361 w 608838"/>
                <a:gd name="connsiteY32" fmla="*/ 96797 h 491629"/>
                <a:gd name="connsiteX33" fmla="*/ 499361 w 608838"/>
                <a:gd name="connsiteY33" fmla="*/ 155579 h 491629"/>
                <a:gd name="connsiteX34" fmla="*/ 558245 w 608838"/>
                <a:gd name="connsiteY34" fmla="*/ 155579 h 491629"/>
                <a:gd name="connsiteX35" fmla="*/ 558245 w 608838"/>
                <a:gd name="connsiteY35" fmla="*/ 96797 h 491629"/>
                <a:gd name="connsiteX36" fmla="*/ 50593 w 608838"/>
                <a:gd name="connsiteY36" fmla="*/ 96797 h 491629"/>
                <a:gd name="connsiteX37" fmla="*/ 50593 w 608838"/>
                <a:gd name="connsiteY37" fmla="*/ 155579 h 491629"/>
                <a:gd name="connsiteX38" fmla="*/ 109477 w 608838"/>
                <a:gd name="connsiteY38" fmla="*/ 155579 h 491629"/>
                <a:gd name="connsiteX39" fmla="*/ 109477 w 608838"/>
                <a:gd name="connsiteY39" fmla="*/ 96797 h 491629"/>
                <a:gd name="connsiteX40" fmla="*/ 324062 w 608838"/>
                <a:gd name="connsiteY40" fmla="*/ 57938 h 491629"/>
                <a:gd name="connsiteX41" fmla="*/ 324062 w 608838"/>
                <a:gd name="connsiteY41" fmla="*/ 122461 h 491629"/>
                <a:gd name="connsiteX42" fmla="*/ 388693 w 608838"/>
                <a:gd name="connsiteY42" fmla="*/ 122461 h 491629"/>
                <a:gd name="connsiteX43" fmla="*/ 388693 w 608838"/>
                <a:gd name="connsiteY43" fmla="*/ 57938 h 491629"/>
                <a:gd name="connsiteX44" fmla="*/ 220144 w 608838"/>
                <a:gd name="connsiteY44" fmla="*/ 57938 h 491629"/>
                <a:gd name="connsiteX45" fmla="*/ 220144 w 608838"/>
                <a:gd name="connsiteY45" fmla="*/ 122461 h 491629"/>
                <a:gd name="connsiteX46" fmla="*/ 284775 w 608838"/>
                <a:gd name="connsiteY46" fmla="*/ 122461 h 491629"/>
                <a:gd name="connsiteX47" fmla="*/ 284775 w 608838"/>
                <a:gd name="connsiteY47" fmla="*/ 57938 h 491629"/>
                <a:gd name="connsiteX48" fmla="*/ 469401 w 608838"/>
                <a:gd name="connsiteY48" fmla="*/ 44033 h 491629"/>
                <a:gd name="connsiteX49" fmla="*/ 608838 w 608838"/>
                <a:gd name="connsiteY49" fmla="*/ 44033 h 491629"/>
                <a:gd name="connsiteX50" fmla="*/ 608838 w 608838"/>
                <a:gd name="connsiteY50" fmla="*/ 491629 h 491629"/>
                <a:gd name="connsiteX51" fmla="*/ 510950 w 608838"/>
                <a:gd name="connsiteY51" fmla="*/ 491629 h 491629"/>
                <a:gd name="connsiteX52" fmla="*/ 510950 w 608838"/>
                <a:gd name="connsiteY52" fmla="*/ 391651 h 491629"/>
                <a:gd name="connsiteX53" fmla="*/ 469401 w 608838"/>
                <a:gd name="connsiteY53" fmla="*/ 391651 h 491629"/>
                <a:gd name="connsiteX54" fmla="*/ 0 w 608838"/>
                <a:gd name="connsiteY54" fmla="*/ 44033 h 491629"/>
                <a:gd name="connsiteX55" fmla="*/ 139437 w 608838"/>
                <a:gd name="connsiteY55" fmla="*/ 44033 h 491629"/>
                <a:gd name="connsiteX56" fmla="*/ 139437 w 608838"/>
                <a:gd name="connsiteY56" fmla="*/ 391651 h 491629"/>
                <a:gd name="connsiteX57" fmla="*/ 97889 w 608838"/>
                <a:gd name="connsiteY57" fmla="*/ 391651 h 491629"/>
                <a:gd name="connsiteX58" fmla="*/ 97889 w 608838"/>
                <a:gd name="connsiteY58" fmla="*/ 491629 h 491629"/>
                <a:gd name="connsiteX59" fmla="*/ 0 w 608838"/>
                <a:gd name="connsiteY59" fmla="*/ 491629 h 491629"/>
                <a:gd name="connsiteX60" fmla="*/ 164558 w 608838"/>
                <a:gd name="connsiteY60" fmla="*/ 0 h 491629"/>
                <a:gd name="connsiteX61" fmla="*/ 444279 w 608838"/>
                <a:gd name="connsiteY61" fmla="*/ 0 h 491629"/>
                <a:gd name="connsiteX62" fmla="*/ 444279 w 608838"/>
                <a:gd name="connsiteY62" fmla="*/ 491629 h 491629"/>
                <a:gd name="connsiteX63" fmla="*/ 336781 w 608838"/>
                <a:gd name="connsiteY63" fmla="*/ 491629 h 491629"/>
                <a:gd name="connsiteX64" fmla="*/ 336781 w 608838"/>
                <a:gd name="connsiteY64" fmla="*/ 381866 h 491629"/>
                <a:gd name="connsiteX65" fmla="*/ 272056 w 608838"/>
                <a:gd name="connsiteY65" fmla="*/ 381866 h 491629"/>
                <a:gd name="connsiteX66" fmla="*/ 272056 w 608838"/>
                <a:gd name="connsiteY66" fmla="*/ 491629 h 491629"/>
                <a:gd name="connsiteX67" fmla="*/ 164558 w 608838"/>
                <a:gd name="connsiteY67" fmla="*/ 491629 h 491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08838" h="491629">
                  <a:moveTo>
                    <a:pt x="499361" y="285654"/>
                  </a:moveTo>
                  <a:lnTo>
                    <a:pt x="499361" y="344437"/>
                  </a:lnTo>
                  <a:lnTo>
                    <a:pt x="558245" y="344437"/>
                  </a:lnTo>
                  <a:lnTo>
                    <a:pt x="558245" y="285654"/>
                  </a:lnTo>
                  <a:close/>
                  <a:moveTo>
                    <a:pt x="50593" y="285654"/>
                  </a:moveTo>
                  <a:lnTo>
                    <a:pt x="50593" y="344437"/>
                  </a:lnTo>
                  <a:lnTo>
                    <a:pt x="109477" y="344437"/>
                  </a:lnTo>
                  <a:lnTo>
                    <a:pt x="109477" y="285654"/>
                  </a:lnTo>
                  <a:close/>
                  <a:moveTo>
                    <a:pt x="324062" y="265425"/>
                  </a:moveTo>
                  <a:lnTo>
                    <a:pt x="324062" y="329947"/>
                  </a:lnTo>
                  <a:lnTo>
                    <a:pt x="388693" y="329947"/>
                  </a:lnTo>
                  <a:lnTo>
                    <a:pt x="388693" y="265425"/>
                  </a:lnTo>
                  <a:close/>
                  <a:moveTo>
                    <a:pt x="220144" y="265425"/>
                  </a:moveTo>
                  <a:lnTo>
                    <a:pt x="220144" y="329947"/>
                  </a:lnTo>
                  <a:lnTo>
                    <a:pt x="284775" y="329947"/>
                  </a:lnTo>
                  <a:lnTo>
                    <a:pt x="284775" y="265425"/>
                  </a:lnTo>
                  <a:close/>
                  <a:moveTo>
                    <a:pt x="499361" y="191225"/>
                  </a:moveTo>
                  <a:lnTo>
                    <a:pt x="499361" y="250008"/>
                  </a:lnTo>
                  <a:lnTo>
                    <a:pt x="558245" y="250008"/>
                  </a:lnTo>
                  <a:lnTo>
                    <a:pt x="558245" y="191225"/>
                  </a:lnTo>
                  <a:close/>
                  <a:moveTo>
                    <a:pt x="50593" y="191225"/>
                  </a:moveTo>
                  <a:lnTo>
                    <a:pt x="50593" y="250008"/>
                  </a:lnTo>
                  <a:lnTo>
                    <a:pt x="109477" y="250008"/>
                  </a:lnTo>
                  <a:lnTo>
                    <a:pt x="109477" y="191225"/>
                  </a:lnTo>
                  <a:close/>
                  <a:moveTo>
                    <a:pt x="324062" y="161682"/>
                  </a:moveTo>
                  <a:lnTo>
                    <a:pt x="324062" y="226204"/>
                  </a:lnTo>
                  <a:lnTo>
                    <a:pt x="388693" y="226204"/>
                  </a:lnTo>
                  <a:lnTo>
                    <a:pt x="388693" y="161682"/>
                  </a:lnTo>
                  <a:close/>
                  <a:moveTo>
                    <a:pt x="220144" y="161682"/>
                  </a:moveTo>
                  <a:lnTo>
                    <a:pt x="220144" y="226204"/>
                  </a:lnTo>
                  <a:lnTo>
                    <a:pt x="284775" y="226204"/>
                  </a:lnTo>
                  <a:lnTo>
                    <a:pt x="284775" y="161682"/>
                  </a:lnTo>
                  <a:close/>
                  <a:moveTo>
                    <a:pt x="499361" y="96797"/>
                  </a:moveTo>
                  <a:lnTo>
                    <a:pt x="499361" y="155579"/>
                  </a:lnTo>
                  <a:lnTo>
                    <a:pt x="558245" y="155579"/>
                  </a:lnTo>
                  <a:lnTo>
                    <a:pt x="558245" y="96797"/>
                  </a:lnTo>
                  <a:close/>
                  <a:moveTo>
                    <a:pt x="50593" y="96797"/>
                  </a:moveTo>
                  <a:lnTo>
                    <a:pt x="50593" y="155579"/>
                  </a:lnTo>
                  <a:lnTo>
                    <a:pt x="109477" y="155579"/>
                  </a:lnTo>
                  <a:lnTo>
                    <a:pt x="109477" y="96797"/>
                  </a:lnTo>
                  <a:close/>
                  <a:moveTo>
                    <a:pt x="324062" y="57938"/>
                  </a:moveTo>
                  <a:lnTo>
                    <a:pt x="324062" y="122461"/>
                  </a:lnTo>
                  <a:lnTo>
                    <a:pt x="388693" y="122461"/>
                  </a:lnTo>
                  <a:lnTo>
                    <a:pt x="388693" y="57938"/>
                  </a:lnTo>
                  <a:close/>
                  <a:moveTo>
                    <a:pt x="220144" y="57938"/>
                  </a:moveTo>
                  <a:lnTo>
                    <a:pt x="220144" y="122461"/>
                  </a:lnTo>
                  <a:lnTo>
                    <a:pt x="284775" y="122461"/>
                  </a:lnTo>
                  <a:lnTo>
                    <a:pt x="284775" y="57938"/>
                  </a:lnTo>
                  <a:close/>
                  <a:moveTo>
                    <a:pt x="469401" y="44033"/>
                  </a:moveTo>
                  <a:lnTo>
                    <a:pt x="608838" y="44033"/>
                  </a:lnTo>
                  <a:lnTo>
                    <a:pt x="608838" y="491629"/>
                  </a:lnTo>
                  <a:lnTo>
                    <a:pt x="510950" y="491629"/>
                  </a:lnTo>
                  <a:lnTo>
                    <a:pt x="510950" y="391651"/>
                  </a:lnTo>
                  <a:lnTo>
                    <a:pt x="469401" y="391651"/>
                  </a:lnTo>
                  <a:close/>
                  <a:moveTo>
                    <a:pt x="0" y="44033"/>
                  </a:moveTo>
                  <a:lnTo>
                    <a:pt x="139437" y="44033"/>
                  </a:lnTo>
                  <a:lnTo>
                    <a:pt x="139437" y="391651"/>
                  </a:lnTo>
                  <a:lnTo>
                    <a:pt x="97889" y="391651"/>
                  </a:lnTo>
                  <a:lnTo>
                    <a:pt x="97889" y="491629"/>
                  </a:lnTo>
                  <a:lnTo>
                    <a:pt x="0" y="491629"/>
                  </a:lnTo>
                  <a:close/>
                  <a:moveTo>
                    <a:pt x="164558" y="0"/>
                  </a:moveTo>
                  <a:lnTo>
                    <a:pt x="444279" y="0"/>
                  </a:lnTo>
                  <a:lnTo>
                    <a:pt x="444279" y="491629"/>
                  </a:lnTo>
                  <a:lnTo>
                    <a:pt x="336781" y="491629"/>
                  </a:lnTo>
                  <a:lnTo>
                    <a:pt x="336781" y="381866"/>
                  </a:lnTo>
                  <a:lnTo>
                    <a:pt x="272056" y="381866"/>
                  </a:lnTo>
                  <a:lnTo>
                    <a:pt x="272056" y="491629"/>
                  </a:lnTo>
                  <a:lnTo>
                    <a:pt x="164558" y="4916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35" grpId="0"/>
      <p:bldP spid="56" grpId="0"/>
      <p:bldP spid="57" grpId="0"/>
      <p:bldP spid="58" grpId="0"/>
      <p:bldP spid="59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7" name="文本框 16"/>
          <p:cNvSpPr txBox="1"/>
          <p:nvPr/>
        </p:nvSpPr>
        <p:spPr>
          <a:xfrm>
            <a:off x="4387850" y="1147207"/>
            <a:ext cx="3416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9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SCIENCE AND TECHNOLOGY</a:t>
            </a:r>
            <a:endParaRPr lang="zh-CN" altLang="en-US" sz="900" spc="3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498340" y="586105"/>
            <a:ext cx="34163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spc="600" dirty="0">
                <a:solidFill>
                  <a:srgbClr val="4C678E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技术架构</a:t>
            </a:r>
            <a:endParaRPr lang="zh-CN" altLang="en-US" sz="4000" spc="600" dirty="0">
              <a:solidFill>
                <a:srgbClr val="4C678E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850602" y="939639"/>
            <a:ext cx="4490797" cy="0"/>
            <a:chOff x="3893464" y="1130139"/>
            <a:chExt cx="4490797" cy="0"/>
          </a:xfrm>
        </p:grpSpPr>
        <p:cxnSp>
          <p:nvCxnSpPr>
            <p:cNvPr id="36" name="直接箭头连接符 25"/>
            <p:cNvCxnSpPr/>
            <p:nvPr/>
          </p:nvCxnSpPr>
          <p:spPr>
            <a:xfrm>
              <a:off x="38934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25"/>
            <p:cNvCxnSpPr/>
            <p:nvPr/>
          </p:nvCxnSpPr>
          <p:spPr>
            <a:xfrm flipH="1">
              <a:off x="75637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4513675" y="2266812"/>
            <a:ext cx="1550476" cy="1548172"/>
            <a:chOff x="4265930" y="1720850"/>
            <a:chExt cx="1709420" cy="1706880"/>
          </a:xfrm>
        </p:grpSpPr>
        <p:sp>
          <p:nvSpPr>
            <p:cNvPr id="27" name="2"/>
            <p:cNvSpPr/>
            <p:nvPr/>
          </p:nvSpPr>
          <p:spPr>
            <a:xfrm>
              <a:off x="4265930" y="1720850"/>
              <a:ext cx="1709420" cy="1706880"/>
            </a:xfrm>
            <a:custGeom>
              <a:avLst/>
              <a:gdLst>
                <a:gd name="connsiteX0" fmla="*/ 0 w 1442382"/>
                <a:gd name="connsiteY0" fmla="*/ 0 h 1440000"/>
                <a:gd name="connsiteX1" fmla="*/ 2382 w 1442382"/>
                <a:gd name="connsiteY1" fmla="*/ 0 h 1440000"/>
                <a:gd name="connsiteX2" fmla="*/ 720000 w 1442382"/>
                <a:gd name="connsiteY2" fmla="*/ 0 h 1440000"/>
                <a:gd name="connsiteX3" fmla="*/ 1442382 w 1442382"/>
                <a:gd name="connsiteY3" fmla="*/ 0 h 1440000"/>
                <a:gd name="connsiteX4" fmla="*/ 1442382 w 1442382"/>
                <a:gd name="connsiteY4" fmla="*/ 720000 h 1440000"/>
                <a:gd name="connsiteX5" fmla="*/ 722382 w 1442382"/>
                <a:gd name="connsiteY5" fmla="*/ 1440000 h 1440000"/>
                <a:gd name="connsiteX6" fmla="*/ 721191 w 1442382"/>
                <a:gd name="connsiteY6" fmla="*/ 1438809 h 1440000"/>
                <a:gd name="connsiteX7" fmla="*/ 720000 w 1442382"/>
                <a:gd name="connsiteY7" fmla="*/ 1440000 h 1440000"/>
                <a:gd name="connsiteX8" fmla="*/ 0 w 1442382"/>
                <a:gd name="connsiteY8" fmla="*/ 144000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2382" h="1440000">
                  <a:moveTo>
                    <a:pt x="0" y="0"/>
                  </a:moveTo>
                  <a:lnTo>
                    <a:pt x="2382" y="0"/>
                  </a:lnTo>
                  <a:lnTo>
                    <a:pt x="720000" y="0"/>
                  </a:lnTo>
                  <a:lnTo>
                    <a:pt x="1442382" y="0"/>
                  </a:lnTo>
                  <a:lnTo>
                    <a:pt x="1442382" y="720000"/>
                  </a:lnTo>
                  <a:lnTo>
                    <a:pt x="722382" y="1440000"/>
                  </a:lnTo>
                  <a:lnTo>
                    <a:pt x="721191" y="1438809"/>
                  </a:lnTo>
                  <a:lnTo>
                    <a:pt x="720000" y="1440000"/>
                  </a:lnTo>
                  <a:lnTo>
                    <a:pt x="0" y="1440000"/>
                  </a:lnTo>
                  <a:close/>
                </a:path>
              </a:pathLst>
            </a:custGeom>
            <a:solidFill>
              <a:srgbClr val="4C67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743673" y="2171700"/>
              <a:ext cx="376967" cy="558798"/>
            </a:xfrm>
            <a:prstGeom prst="rect">
              <a:avLst/>
            </a:prstGeom>
          </p:spPr>
        </p:pic>
      </p:grpSp>
      <p:grpSp>
        <p:nvGrpSpPr>
          <p:cNvPr id="16" name="组合 15"/>
          <p:cNvGrpSpPr/>
          <p:nvPr/>
        </p:nvGrpSpPr>
        <p:grpSpPr>
          <a:xfrm>
            <a:off x="6173582" y="2265660"/>
            <a:ext cx="1548172" cy="1550476"/>
            <a:chOff x="6096000" y="1719580"/>
            <a:chExt cx="1706880" cy="1709420"/>
          </a:xfrm>
        </p:grpSpPr>
        <p:sp>
          <p:nvSpPr>
            <p:cNvPr id="25" name="2"/>
            <p:cNvSpPr/>
            <p:nvPr/>
          </p:nvSpPr>
          <p:spPr>
            <a:xfrm rot="5400000">
              <a:off x="6094730" y="1720850"/>
              <a:ext cx="1709420" cy="1706880"/>
            </a:xfrm>
            <a:custGeom>
              <a:avLst/>
              <a:gdLst>
                <a:gd name="connsiteX0" fmla="*/ 0 w 1442382"/>
                <a:gd name="connsiteY0" fmla="*/ 0 h 1440000"/>
                <a:gd name="connsiteX1" fmla="*/ 2382 w 1442382"/>
                <a:gd name="connsiteY1" fmla="*/ 0 h 1440000"/>
                <a:gd name="connsiteX2" fmla="*/ 720000 w 1442382"/>
                <a:gd name="connsiteY2" fmla="*/ 0 h 1440000"/>
                <a:gd name="connsiteX3" fmla="*/ 1442382 w 1442382"/>
                <a:gd name="connsiteY3" fmla="*/ 0 h 1440000"/>
                <a:gd name="connsiteX4" fmla="*/ 1442382 w 1442382"/>
                <a:gd name="connsiteY4" fmla="*/ 720000 h 1440000"/>
                <a:gd name="connsiteX5" fmla="*/ 722382 w 1442382"/>
                <a:gd name="connsiteY5" fmla="*/ 1440000 h 1440000"/>
                <a:gd name="connsiteX6" fmla="*/ 721191 w 1442382"/>
                <a:gd name="connsiteY6" fmla="*/ 1438809 h 1440000"/>
                <a:gd name="connsiteX7" fmla="*/ 720000 w 1442382"/>
                <a:gd name="connsiteY7" fmla="*/ 1440000 h 1440000"/>
                <a:gd name="connsiteX8" fmla="*/ 0 w 1442382"/>
                <a:gd name="connsiteY8" fmla="*/ 144000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2382" h="1440000">
                  <a:moveTo>
                    <a:pt x="0" y="0"/>
                  </a:moveTo>
                  <a:lnTo>
                    <a:pt x="2382" y="0"/>
                  </a:lnTo>
                  <a:lnTo>
                    <a:pt x="720000" y="0"/>
                  </a:lnTo>
                  <a:lnTo>
                    <a:pt x="1442382" y="0"/>
                  </a:lnTo>
                  <a:lnTo>
                    <a:pt x="1442382" y="720000"/>
                  </a:lnTo>
                  <a:lnTo>
                    <a:pt x="722382" y="1440000"/>
                  </a:lnTo>
                  <a:lnTo>
                    <a:pt x="721191" y="1438809"/>
                  </a:lnTo>
                  <a:lnTo>
                    <a:pt x="720000" y="1440000"/>
                  </a:lnTo>
                  <a:lnTo>
                    <a:pt x="0" y="1440000"/>
                  </a:lnTo>
                  <a:close/>
                </a:path>
              </a:pathLst>
            </a:custGeom>
            <a:solidFill>
              <a:srgbClr val="4C67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52701" y="2171700"/>
              <a:ext cx="585407" cy="558798"/>
            </a:xfrm>
            <a:prstGeom prst="rect">
              <a:avLst/>
            </a:prstGeom>
          </p:spPr>
        </p:pic>
      </p:grpSp>
      <p:grpSp>
        <p:nvGrpSpPr>
          <p:cNvPr id="18" name="组合 17"/>
          <p:cNvGrpSpPr/>
          <p:nvPr/>
        </p:nvGrpSpPr>
        <p:grpSpPr>
          <a:xfrm>
            <a:off x="4498124" y="3923840"/>
            <a:ext cx="1548172" cy="1550476"/>
            <a:chOff x="4248785" y="3547745"/>
            <a:chExt cx="1706880" cy="1709420"/>
          </a:xfrm>
        </p:grpSpPr>
        <p:sp>
          <p:nvSpPr>
            <p:cNvPr id="23" name="2"/>
            <p:cNvSpPr/>
            <p:nvPr/>
          </p:nvSpPr>
          <p:spPr>
            <a:xfrm rot="16200000">
              <a:off x="4247515" y="3549015"/>
              <a:ext cx="1709420" cy="1706880"/>
            </a:xfrm>
            <a:custGeom>
              <a:avLst/>
              <a:gdLst>
                <a:gd name="connsiteX0" fmla="*/ 0 w 1442382"/>
                <a:gd name="connsiteY0" fmla="*/ 0 h 1440000"/>
                <a:gd name="connsiteX1" fmla="*/ 2382 w 1442382"/>
                <a:gd name="connsiteY1" fmla="*/ 0 h 1440000"/>
                <a:gd name="connsiteX2" fmla="*/ 720000 w 1442382"/>
                <a:gd name="connsiteY2" fmla="*/ 0 h 1440000"/>
                <a:gd name="connsiteX3" fmla="*/ 1442382 w 1442382"/>
                <a:gd name="connsiteY3" fmla="*/ 0 h 1440000"/>
                <a:gd name="connsiteX4" fmla="*/ 1442382 w 1442382"/>
                <a:gd name="connsiteY4" fmla="*/ 720000 h 1440000"/>
                <a:gd name="connsiteX5" fmla="*/ 722382 w 1442382"/>
                <a:gd name="connsiteY5" fmla="*/ 1440000 h 1440000"/>
                <a:gd name="connsiteX6" fmla="*/ 721191 w 1442382"/>
                <a:gd name="connsiteY6" fmla="*/ 1438809 h 1440000"/>
                <a:gd name="connsiteX7" fmla="*/ 720000 w 1442382"/>
                <a:gd name="connsiteY7" fmla="*/ 1440000 h 1440000"/>
                <a:gd name="connsiteX8" fmla="*/ 0 w 1442382"/>
                <a:gd name="connsiteY8" fmla="*/ 144000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2382" h="1440000">
                  <a:moveTo>
                    <a:pt x="0" y="0"/>
                  </a:moveTo>
                  <a:lnTo>
                    <a:pt x="2382" y="0"/>
                  </a:lnTo>
                  <a:lnTo>
                    <a:pt x="720000" y="0"/>
                  </a:lnTo>
                  <a:lnTo>
                    <a:pt x="1442382" y="0"/>
                  </a:lnTo>
                  <a:lnTo>
                    <a:pt x="1442382" y="720000"/>
                  </a:lnTo>
                  <a:lnTo>
                    <a:pt x="722382" y="1440000"/>
                  </a:lnTo>
                  <a:lnTo>
                    <a:pt x="721191" y="1438809"/>
                  </a:lnTo>
                  <a:lnTo>
                    <a:pt x="720000" y="1440000"/>
                  </a:lnTo>
                  <a:lnTo>
                    <a:pt x="0" y="1440000"/>
                  </a:lnTo>
                  <a:close/>
                </a:path>
              </a:pathLst>
            </a:custGeom>
            <a:solidFill>
              <a:srgbClr val="4C67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8279" y="4156613"/>
              <a:ext cx="527754" cy="558798"/>
            </a:xfrm>
            <a:prstGeom prst="rect">
              <a:avLst/>
            </a:prstGeom>
          </p:spPr>
        </p:pic>
      </p:grpSp>
      <p:grpSp>
        <p:nvGrpSpPr>
          <p:cNvPr id="19" name="组合 18"/>
          <p:cNvGrpSpPr/>
          <p:nvPr/>
        </p:nvGrpSpPr>
        <p:grpSpPr>
          <a:xfrm>
            <a:off x="6172430" y="3924992"/>
            <a:ext cx="1550476" cy="1548172"/>
            <a:chOff x="6094730" y="3549015"/>
            <a:chExt cx="1709420" cy="1706880"/>
          </a:xfrm>
        </p:grpSpPr>
        <p:sp>
          <p:nvSpPr>
            <p:cNvPr id="21" name="2"/>
            <p:cNvSpPr/>
            <p:nvPr/>
          </p:nvSpPr>
          <p:spPr>
            <a:xfrm rot="10800000">
              <a:off x="6094730" y="3549015"/>
              <a:ext cx="1709420" cy="1706880"/>
            </a:xfrm>
            <a:custGeom>
              <a:avLst/>
              <a:gdLst>
                <a:gd name="connsiteX0" fmla="*/ 0 w 1442382"/>
                <a:gd name="connsiteY0" fmla="*/ 0 h 1440000"/>
                <a:gd name="connsiteX1" fmla="*/ 2382 w 1442382"/>
                <a:gd name="connsiteY1" fmla="*/ 0 h 1440000"/>
                <a:gd name="connsiteX2" fmla="*/ 720000 w 1442382"/>
                <a:gd name="connsiteY2" fmla="*/ 0 h 1440000"/>
                <a:gd name="connsiteX3" fmla="*/ 1442382 w 1442382"/>
                <a:gd name="connsiteY3" fmla="*/ 0 h 1440000"/>
                <a:gd name="connsiteX4" fmla="*/ 1442382 w 1442382"/>
                <a:gd name="connsiteY4" fmla="*/ 720000 h 1440000"/>
                <a:gd name="connsiteX5" fmla="*/ 722382 w 1442382"/>
                <a:gd name="connsiteY5" fmla="*/ 1440000 h 1440000"/>
                <a:gd name="connsiteX6" fmla="*/ 721191 w 1442382"/>
                <a:gd name="connsiteY6" fmla="*/ 1438809 h 1440000"/>
                <a:gd name="connsiteX7" fmla="*/ 720000 w 1442382"/>
                <a:gd name="connsiteY7" fmla="*/ 1440000 h 1440000"/>
                <a:gd name="connsiteX8" fmla="*/ 0 w 1442382"/>
                <a:gd name="connsiteY8" fmla="*/ 144000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2382" h="1440000">
                  <a:moveTo>
                    <a:pt x="0" y="0"/>
                  </a:moveTo>
                  <a:lnTo>
                    <a:pt x="2382" y="0"/>
                  </a:lnTo>
                  <a:lnTo>
                    <a:pt x="720000" y="0"/>
                  </a:lnTo>
                  <a:lnTo>
                    <a:pt x="1442382" y="0"/>
                  </a:lnTo>
                  <a:lnTo>
                    <a:pt x="1442382" y="720000"/>
                  </a:lnTo>
                  <a:lnTo>
                    <a:pt x="722382" y="1440000"/>
                  </a:lnTo>
                  <a:lnTo>
                    <a:pt x="721191" y="1438809"/>
                  </a:lnTo>
                  <a:lnTo>
                    <a:pt x="720000" y="1440000"/>
                  </a:lnTo>
                  <a:lnTo>
                    <a:pt x="0" y="1440000"/>
                  </a:lnTo>
                  <a:close/>
                </a:path>
              </a:pathLst>
            </a:custGeom>
            <a:solidFill>
              <a:srgbClr val="4C67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85962" y="4156613"/>
              <a:ext cx="518884" cy="558798"/>
            </a:xfrm>
            <a:prstGeom prst="rect">
              <a:avLst/>
            </a:prstGeom>
          </p:spPr>
        </p:pic>
      </p:grpSp>
      <p:grpSp>
        <p:nvGrpSpPr>
          <p:cNvPr id="29" name="组合 28"/>
          <p:cNvGrpSpPr/>
          <p:nvPr/>
        </p:nvGrpSpPr>
        <p:grpSpPr>
          <a:xfrm>
            <a:off x="1523910" y="2178561"/>
            <a:ext cx="2583542" cy="1757693"/>
            <a:chOff x="1467939" y="3093769"/>
            <a:chExt cx="2583542" cy="1757693"/>
          </a:xfrm>
        </p:grpSpPr>
        <p:sp>
          <p:nvSpPr>
            <p:cNvPr id="30" name="矩形 29"/>
            <p:cNvSpPr/>
            <p:nvPr/>
          </p:nvSpPr>
          <p:spPr>
            <a:xfrm>
              <a:off x="2276178" y="3093769"/>
              <a:ext cx="1123274" cy="4616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 hangingPunct="0"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4C678E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rPr>
                <a:t>后端</a:t>
              </a:r>
              <a:endParaRPr lang="zh-CN" altLang="en-US" sz="2000" b="1" dirty="0">
                <a:solidFill>
                  <a:srgbClr val="4C678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467939" y="3744022"/>
              <a:ext cx="2583542" cy="11074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342900" indent="-342900" algn="just" hangingPunct="0">
                <a:lnSpc>
                  <a:spcPct val="150000"/>
                </a:lnSpc>
                <a:buAutoNum type="arabicPeriod"/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Spring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Boot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endParaRPr>
            </a:p>
            <a:p>
              <a:pPr marL="342900" indent="-342900" algn="just" hangingPunct="0">
                <a:lnSpc>
                  <a:spcPct val="150000"/>
                </a:lnSpc>
                <a:buAutoNum type="arabicPeriod"/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MyBatis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endParaRPr>
            </a:p>
            <a:p>
              <a:pPr marL="342900" indent="-342900" algn="just" hangingPunct="0">
                <a:lnSpc>
                  <a:spcPct val="150000"/>
                </a:lnSpc>
                <a:buAutoNum type="arabicPeriod"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knife4j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480095" y="4039111"/>
            <a:ext cx="2583542" cy="1319543"/>
            <a:chOff x="1400629" y="3051859"/>
            <a:chExt cx="2583542" cy="1319543"/>
          </a:xfrm>
        </p:grpSpPr>
        <p:sp>
          <p:nvSpPr>
            <p:cNvPr id="34" name="矩形 33"/>
            <p:cNvSpPr/>
            <p:nvPr/>
          </p:nvSpPr>
          <p:spPr>
            <a:xfrm>
              <a:off x="2130763" y="3051859"/>
              <a:ext cx="1123274" cy="4616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 hangingPunct="0"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4C678E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rPr>
                <a:t>数据库</a:t>
              </a:r>
              <a:endParaRPr lang="zh-CN" altLang="en-US" sz="2000" b="1" dirty="0">
                <a:solidFill>
                  <a:srgbClr val="4C678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400629" y="3632897"/>
              <a:ext cx="2583542" cy="7385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342900" indent="-342900" algn="just" hangingPunct="0">
                <a:lnSpc>
                  <a:spcPct val="150000"/>
                </a:lnSpc>
                <a:buAutoNum type="arabicPeriod"/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MySQL8.0.29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endParaRPr>
            </a:p>
            <a:p>
              <a:pPr marL="342900" indent="-342900" algn="just" hangingPunct="0">
                <a:lnSpc>
                  <a:spcPct val="150000"/>
                </a:lnSpc>
                <a:buAutoNum type="arabicPeriod"/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Navicat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8323309" y="1683261"/>
            <a:ext cx="2583542" cy="2058048"/>
            <a:chOff x="1400629" y="3051859"/>
            <a:chExt cx="2583542" cy="2058048"/>
          </a:xfrm>
        </p:grpSpPr>
        <p:sp>
          <p:nvSpPr>
            <p:cNvPr id="38" name="矩形 37"/>
            <p:cNvSpPr/>
            <p:nvPr/>
          </p:nvSpPr>
          <p:spPr>
            <a:xfrm>
              <a:off x="2130763" y="3051859"/>
              <a:ext cx="1123274" cy="4616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 hangingPunct="0"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4C678E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rPr>
                <a:t>前端</a:t>
              </a:r>
              <a:endParaRPr lang="zh-CN" altLang="en-US" sz="2000" b="1" dirty="0">
                <a:solidFill>
                  <a:srgbClr val="4C678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400629" y="3632897"/>
              <a:ext cx="2583542" cy="14770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342900" indent="-342900" algn="just" hangingPunct="0">
                <a:lnSpc>
                  <a:spcPct val="150000"/>
                </a:lnSpc>
                <a:buAutoNum type="arabicPeriod"/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Vue.js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endParaRPr>
            </a:p>
            <a:p>
              <a:pPr marL="342900" indent="-342900" algn="just" hangingPunct="0">
                <a:lnSpc>
                  <a:spcPct val="150000"/>
                </a:lnSpc>
                <a:buAutoNum type="arabicPeriod"/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Element-UI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endParaRPr>
            </a:p>
            <a:p>
              <a:pPr marL="342900" indent="-342900" algn="just" hangingPunct="0">
                <a:lnSpc>
                  <a:spcPct val="150000"/>
                </a:lnSpc>
                <a:buAutoNum type="arabicPeriod"/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Echarts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endParaRPr>
            </a:p>
            <a:p>
              <a:pPr marL="342900" indent="-342900" algn="just" hangingPunct="0">
                <a:lnSpc>
                  <a:spcPct val="150000"/>
                </a:lnSpc>
                <a:buAutoNum type="arabicPeriod"/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Axios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8135984" y="4105151"/>
            <a:ext cx="2583542" cy="1319543"/>
            <a:chOff x="1400629" y="3051859"/>
            <a:chExt cx="2583542" cy="1319543"/>
          </a:xfrm>
        </p:grpSpPr>
        <p:sp>
          <p:nvSpPr>
            <p:cNvPr id="41" name="矩形 40"/>
            <p:cNvSpPr/>
            <p:nvPr/>
          </p:nvSpPr>
          <p:spPr>
            <a:xfrm>
              <a:off x="2130763" y="3051859"/>
              <a:ext cx="1123274" cy="4616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 hangingPunct="0"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4C678E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rPr>
                <a:t>平台</a:t>
              </a:r>
              <a:r>
                <a:rPr lang="zh-CN" altLang="en-US" sz="2000" b="1" dirty="0">
                  <a:solidFill>
                    <a:srgbClr val="4C678E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rPr>
                <a:t>服务</a:t>
              </a:r>
              <a:endParaRPr lang="zh-CN" altLang="en-US" sz="2000" b="1" dirty="0">
                <a:solidFill>
                  <a:srgbClr val="4C678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400629" y="3632897"/>
              <a:ext cx="2583542" cy="7385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342900" indent="-342900" algn="just" hangingPunct="0">
                <a:lnSpc>
                  <a:spcPct val="150000"/>
                </a:lnSpc>
                <a:buAutoNum type="arabicPeriod"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阿里云轻量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服务器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endParaRPr>
            </a:p>
            <a:p>
              <a:pPr marL="342900" indent="-342900" algn="just" hangingPunct="0">
                <a:lnSpc>
                  <a:spcPct val="150000"/>
                </a:lnSpc>
                <a:buAutoNum type="arabicPeriod"/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Nginx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17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5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40" t="39493" r="26084" b="24455"/>
          <a:stretch>
            <a:fillRect/>
          </a:stretch>
        </p:blipFill>
        <p:spPr>
          <a:xfrm>
            <a:off x="0" y="0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3" name="矩形 12"/>
          <p:cNvSpPr/>
          <p:nvPr/>
        </p:nvSpPr>
        <p:spPr>
          <a:xfrm>
            <a:off x="0" y="0"/>
            <a:ext cx="12192000" cy="3733800"/>
          </a:xfrm>
          <a:prstGeom prst="rect">
            <a:avLst/>
          </a:prstGeom>
          <a:gradFill flip="none" rotWithShape="1">
            <a:gsLst>
              <a:gs pos="27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1379385" y="2045825"/>
            <a:ext cx="292388" cy="321266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700" spc="600" dirty="0">
                <a:solidFill>
                  <a:srgbClr val="4C678E"/>
                </a:solidFill>
                <a:latin typeface="汉仪铁线黑-65简" panose="00020600040101010101" pitchFamily="18" charset="-122"/>
                <a:ea typeface="汉仪铁线黑-65简" panose="00020600040101010101" pitchFamily="18" charset="-122"/>
              </a:rPr>
              <a:t>GRADUATION DEFENSE</a:t>
            </a:r>
            <a:endParaRPr lang="zh-CN" altLang="en-US" sz="700" spc="600" dirty="0">
              <a:solidFill>
                <a:srgbClr val="4C678E"/>
              </a:solidFill>
              <a:latin typeface="汉仪铁线黑-65简" panose="00020600040101010101" pitchFamily="18" charset="-122"/>
              <a:ea typeface="汉仪铁线黑-65简" panose="00020600040101010101" pitchFamily="18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082971" y="2715444"/>
            <a:ext cx="3191329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4C678E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sym typeface="+mn-ea"/>
              </a:rPr>
              <a:t>项目展示</a:t>
            </a:r>
            <a:endParaRPr lang="zh-CN" altLang="en-US" sz="5400" dirty="0">
              <a:solidFill>
                <a:srgbClr val="4C678E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332514" y="2423344"/>
            <a:ext cx="299538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>
                <a:ln>
                  <a:solidFill>
                    <a:schemeClr val="accent1">
                      <a:shade val="50000"/>
                    </a:schemeClr>
                  </a:solidFill>
                </a:ln>
                <a:noFill/>
                <a:latin typeface="汉仪铁线黑-65简" panose="00020600040101010101" pitchFamily="18" charset="-122"/>
                <a:ea typeface="汉仪铁线黑-65简" panose="00020600040101010101" pitchFamily="18" charset="-122"/>
              </a:rPr>
              <a:t>03</a:t>
            </a:r>
            <a:endParaRPr lang="zh-CN" altLang="en-US" sz="16600" dirty="0">
              <a:ln>
                <a:solidFill>
                  <a:schemeClr val="accent1">
                    <a:shade val="50000"/>
                  </a:schemeClr>
                </a:solidFill>
              </a:ln>
              <a:noFill/>
              <a:latin typeface="汉仪铁线黑-65简" panose="00020600040101010101" pitchFamily="18" charset="-122"/>
              <a:ea typeface="汉仪铁线黑-65简" panose="00020600040101010101" pitchFamily="18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7238027" y="3590718"/>
            <a:ext cx="3264874" cy="2533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hangingPunct="0">
              <a:lnSpc>
                <a:spcPct val="150000"/>
              </a:lnSpc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展示项目的完整功能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+mn-lt"/>
            </a:endParaRPr>
          </a:p>
        </p:txBody>
      </p:sp>
      <p:sp>
        <p:nvSpPr>
          <p:cNvPr id="59" name="矩形: 圆角 58"/>
          <p:cNvSpPr/>
          <p:nvPr/>
        </p:nvSpPr>
        <p:spPr>
          <a:xfrm>
            <a:off x="10576243" y="695685"/>
            <a:ext cx="1021404" cy="457816"/>
          </a:xfrm>
          <a:prstGeom prst="roundRect">
            <a:avLst/>
          </a:prstGeom>
          <a:solidFill>
            <a:schemeClr val="bg1"/>
          </a:solidFill>
          <a:ln>
            <a:solidFill>
              <a:srgbClr val="4C67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4C678E"/>
                </a:solidFill>
                <a:latin typeface="汉仪铁线黑-65简" panose="00020600040101010101" pitchFamily="18" charset="-122"/>
                <a:ea typeface="汉仪铁线黑-65简" panose="00020600040101010101" pitchFamily="18" charset="-122"/>
              </a:rPr>
              <a:t>PART</a:t>
            </a:r>
            <a:endParaRPr lang="zh-CN" altLang="en-US" dirty="0">
              <a:solidFill>
                <a:srgbClr val="4C678E"/>
              </a:solidFill>
              <a:latin typeface="汉仪铁线黑-65简" panose="00020600040101010101" pitchFamily="18" charset="-122"/>
              <a:ea typeface="汉仪铁线黑-65简" panose="00020600040101010101" pitchFamily="18" charset="-122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1257813" y="694177"/>
            <a:ext cx="4520175" cy="569635"/>
            <a:chOff x="706580" y="632385"/>
            <a:chExt cx="4520175" cy="569635"/>
          </a:xfrm>
        </p:grpSpPr>
        <p:sp>
          <p:nvSpPr>
            <p:cNvPr id="65" name="文本框 64"/>
            <p:cNvSpPr txBox="1"/>
            <p:nvPr/>
          </p:nvSpPr>
          <p:spPr>
            <a:xfrm>
              <a:off x="706580" y="632385"/>
              <a:ext cx="2834579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600" dirty="0">
                  <a:solidFill>
                    <a:srgbClr val="4C678E"/>
                  </a:solidFill>
                  <a:latin typeface="汉仪心海行楷W" panose="00020600040101010101" pitchFamily="18" charset="-122"/>
                  <a:ea typeface="汉仪心海行楷W" panose="00020600040101010101" pitchFamily="18" charset="-122"/>
                </a:rPr>
                <a:t>榆林学院</a:t>
              </a:r>
              <a:endParaRPr lang="zh-CN" altLang="en-US" sz="2400" spc="600" dirty="0">
                <a:solidFill>
                  <a:srgbClr val="4C678E"/>
                </a:solidFill>
                <a:latin typeface="汉仪心海行楷W" panose="00020600040101010101" pitchFamily="18" charset="-122"/>
                <a:ea typeface="汉仪心海行楷W" panose="00020600040101010101" pitchFamily="18" charset="-122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744680" y="972150"/>
              <a:ext cx="4482075" cy="229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UNIVERSITY OF SCIENCE AND TECHNOLOGY</a:t>
              </a:r>
              <a:endParaRPr lang="zh-CN" altLang="en-US" sz="9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12" name="矩形: 圆角 11"/>
          <p:cNvSpPr/>
          <p:nvPr/>
        </p:nvSpPr>
        <p:spPr>
          <a:xfrm>
            <a:off x="722087" y="5998029"/>
            <a:ext cx="482600" cy="70481"/>
          </a:xfrm>
          <a:prstGeom prst="round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ísļîḓé"/>
          <p:cNvGrpSpPr/>
          <p:nvPr/>
        </p:nvGrpSpPr>
        <p:grpSpPr>
          <a:xfrm>
            <a:off x="693300" y="729226"/>
            <a:ext cx="519548" cy="519548"/>
            <a:chOff x="5683121" y="1558109"/>
            <a:chExt cx="673626" cy="673626"/>
          </a:xfrm>
        </p:grpSpPr>
        <p:sp>
          <p:nvSpPr>
            <p:cNvPr id="68" name="ïşļíḋê"/>
            <p:cNvSpPr/>
            <p:nvPr/>
          </p:nvSpPr>
          <p:spPr>
            <a:xfrm>
              <a:off x="5683121" y="1558109"/>
              <a:ext cx="673626" cy="673626"/>
            </a:xfrm>
            <a:custGeom>
              <a:avLst/>
              <a:gdLst>
                <a:gd name="connsiteX0" fmla="*/ 274320 w 548640"/>
                <a:gd name="connsiteY0" fmla="*/ 0 h 548640"/>
                <a:gd name="connsiteX1" fmla="*/ 548640 w 548640"/>
                <a:gd name="connsiteY1" fmla="*/ 274320 h 548640"/>
                <a:gd name="connsiteX2" fmla="*/ 274320 w 548640"/>
                <a:gd name="connsiteY2" fmla="*/ 548640 h 548640"/>
                <a:gd name="connsiteX3" fmla="*/ 0 w 548640"/>
                <a:gd name="connsiteY3" fmla="*/ 274320 h 548640"/>
                <a:gd name="connsiteX4" fmla="*/ 274320 w 548640"/>
                <a:gd name="connsiteY4" fmla="*/ 0 h 54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" h="548640">
                  <a:moveTo>
                    <a:pt x="274320" y="0"/>
                  </a:moveTo>
                  <a:cubicBezTo>
                    <a:pt x="425823" y="0"/>
                    <a:pt x="548640" y="122817"/>
                    <a:pt x="548640" y="274320"/>
                  </a:cubicBezTo>
                  <a:cubicBezTo>
                    <a:pt x="548640" y="425823"/>
                    <a:pt x="425823" y="548640"/>
                    <a:pt x="274320" y="548640"/>
                  </a:cubicBezTo>
                  <a:cubicBezTo>
                    <a:pt x="122817" y="548640"/>
                    <a:pt x="0" y="425823"/>
                    <a:pt x="0" y="274320"/>
                  </a:cubicBezTo>
                  <a:cubicBezTo>
                    <a:pt x="0" y="122817"/>
                    <a:pt x="122817" y="0"/>
                    <a:pt x="274320" y="0"/>
                  </a:cubicBezTo>
                  <a:close/>
                </a:path>
              </a:pathLst>
            </a:custGeom>
            <a:solidFill>
              <a:srgbClr val="4C678E"/>
            </a:solidFill>
            <a:ln w="38100">
              <a:noFill/>
            </a:ln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9" name="îśľîḍe"/>
            <p:cNvSpPr/>
            <p:nvPr/>
          </p:nvSpPr>
          <p:spPr bwMode="auto">
            <a:xfrm>
              <a:off x="5844363" y="1753151"/>
              <a:ext cx="351148" cy="283545"/>
            </a:xfrm>
            <a:custGeom>
              <a:avLst/>
              <a:gdLst>
                <a:gd name="connsiteX0" fmla="*/ 499361 w 608838"/>
                <a:gd name="connsiteY0" fmla="*/ 285654 h 491629"/>
                <a:gd name="connsiteX1" fmla="*/ 499361 w 608838"/>
                <a:gd name="connsiteY1" fmla="*/ 344437 h 491629"/>
                <a:gd name="connsiteX2" fmla="*/ 558245 w 608838"/>
                <a:gd name="connsiteY2" fmla="*/ 344437 h 491629"/>
                <a:gd name="connsiteX3" fmla="*/ 558245 w 608838"/>
                <a:gd name="connsiteY3" fmla="*/ 285654 h 491629"/>
                <a:gd name="connsiteX4" fmla="*/ 50593 w 608838"/>
                <a:gd name="connsiteY4" fmla="*/ 285654 h 491629"/>
                <a:gd name="connsiteX5" fmla="*/ 50593 w 608838"/>
                <a:gd name="connsiteY5" fmla="*/ 344437 h 491629"/>
                <a:gd name="connsiteX6" fmla="*/ 109477 w 608838"/>
                <a:gd name="connsiteY6" fmla="*/ 344437 h 491629"/>
                <a:gd name="connsiteX7" fmla="*/ 109477 w 608838"/>
                <a:gd name="connsiteY7" fmla="*/ 285654 h 491629"/>
                <a:gd name="connsiteX8" fmla="*/ 324062 w 608838"/>
                <a:gd name="connsiteY8" fmla="*/ 265425 h 491629"/>
                <a:gd name="connsiteX9" fmla="*/ 324062 w 608838"/>
                <a:gd name="connsiteY9" fmla="*/ 329947 h 491629"/>
                <a:gd name="connsiteX10" fmla="*/ 388693 w 608838"/>
                <a:gd name="connsiteY10" fmla="*/ 329947 h 491629"/>
                <a:gd name="connsiteX11" fmla="*/ 388693 w 608838"/>
                <a:gd name="connsiteY11" fmla="*/ 265425 h 491629"/>
                <a:gd name="connsiteX12" fmla="*/ 220144 w 608838"/>
                <a:gd name="connsiteY12" fmla="*/ 265425 h 491629"/>
                <a:gd name="connsiteX13" fmla="*/ 220144 w 608838"/>
                <a:gd name="connsiteY13" fmla="*/ 329947 h 491629"/>
                <a:gd name="connsiteX14" fmla="*/ 284775 w 608838"/>
                <a:gd name="connsiteY14" fmla="*/ 329947 h 491629"/>
                <a:gd name="connsiteX15" fmla="*/ 284775 w 608838"/>
                <a:gd name="connsiteY15" fmla="*/ 265425 h 491629"/>
                <a:gd name="connsiteX16" fmla="*/ 499361 w 608838"/>
                <a:gd name="connsiteY16" fmla="*/ 191225 h 491629"/>
                <a:gd name="connsiteX17" fmla="*/ 499361 w 608838"/>
                <a:gd name="connsiteY17" fmla="*/ 250008 h 491629"/>
                <a:gd name="connsiteX18" fmla="*/ 558245 w 608838"/>
                <a:gd name="connsiteY18" fmla="*/ 250008 h 491629"/>
                <a:gd name="connsiteX19" fmla="*/ 558245 w 608838"/>
                <a:gd name="connsiteY19" fmla="*/ 191225 h 491629"/>
                <a:gd name="connsiteX20" fmla="*/ 50593 w 608838"/>
                <a:gd name="connsiteY20" fmla="*/ 191225 h 491629"/>
                <a:gd name="connsiteX21" fmla="*/ 50593 w 608838"/>
                <a:gd name="connsiteY21" fmla="*/ 250008 h 491629"/>
                <a:gd name="connsiteX22" fmla="*/ 109477 w 608838"/>
                <a:gd name="connsiteY22" fmla="*/ 250008 h 491629"/>
                <a:gd name="connsiteX23" fmla="*/ 109477 w 608838"/>
                <a:gd name="connsiteY23" fmla="*/ 191225 h 491629"/>
                <a:gd name="connsiteX24" fmla="*/ 324062 w 608838"/>
                <a:gd name="connsiteY24" fmla="*/ 161682 h 491629"/>
                <a:gd name="connsiteX25" fmla="*/ 324062 w 608838"/>
                <a:gd name="connsiteY25" fmla="*/ 226204 h 491629"/>
                <a:gd name="connsiteX26" fmla="*/ 388693 w 608838"/>
                <a:gd name="connsiteY26" fmla="*/ 226204 h 491629"/>
                <a:gd name="connsiteX27" fmla="*/ 388693 w 608838"/>
                <a:gd name="connsiteY27" fmla="*/ 161682 h 491629"/>
                <a:gd name="connsiteX28" fmla="*/ 220144 w 608838"/>
                <a:gd name="connsiteY28" fmla="*/ 161682 h 491629"/>
                <a:gd name="connsiteX29" fmla="*/ 220144 w 608838"/>
                <a:gd name="connsiteY29" fmla="*/ 226204 h 491629"/>
                <a:gd name="connsiteX30" fmla="*/ 284775 w 608838"/>
                <a:gd name="connsiteY30" fmla="*/ 226204 h 491629"/>
                <a:gd name="connsiteX31" fmla="*/ 284775 w 608838"/>
                <a:gd name="connsiteY31" fmla="*/ 161682 h 491629"/>
                <a:gd name="connsiteX32" fmla="*/ 499361 w 608838"/>
                <a:gd name="connsiteY32" fmla="*/ 96797 h 491629"/>
                <a:gd name="connsiteX33" fmla="*/ 499361 w 608838"/>
                <a:gd name="connsiteY33" fmla="*/ 155579 h 491629"/>
                <a:gd name="connsiteX34" fmla="*/ 558245 w 608838"/>
                <a:gd name="connsiteY34" fmla="*/ 155579 h 491629"/>
                <a:gd name="connsiteX35" fmla="*/ 558245 w 608838"/>
                <a:gd name="connsiteY35" fmla="*/ 96797 h 491629"/>
                <a:gd name="connsiteX36" fmla="*/ 50593 w 608838"/>
                <a:gd name="connsiteY36" fmla="*/ 96797 h 491629"/>
                <a:gd name="connsiteX37" fmla="*/ 50593 w 608838"/>
                <a:gd name="connsiteY37" fmla="*/ 155579 h 491629"/>
                <a:gd name="connsiteX38" fmla="*/ 109477 w 608838"/>
                <a:gd name="connsiteY38" fmla="*/ 155579 h 491629"/>
                <a:gd name="connsiteX39" fmla="*/ 109477 w 608838"/>
                <a:gd name="connsiteY39" fmla="*/ 96797 h 491629"/>
                <a:gd name="connsiteX40" fmla="*/ 324062 w 608838"/>
                <a:gd name="connsiteY40" fmla="*/ 57938 h 491629"/>
                <a:gd name="connsiteX41" fmla="*/ 324062 w 608838"/>
                <a:gd name="connsiteY41" fmla="*/ 122461 h 491629"/>
                <a:gd name="connsiteX42" fmla="*/ 388693 w 608838"/>
                <a:gd name="connsiteY42" fmla="*/ 122461 h 491629"/>
                <a:gd name="connsiteX43" fmla="*/ 388693 w 608838"/>
                <a:gd name="connsiteY43" fmla="*/ 57938 h 491629"/>
                <a:gd name="connsiteX44" fmla="*/ 220144 w 608838"/>
                <a:gd name="connsiteY44" fmla="*/ 57938 h 491629"/>
                <a:gd name="connsiteX45" fmla="*/ 220144 w 608838"/>
                <a:gd name="connsiteY45" fmla="*/ 122461 h 491629"/>
                <a:gd name="connsiteX46" fmla="*/ 284775 w 608838"/>
                <a:gd name="connsiteY46" fmla="*/ 122461 h 491629"/>
                <a:gd name="connsiteX47" fmla="*/ 284775 w 608838"/>
                <a:gd name="connsiteY47" fmla="*/ 57938 h 491629"/>
                <a:gd name="connsiteX48" fmla="*/ 469401 w 608838"/>
                <a:gd name="connsiteY48" fmla="*/ 44033 h 491629"/>
                <a:gd name="connsiteX49" fmla="*/ 608838 w 608838"/>
                <a:gd name="connsiteY49" fmla="*/ 44033 h 491629"/>
                <a:gd name="connsiteX50" fmla="*/ 608838 w 608838"/>
                <a:gd name="connsiteY50" fmla="*/ 491629 h 491629"/>
                <a:gd name="connsiteX51" fmla="*/ 510950 w 608838"/>
                <a:gd name="connsiteY51" fmla="*/ 491629 h 491629"/>
                <a:gd name="connsiteX52" fmla="*/ 510950 w 608838"/>
                <a:gd name="connsiteY52" fmla="*/ 391651 h 491629"/>
                <a:gd name="connsiteX53" fmla="*/ 469401 w 608838"/>
                <a:gd name="connsiteY53" fmla="*/ 391651 h 491629"/>
                <a:gd name="connsiteX54" fmla="*/ 0 w 608838"/>
                <a:gd name="connsiteY54" fmla="*/ 44033 h 491629"/>
                <a:gd name="connsiteX55" fmla="*/ 139437 w 608838"/>
                <a:gd name="connsiteY55" fmla="*/ 44033 h 491629"/>
                <a:gd name="connsiteX56" fmla="*/ 139437 w 608838"/>
                <a:gd name="connsiteY56" fmla="*/ 391651 h 491629"/>
                <a:gd name="connsiteX57" fmla="*/ 97889 w 608838"/>
                <a:gd name="connsiteY57" fmla="*/ 391651 h 491629"/>
                <a:gd name="connsiteX58" fmla="*/ 97889 w 608838"/>
                <a:gd name="connsiteY58" fmla="*/ 491629 h 491629"/>
                <a:gd name="connsiteX59" fmla="*/ 0 w 608838"/>
                <a:gd name="connsiteY59" fmla="*/ 491629 h 491629"/>
                <a:gd name="connsiteX60" fmla="*/ 164558 w 608838"/>
                <a:gd name="connsiteY60" fmla="*/ 0 h 491629"/>
                <a:gd name="connsiteX61" fmla="*/ 444279 w 608838"/>
                <a:gd name="connsiteY61" fmla="*/ 0 h 491629"/>
                <a:gd name="connsiteX62" fmla="*/ 444279 w 608838"/>
                <a:gd name="connsiteY62" fmla="*/ 491629 h 491629"/>
                <a:gd name="connsiteX63" fmla="*/ 336781 w 608838"/>
                <a:gd name="connsiteY63" fmla="*/ 491629 h 491629"/>
                <a:gd name="connsiteX64" fmla="*/ 336781 w 608838"/>
                <a:gd name="connsiteY64" fmla="*/ 381866 h 491629"/>
                <a:gd name="connsiteX65" fmla="*/ 272056 w 608838"/>
                <a:gd name="connsiteY65" fmla="*/ 381866 h 491629"/>
                <a:gd name="connsiteX66" fmla="*/ 272056 w 608838"/>
                <a:gd name="connsiteY66" fmla="*/ 491629 h 491629"/>
                <a:gd name="connsiteX67" fmla="*/ 164558 w 608838"/>
                <a:gd name="connsiteY67" fmla="*/ 491629 h 491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08838" h="491629">
                  <a:moveTo>
                    <a:pt x="499361" y="285654"/>
                  </a:moveTo>
                  <a:lnTo>
                    <a:pt x="499361" y="344437"/>
                  </a:lnTo>
                  <a:lnTo>
                    <a:pt x="558245" y="344437"/>
                  </a:lnTo>
                  <a:lnTo>
                    <a:pt x="558245" y="285654"/>
                  </a:lnTo>
                  <a:close/>
                  <a:moveTo>
                    <a:pt x="50593" y="285654"/>
                  </a:moveTo>
                  <a:lnTo>
                    <a:pt x="50593" y="344437"/>
                  </a:lnTo>
                  <a:lnTo>
                    <a:pt x="109477" y="344437"/>
                  </a:lnTo>
                  <a:lnTo>
                    <a:pt x="109477" y="285654"/>
                  </a:lnTo>
                  <a:close/>
                  <a:moveTo>
                    <a:pt x="324062" y="265425"/>
                  </a:moveTo>
                  <a:lnTo>
                    <a:pt x="324062" y="329947"/>
                  </a:lnTo>
                  <a:lnTo>
                    <a:pt x="388693" y="329947"/>
                  </a:lnTo>
                  <a:lnTo>
                    <a:pt x="388693" y="265425"/>
                  </a:lnTo>
                  <a:close/>
                  <a:moveTo>
                    <a:pt x="220144" y="265425"/>
                  </a:moveTo>
                  <a:lnTo>
                    <a:pt x="220144" y="329947"/>
                  </a:lnTo>
                  <a:lnTo>
                    <a:pt x="284775" y="329947"/>
                  </a:lnTo>
                  <a:lnTo>
                    <a:pt x="284775" y="265425"/>
                  </a:lnTo>
                  <a:close/>
                  <a:moveTo>
                    <a:pt x="499361" y="191225"/>
                  </a:moveTo>
                  <a:lnTo>
                    <a:pt x="499361" y="250008"/>
                  </a:lnTo>
                  <a:lnTo>
                    <a:pt x="558245" y="250008"/>
                  </a:lnTo>
                  <a:lnTo>
                    <a:pt x="558245" y="191225"/>
                  </a:lnTo>
                  <a:close/>
                  <a:moveTo>
                    <a:pt x="50593" y="191225"/>
                  </a:moveTo>
                  <a:lnTo>
                    <a:pt x="50593" y="250008"/>
                  </a:lnTo>
                  <a:lnTo>
                    <a:pt x="109477" y="250008"/>
                  </a:lnTo>
                  <a:lnTo>
                    <a:pt x="109477" y="191225"/>
                  </a:lnTo>
                  <a:close/>
                  <a:moveTo>
                    <a:pt x="324062" y="161682"/>
                  </a:moveTo>
                  <a:lnTo>
                    <a:pt x="324062" y="226204"/>
                  </a:lnTo>
                  <a:lnTo>
                    <a:pt x="388693" y="226204"/>
                  </a:lnTo>
                  <a:lnTo>
                    <a:pt x="388693" y="161682"/>
                  </a:lnTo>
                  <a:close/>
                  <a:moveTo>
                    <a:pt x="220144" y="161682"/>
                  </a:moveTo>
                  <a:lnTo>
                    <a:pt x="220144" y="226204"/>
                  </a:lnTo>
                  <a:lnTo>
                    <a:pt x="284775" y="226204"/>
                  </a:lnTo>
                  <a:lnTo>
                    <a:pt x="284775" y="161682"/>
                  </a:lnTo>
                  <a:close/>
                  <a:moveTo>
                    <a:pt x="499361" y="96797"/>
                  </a:moveTo>
                  <a:lnTo>
                    <a:pt x="499361" y="155579"/>
                  </a:lnTo>
                  <a:lnTo>
                    <a:pt x="558245" y="155579"/>
                  </a:lnTo>
                  <a:lnTo>
                    <a:pt x="558245" y="96797"/>
                  </a:lnTo>
                  <a:close/>
                  <a:moveTo>
                    <a:pt x="50593" y="96797"/>
                  </a:moveTo>
                  <a:lnTo>
                    <a:pt x="50593" y="155579"/>
                  </a:lnTo>
                  <a:lnTo>
                    <a:pt x="109477" y="155579"/>
                  </a:lnTo>
                  <a:lnTo>
                    <a:pt x="109477" y="96797"/>
                  </a:lnTo>
                  <a:close/>
                  <a:moveTo>
                    <a:pt x="324062" y="57938"/>
                  </a:moveTo>
                  <a:lnTo>
                    <a:pt x="324062" y="122461"/>
                  </a:lnTo>
                  <a:lnTo>
                    <a:pt x="388693" y="122461"/>
                  </a:lnTo>
                  <a:lnTo>
                    <a:pt x="388693" y="57938"/>
                  </a:lnTo>
                  <a:close/>
                  <a:moveTo>
                    <a:pt x="220144" y="57938"/>
                  </a:moveTo>
                  <a:lnTo>
                    <a:pt x="220144" y="122461"/>
                  </a:lnTo>
                  <a:lnTo>
                    <a:pt x="284775" y="122461"/>
                  </a:lnTo>
                  <a:lnTo>
                    <a:pt x="284775" y="57938"/>
                  </a:lnTo>
                  <a:close/>
                  <a:moveTo>
                    <a:pt x="469401" y="44033"/>
                  </a:moveTo>
                  <a:lnTo>
                    <a:pt x="608838" y="44033"/>
                  </a:lnTo>
                  <a:lnTo>
                    <a:pt x="608838" y="491629"/>
                  </a:lnTo>
                  <a:lnTo>
                    <a:pt x="510950" y="491629"/>
                  </a:lnTo>
                  <a:lnTo>
                    <a:pt x="510950" y="391651"/>
                  </a:lnTo>
                  <a:lnTo>
                    <a:pt x="469401" y="391651"/>
                  </a:lnTo>
                  <a:close/>
                  <a:moveTo>
                    <a:pt x="0" y="44033"/>
                  </a:moveTo>
                  <a:lnTo>
                    <a:pt x="139437" y="44033"/>
                  </a:lnTo>
                  <a:lnTo>
                    <a:pt x="139437" y="391651"/>
                  </a:lnTo>
                  <a:lnTo>
                    <a:pt x="97889" y="391651"/>
                  </a:lnTo>
                  <a:lnTo>
                    <a:pt x="97889" y="491629"/>
                  </a:lnTo>
                  <a:lnTo>
                    <a:pt x="0" y="491629"/>
                  </a:lnTo>
                  <a:close/>
                  <a:moveTo>
                    <a:pt x="164558" y="0"/>
                  </a:moveTo>
                  <a:lnTo>
                    <a:pt x="444279" y="0"/>
                  </a:lnTo>
                  <a:lnTo>
                    <a:pt x="444279" y="491629"/>
                  </a:lnTo>
                  <a:lnTo>
                    <a:pt x="336781" y="491629"/>
                  </a:lnTo>
                  <a:lnTo>
                    <a:pt x="336781" y="381866"/>
                  </a:lnTo>
                  <a:lnTo>
                    <a:pt x="272056" y="381866"/>
                  </a:lnTo>
                  <a:lnTo>
                    <a:pt x="272056" y="491629"/>
                  </a:lnTo>
                  <a:lnTo>
                    <a:pt x="164558" y="4916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35" grpId="0"/>
      <p:bldP spid="56" grpId="0"/>
      <p:bldP spid="57" grpId="0"/>
      <p:bldP spid="58" grpId="0"/>
      <p:bldP spid="59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670" y="436880"/>
            <a:ext cx="5144135" cy="279209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690" y="436245"/>
            <a:ext cx="5168265" cy="279273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70" y="3667760"/>
            <a:ext cx="5193665" cy="279273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7690" y="3667760"/>
            <a:ext cx="5193665" cy="278003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1043920" y="843280"/>
            <a:ext cx="675005" cy="51714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 sz="3200">
                <a:hlinkClick r:id="rId5"/>
              </a:rPr>
              <a:t>点击访问</a:t>
            </a:r>
            <a:r>
              <a:rPr lang="en-US" altLang="zh-CN" sz="3200">
                <a:hlinkClick r:id="rId5"/>
              </a:rPr>
              <a:t> </a:t>
            </a:r>
            <a:r>
              <a:rPr lang="zh-CN" altLang="en-US" sz="3200">
                <a:hlinkClick r:id="rId5"/>
              </a:rPr>
              <a:t>图书借阅管理系统</a:t>
            </a:r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5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40" t="39493" r="26084" b="24455"/>
          <a:stretch>
            <a:fillRect/>
          </a:stretch>
        </p:blipFill>
        <p:spPr>
          <a:xfrm>
            <a:off x="0" y="0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3" name="矩形 12"/>
          <p:cNvSpPr/>
          <p:nvPr/>
        </p:nvSpPr>
        <p:spPr>
          <a:xfrm>
            <a:off x="0" y="0"/>
            <a:ext cx="12192000" cy="3733800"/>
          </a:xfrm>
          <a:prstGeom prst="rect">
            <a:avLst/>
          </a:prstGeom>
          <a:gradFill flip="none" rotWithShape="1">
            <a:gsLst>
              <a:gs pos="27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1379385" y="2045825"/>
            <a:ext cx="292388" cy="321266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700" spc="600" dirty="0">
                <a:solidFill>
                  <a:srgbClr val="4C678E"/>
                </a:solidFill>
                <a:latin typeface="汉仪铁线黑-65简" panose="00020600040101010101" pitchFamily="18" charset="-122"/>
                <a:ea typeface="汉仪铁线黑-65简" panose="00020600040101010101" pitchFamily="18" charset="-122"/>
              </a:rPr>
              <a:t>GRADUATION DEFENSE</a:t>
            </a:r>
            <a:endParaRPr lang="zh-CN" altLang="en-US" sz="700" spc="600" dirty="0">
              <a:solidFill>
                <a:srgbClr val="4C678E"/>
              </a:solidFill>
              <a:latin typeface="汉仪铁线黑-65简" panose="00020600040101010101" pitchFamily="18" charset="-122"/>
              <a:ea typeface="汉仪铁线黑-65简" panose="00020600040101010101" pitchFamily="18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082971" y="2715444"/>
            <a:ext cx="3191329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4C678E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sym typeface="+mn-ea"/>
              </a:rPr>
              <a:t>项目收获</a:t>
            </a:r>
            <a:endParaRPr lang="zh-CN" altLang="en-US" sz="5400" dirty="0">
              <a:solidFill>
                <a:srgbClr val="4C678E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332514" y="2423344"/>
            <a:ext cx="299538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>
                <a:ln>
                  <a:solidFill>
                    <a:schemeClr val="accent1">
                      <a:shade val="50000"/>
                    </a:schemeClr>
                  </a:solidFill>
                </a:ln>
                <a:noFill/>
                <a:latin typeface="汉仪铁线黑-65简" panose="00020600040101010101" pitchFamily="18" charset="-122"/>
                <a:ea typeface="汉仪铁线黑-65简" panose="00020600040101010101" pitchFamily="18" charset="-122"/>
              </a:rPr>
              <a:t>04</a:t>
            </a:r>
            <a:endParaRPr lang="zh-CN" altLang="en-US" sz="16600" dirty="0">
              <a:ln>
                <a:solidFill>
                  <a:schemeClr val="accent1">
                    <a:shade val="50000"/>
                  </a:schemeClr>
                </a:solidFill>
              </a:ln>
              <a:noFill/>
              <a:latin typeface="汉仪铁线黑-65简" panose="00020600040101010101" pitchFamily="18" charset="-122"/>
              <a:ea typeface="汉仪铁线黑-65简" panose="00020600040101010101" pitchFamily="18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7238027" y="3590718"/>
            <a:ext cx="3264874" cy="5073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hangingPunct="0">
              <a:lnSpc>
                <a:spcPct val="150000"/>
              </a:lnSpc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从零开始搭建项目，学会了项目的搭建，业务的编写，页面的美化等。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+mn-lt"/>
            </a:endParaRPr>
          </a:p>
        </p:txBody>
      </p:sp>
      <p:sp>
        <p:nvSpPr>
          <p:cNvPr id="59" name="矩形: 圆角 58"/>
          <p:cNvSpPr/>
          <p:nvPr/>
        </p:nvSpPr>
        <p:spPr>
          <a:xfrm>
            <a:off x="10576243" y="695685"/>
            <a:ext cx="1021404" cy="457816"/>
          </a:xfrm>
          <a:prstGeom prst="roundRect">
            <a:avLst/>
          </a:prstGeom>
          <a:solidFill>
            <a:schemeClr val="bg1"/>
          </a:solidFill>
          <a:ln>
            <a:solidFill>
              <a:srgbClr val="4C67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4C678E"/>
                </a:solidFill>
                <a:latin typeface="汉仪铁线黑-65简" panose="00020600040101010101" pitchFamily="18" charset="-122"/>
                <a:ea typeface="汉仪铁线黑-65简" panose="00020600040101010101" pitchFamily="18" charset="-122"/>
              </a:rPr>
              <a:t>PART</a:t>
            </a:r>
            <a:endParaRPr lang="zh-CN" altLang="en-US" dirty="0">
              <a:solidFill>
                <a:srgbClr val="4C678E"/>
              </a:solidFill>
              <a:latin typeface="汉仪铁线黑-65简" panose="00020600040101010101" pitchFamily="18" charset="-122"/>
              <a:ea typeface="汉仪铁线黑-65简" panose="00020600040101010101" pitchFamily="18" charset="-122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1257813" y="694177"/>
            <a:ext cx="4930775" cy="569595"/>
            <a:chOff x="706580" y="632385"/>
            <a:chExt cx="4930775" cy="569595"/>
          </a:xfrm>
        </p:grpSpPr>
        <p:sp>
          <p:nvSpPr>
            <p:cNvPr id="65" name="文本框 64"/>
            <p:cNvSpPr txBox="1"/>
            <p:nvPr/>
          </p:nvSpPr>
          <p:spPr>
            <a:xfrm>
              <a:off x="706580" y="632385"/>
              <a:ext cx="2834579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600" dirty="0">
                  <a:solidFill>
                    <a:srgbClr val="4C678E"/>
                  </a:solidFill>
                  <a:latin typeface="汉仪心海行楷W" panose="00020600040101010101" pitchFamily="18" charset="-122"/>
                  <a:ea typeface="汉仪心海行楷W" panose="00020600040101010101" pitchFamily="18" charset="-122"/>
                </a:rPr>
                <a:t>榆林学院</a:t>
              </a:r>
              <a:endParaRPr lang="zh-CN" altLang="en-US" sz="2400" spc="600" dirty="0">
                <a:solidFill>
                  <a:srgbClr val="4C678E"/>
                </a:solidFill>
                <a:latin typeface="汉仪心海行楷W" panose="00020600040101010101" pitchFamily="18" charset="-122"/>
                <a:ea typeface="汉仪心海行楷W" panose="00020600040101010101" pitchFamily="18" charset="-122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744680" y="972110"/>
              <a:ext cx="4892675" cy="229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COMPUTER UNIVERSITY OF SCIENCE AND TECHNOLOGY</a:t>
              </a:r>
              <a:endParaRPr lang="zh-CN" altLang="en-US" sz="9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12" name="矩形: 圆角 11"/>
          <p:cNvSpPr/>
          <p:nvPr/>
        </p:nvSpPr>
        <p:spPr>
          <a:xfrm>
            <a:off x="722087" y="5998029"/>
            <a:ext cx="482600" cy="70481"/>
          </a:xfrm>
          <a:prstGeom prst="round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ísļîḓé"/>
          <p:cNvGrpSpPr/>
          <p:nvPr/>
        </p:nvGrpSpPr>
        <p:grpSpPr>
          <a:xfrm>
            <a:off x="693300" y="729226"/>
            <a:ext cx="519548" cy="519548"/>
            <a:chOff x="5683121" y="1558109"/>
            <a:chExt cx="673626" cy="673626"/>
          </a:xfrm>
        </p:grpSpPr>
        <p:sp>
          <p:nvSpPr>
            <p:cNvPr id="68" name="ïşļíḋê"/>
            <p:cNvSpPr/>
            <p:nvPr/>
          </p:nvSpPr>
          <p:spPr>
            <a:xfrm>
              <a:off x="5683121" y="1558109"/>
              <a:ext cx="673626" cy="673626"/>
            </a:xfrm>
            <a:custGeom>
              <a:avLst/>
              <a:gdLst>
                <a:gd name="connsiteX0" fmla="*/ 274320 w 548640"/>
                <a:gd name="connsiteY0" fmla="*/ 0 h 548640"/>
                <a:gd name="connsiteX1" fmla="*/ 548640 w 548640"/>
                <a:gd name="connsiteY1" fmla="*/ 274320 h 548640"/>
                <a:gd name="connsiteX2" fmla="*/ 274320 w 548640"/>
                <a:gd name="connsiteY2" fmla="*/ 548640 h 548640"/>
                <a:gd name="connsiteX3" fmla="*/ 0 w 548640"/>
                <a:gd name="connsiteY3" fmla="*/ 274320 h 548640"/>
                <a:gd name="connsiteX4" fmla="*/ 274320 w 548640"/>
                <a:gd name="connsiteY4" fmla="*/ 0 h 54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" h="548640">
                  <a:moveTo>
                    <a:pt x="274320" y="0"/>
                  </a:moveTo>
                  <a:cubicBezTo>
                    <a:pt x="425823" y="0"/>
                    <a:pt x="548640" y="122817"/>
                    <a:pt x="548640" y="274320"/>
                  </a:cubicBezTo>
                  <a:cubicBezTo>
                    <a:pt x="548640" y="425823"/>
                    <a:pt x="425823" y="548640"/>
                    <a:pt x="274320" y="548640"/>
                  </a:cubicBezTo>
                  <a:cubicBezTo>
                    <a:pt x="122817" y="548640"/>
                    <a:pt x="0" y="425823"/>
                    <a:pt x="0" y="274320"/>
                  </a:cubicBezTo>
                  <a:cubicBezTo>
                    <a:pt x="0" y="122817"/>
                    <a:pt x="122817" y="0"/>
                    <a:pt x="274320" y="0"/>
                  </a:cubicBezTo>
                  <a:close/>
                </a:path>
              </a:pathLst>
            </a:custGeom>
            <a:solidFill>
              <a:srgbClr val="4C678E"/>
            </a:solidFill>
            <a:ln w="38100">
              <a:noFill/>
            </a:ln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9" name="îśľîḍe"/>
            <p:cNvSpPr/>
            <p:nvPr/>
          </p:nvSpPr>
          <p:spPr bwMode="auto">
            <a:xfrm>
              <a:off x="5844363" y="1753151"/>
              <a:ext cx="351148" cy="283545"/>
            </a:xfrm>
            <a:custGeom>
              <a:avLst/>
              <a:gdLst>
                <a:gd name="connsiteX0" fmla="*/ 499361 w 608838"/>
                <a:gd name="connsiteY0" fmla="*/ 285654 h 491629"/>
                <a:gd name="connsiteX1" fmla="*/ 499361 w 608838"/>
                <a:gd name="connsiteY1" fmla="*/ 344437 h 491629"/>
                <a:gd name="connsiteX2" fmla="*/ 558245 w 608838"/>
                <a:gd name="connsiteY2" fmla="*/ 344437 h 491629"/>
                <a:gd name="connsiteX3" fmla="*/ 558245 w 608838"/>
                <a:gd name="connsiteY3" fmla="*/ 285654 h 491629"/>
                <a:gd name="connsiteX4" fmla="*/ 50593 w 608838"/>
                <a:gd name="connsiteY4" fmla="*/ 285654 h 491629"/>
                <a:gd name="connsiteX5" fmla="*/ 50593 w 608838"/>
                <a:gd name="connsiteY5" fmla="*/ 344437 h 491629"/>
                <a:gd name="connsiteX6" fmla="*/ 109477 w 608838"/>
                <a:gd name="connsiteY6" fmla="*/ 344437 h 491629"/>
                <a:gd name="connsiteX7" fmla="*/ 109477 w 608838"/>
                <a:gd name="connsiteY7" fmla="*/ 285654 h 491629"/>
                <a:gd name="connsiteX8" fmla="*/ 324062 w 608838"/>
                <a:gd name="connsiteY8" fmla="*/ 265425 h 491629"/>
                <a:gd name="connsiteX9" fmla="*/ 324062 w 608838"/>
                <a:gd name="connsiteY9" fmla="*/ 329947 h 491629"/>
                <a:gd name="connsiteX10" fmla="*/ 388693 w 608838"/>
                <a:gd name="connsiteY10" fmla="*/ 329947 h 491629"/>
                <a:gd name="connsiteX11" fmla="*/ 388693 w 608838"/>
                <a:gd name="connsiteY11" fmla="*/ 265425 h 491629"/>
                <a:gd name="connsiteX12" fmla="*/ 220144 w 608838"/>
                <a:gd name="connsiteY12" fmla="*/ 265425 h 491629"/>
                <a:gd name="connsiteX13" fmla="*/ 220144 w 608838"/>
                <a:gd name="connsiteY13" fmla="*/ 329947 h 491629"/>
                <a:gd name="connsiteX14" fmla="*/ 284775 w 608838"/>
                <a:gd name="connsiteY14" fmla="*/ 329947 h 491629"/>
                <a:gd name="connsiteX15" fmla="*/ 284775 w 608838"/>
                <a:gd name="connsiteY15" fmla="*/ 265425 h 491629"/>
                <a:gd name="connsiteX16" fmla="*/ 499361 w 608838"/>
                <a:gd name="connsiteY16" fmla="*/ 191225 h 491629"/>
                <a:gd name="connsiteX17" fmla="*/ 499361 w 608838"/>
                <a:gd name="connsiteY17" fmla="*/ 250008 h 491629"/>
                <a:gd name="connsiteX18" fmla="*/ 558245 w 608838"/>
                <a:gd name="connsiteY18" fmla="*/ 250008 h 491629"/>
                <a:gd name="connsiteX19" fmla="*/ 558245 w 608838"/>
                <a:gd name="connsiteY19" fmla="*/ 191225 h 491629"/>
                <a:gd name="connsiteX20" fmla="*/ 50593 w 608838"/>
                <a:gd name="connsiteY20" fmla="*/ 191225 h 491629"/>
                <a:gd name="connsiteX21" fmla="*/ 50593 w 608838"/>
                <a:gd name="connsiteY21" fmla="*/ 250008 h 491629"/>
                <a:gd name="connsiteX22" fmla="*/ 109477 w 608838"/>
                <a:gd name="connsiteY22" fmla="*/ 250008 h 491629"/>
                <a:gd name="connsiteX23" fmla="*/ 109477 w 608838"/>
                <a:gd name="connsiteY23" fmla="*/ 191225 h 491629"/>
                <a:gd name="connsiteX24" fmla="*/ 324062 w 608838"/>
                <a:gd name="connsiteY24" fmla="*/ 161682 h 491629"/>
                <a:gd name="connsiteX25" fmla="*/ 324062 w 608838"/>
                <a:gd name="connsiteY25" fmla="*/ 226204 h 491629"/>
                <a:gd name="connsiteX26" fmla="*/ 388693 w 608838"/>
                <a:gd name="connsiteY26" fmla="*/ 226204 h 491629"/>
                <a:gd name="connsiteX27" fmla="*/ 388693 w 608838"/>
                <a:gd name="connsiteY27" fmla="*/ 161682 h 491629"/>
                <a:gd name="connsiteX28" fmla="*/ 220144 w 608838"/>
                <a:gd name="connsiteY28" fmla="*/ 161682 h 491629"/>
                <a:gd name="connsiteX29" fmla="*/ 220144 w 608838"/>
                <a:gd name="connsiteY29" fmla="*/ 226204 h 491629"/>
                <a:gd name="connsiteX30" fmla="*/ 284775 w 608838"/>
                <a:gd name="connsiteY30" fmla="*/ 226204 h 491629"/>
                <a:gd name="connsiteX31" fmla="*/ 284775 w 608838"/>
                <a:gd name="connsiteY31" fmla="*/ 161682 h 491629"/>
                <a:gd name="connsiteX32" fmla="*/ 499361 w 608838"/>
                <a:gd name="connsiteY32" fmla="*/ 96797 h 491629"/>
                <a:gd name="connsiteX33" fmla="*/ 499361 w 608838"/>
                <a:gd name="connsiteY33" fmla="*/ 155579 h 491629"/>
                <a:gd name="connsiteX34" fmla="*/ 558245 w 608838"/>
                <a:gd name="connsiteY34" fmla="*/ 155579 h 491629"/>
                <a:gd name="connsiteX35" fmla="*/ 558245 w 608838"/>
                <a:gd name="connsiteY35" fmla="*/ 96797 h 491629"/>
                <a:gd name="connsiteX36" fmla="*/ 50593 w 608838"/>
                <a:gd name="connsiteY36" fmla="*/ 96797 h 491629"/>
                <a:gd name="connsiteX37" fmla="*/ 50593 w 608838"/>
                <a:gd name="connsiteY37" fmla="*/ 155579 h 491629"/>
                <a:gd name="connsiteX38" fmla="*/ 109477 w 608838"/>
                <a:gd name="connsiteY38" fmla="*/ 155579 h 491629"/>
                <a:gd name="connsiteX39" fmla="*/ 109477 w 608838"/>
                <a:gd name="connsiteY39" fmla="*/ 96797 h 491629"/>
                <a:gd name="connsiteX40" fmla="*/ 324062 w 608838"/>
                <a:gd name="connsiteY40" fmla="*/ 57938 h 491629"/>
                <a:gd name="connsiteX41" fmla="*/ 324062 w 608838"/>
                <a:gd name="connsiteY41" fmla="*/ 122461 h 491629"/>
                <a:gd name="connsiteX42" fmla="*/ 388693 w 608838"/>
                <a:gd name="connsiteY42" fmla="*/ 122461 h 491629"/>
                <a:gd name="connsiteX43" fmla="*/ 388693 w 608838"/>
                <a:gd name="connsiteY43" fmla="*/ 57938 h 491629"/>
                <a:gd name="connsiteX44" fmla="*/ 220144 w 608838"/>
                <a:gd name="connsiteY44" fmla="*/ 57938 h 491629"/>
                <a:gd name="connsiteX45" fmla="*/ 220144 w 608838"/>
                <a:gd name="connsiteY45" fmla="*/ 122461 h 491629"/>
                <a:gd name="connsiteX46" fmla="*/ 284775 w 608838"/>
                <a:gd name="connsiteY46" fmla="*/ 122461 h 491629"/>
                <a:gd name="connsiteX47" fmla="*/ 284775 w 608838"/>
                <a:gd name="connsiteY47" fmla="*/ 57938 h 491629"/>
                <a:gd name="connsiteX48" fmla="*/ 469401 w 608838"/>
                <a:gd name="connsiteY48" fmla="*/ 44033 h 491629"/>
                <a:gd name="connsiteX49" fmla="*/ 608838 w 608838"/>
                <a:gd name="connsiteY49" fmla="*/ 44033 h 491629"/>
                <a:gd name="connsiteX50" fmla="*/ 608838 w 608838"/>
                <a:gd name="connsiteY50" fmla="*/ 491629 h 491629"/>
                <a:gd name="connsiteX51" fmla="*/ 510950 w 608838"/>
                <a:gd name="connsiteY51" fmla="*/ 491629 h 491629"/>
                <a:gd name="connsiteX52" fmla="*/ 510950 w 608838"/>
                <a:gd name="connsiteY52" fmla="*/ 391651 h 491629"/>
                <a:gd name="connsiteX53" fmla="*/ 469401 w 608838"/>
                <a:gd name="connsiteY53" fmla="*/ 391651 h 491629"/>
                <a:gd name="connsiteX54" fmla="*/ 0 w 608838"/>
                <a:gd name="connsiteY54" fmla="*/ 44033 h 491629"/>
                <a:gd name="connsiteX55" fmla="*/ 139437 w 608838"/>
                <a:gd name="connsiteY55" fmla="*/ 44033 h 491629"/>
                <a:gd name="connsiteX56" fmla="*/ 139437 w 608838"/>
                <a:gd name="connsiteY56" fmla="*/ 391651 h 491629"/>
                <a:gd name="connsiteX57" fmla="*/ 97889 w 608838"/>
                <a:gd name="connsiteY57" fmla="*/ 391651 h 491629"/>
                <a:gd name="connsiteX58" fmla="*/ 97889 w 608838"/>
                <a:gd name="connsiteY58" fmla="*/ 491629 h 491629"/>
                <a:gd name="connsiteX59" fmla="*/ 0 w 608838"/>
                <a:gd name="connsiteY59" fmla="*/ 491629 h 491629"/>
                <a:gd name="connsiteX60" fmla="*/ 164558 w 608838"/>
                <a:gd name="connsiteY60" fmla="*/ 0 h 491629"/>
                <a:gd name="connsiteX61" fmla="*/ 444279 w 608838"/>
                <a:gd name="connsiteY61" fmla="*/ 0 h 491629"/>
                <a:gd name="connsiteX62" fmla="*/ 444279 w 608838"/>
                <a:gd name="connsiteY62" fmla="*/ 491629 h 491629"/>
                <a:gd name="connsiteX63" fmla="*/ 336781 w 608838"/>
                <a:gd name="connsiteY63" fmla="*/ 491629 h 491629"/>
                <a:gd name="connsiteX64" fmla="*/ 336781 w 608838"/>
                <a:gd name="connsiteY64" fmla="*/ 381866 h 491629"/>
                <a:gd name="connsiteX65" fmla="*/ 272056 w 608838"/>
                <a:gd name="connsiteY65" fmla="*/ 381866 h 491629"/>
                <a:gd name="connsiteX66" fmla="*/ 272056 w 608838"/>
                <a:gd name="connsiteY66" fmla="*/ 491629 h 491629"/>
                <a:gd name="connsiteX67" fmla="*/ 164558 w 608838"/>
                <a:gd name="connsiteY67" fmla="*/ 491629 h 491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08838" h="491629">
                  <a:moveTo>
                    <a:pt x="499361" y="285654"/>
                  </a:moveTo>
                  <a:lnTo>
                    <a:pt x="499361" y="344437"/>
                  </a:lnTo>
                  <a:lnTo>
                    <a:pt x="558245" y="344437"/>
                  </a:lnTo>
                  <a:lnTo>
                    <a:pt x="558245" y="285654"/>
                  </a:lnTo>
                  <a:close/>
                  <a:moveTo>
                    <a:pt x="50593" y="285654"/>
                  </a:moveTo>
                  <a:lnTo>
                    <a:pt x="50593" y="344437"/>
                  </a:lnTo>
                  <a:lnTo>
                    <a:pt x="109477" y="344437"/>
                  </a:lnTo>
                  <a:lnTo>
                    <a:pt x="109477" y="285654"/>
                  </a:lnTo>
                  <a:close/>
                  <a:moveTo>
                    <a:pt x="324062" y="265425"/>
                  </a:moveTo>
                  <a:lnTo>
                    <a:pt x="324062" y="329947"/>
                  </a:lnTo>
                  <a:lnTo>
                    <a:pt x="388693" y="329947"/>
                  </a:lnTo>
                  <a:lnTo>
                    <a:pt x="388693" y="265425"/>
                  </a:lnTo>
                  <a:close/>
                  <a:moveTo>
                    <a:pt x="220144" y="265425"/>
                  </a:moveTo>
                  <a:lnTo>
                    <a:pt x="220144" y="329947"/>
                  </a:lnTo>
                  <a:lnTo>
                    <a:pt x="284775" y="329947"/>
                  </a:lnTo>
                  <a:lnTo>
                    <a:pt x="284775" y="265425"/>
                  </a:lnTo>
                  <a:close/>
                  <a:moveTo>
                    <a:pt x="499361" y="191225"/>
                  </a:moveTo>
                  <a:lnTo>
                    <a:pt x="499361" y="250008"/>
                  </a:lnTo>
                  <a:lnTo>
                    <a:pt x="558245" y="250008"/>
                  </a:lnTo>
                  <a:lnTo>
                    <a:pt x="558245" y="191225"/>
                  </a:lnTo>
                  <a:close/>
                  <a:moveTo>
                    <a:pt x="50593" y="191225"/>
                  </a:moveTo>
                  <a:lnTo>
                    <a:pt x="50593" y="250008"/>
                  </a:lnTo>
                  <a:lnTo>
                    <a:pt x="109477" y="250008"/>
                  </a:lnTo>
                  <a:lnTo>
                    <a:pt x="109477" y="191225"/>
                  </a:lnTo>
                  <a:close/>
                  <a:moveTo>
                    <a:pt x="324062" y="161682"/>
                  </a:moveTo>
                  <a:lnTo>
                    <a:pt x="324062" y="226204"/>
                  </a:lnTo>
                  <a:lnTo>
                    <a:pt x="388693" y="226204"/>
                  </a:lnTo>
                  <a:lnTo>
                    <a:pt x="388693" y="161682"/>
                  </a:lnTo>
                  <a:close/>
                  <a:moveTo>
                    <a:pt x="220144" y="161682"/>
                  </a:moveTo>
                  <a:lnTo>
                    <a:pt x="220144" y="226204"/>
                  </a:lnTo>
                  <a:lnTo>
                    <a:pt x="284775" y="226204"/>
                  </a:lnTo>
                  <a:lnTo>
                    <a:pt x="284775" y="161682"/>
                  </a:lnTo>
                  <a:close/>
                  <a:moveTo>
                    <a:pt x="499361" y="96797"/>
                  </a:moveTo>
                  <a:lnTo>
                    <a:pt x="499361" y="155579"/>
                  </a:lnTo>
                  <a:lnTo>
                    <a:pt x="558245" y="155579"/>
                  </a:lnTo>
                  <a:lnTo>
                    <a:pt x="558245" y="96797"/>
                  </a:lnTo>
                  <a:close/>
                  <a:moveTo>
                    <a:pt x="50593" y="96797"/>
                  </a:moveTo>
                  <a:lnTo>
                    <a:pt x="50593" y="155579"/>
                  </a:lnTo>
                  <a:lnTo>
                    <a:pt x="109477" y="155579"/>
                  </a:lnTo>
                  <a:lnTo>
                    <a:pt x="109477" y="96797"/>
                  </a:lnTo>
                  <a:close/>
                  <a:moveTo>
                    <a:pt x="324062" y="57938"/>
                  </a:moveTo>
                  <a:lnTo>
                    <a:pt x="324062" y="122461"/>
                  </a:lnTo>
                  <a:lnTo>
                    <a:pt x="388693" y="122461"/>
                  </a:lnTo>
                  <a:lnTo>
                    <a:pt x="388693" y="57938"/>
                  </a:lnTo>
                  <a:close/>
                  <a:moveTo>
                    <a:pt x="220144" y="57938"/>
                  </a:moveTo>
                  <a:lnTo>
                    <a:pt x="220144" y="122461"/>
                  </a:lnTo>
                  <a:lnTo>
                    <a:pt x="284775" y="122461"/>
                  </a:lnTo>
                  <a:lnTo>
                    <a:pt x="284775" y="57938"/>
                  </a:lnTo>
                  <a:close/>
                  <a:moveTo>
                    <a:pt x="469401" y="44033"/>
                  </a:moveTo>
                  <a:lnTo>
                    <a:pt x="608838" y="44033"/>
                  </a:lnTo>
                  <a:lnTo>
                    <a:pt x="608838" y="491629"/>
                  </a:lnTo>
                  <a:lnTo>
                    <a:pt x="510950" y="491629"/>
                  </a:lnTo>
                  <a:lnTo>
                    <a:pt x="510950" y="391651"/>
                  </a:lnTo>
                  <a:lnTo>
                    <a:pt x="469401" y="391651"/>
                  </a:lnTo>
                  <a:close/>
                  <a:moveTo>
                    <a:pt x="0" y="44033"/>
                  </a:moveTo>
                  <a:lnTo>
                    <a:pt x="139437" y="44033"/>
                  </a:lnTo>
                  <a:lnTo>
                    <a:pt x="139437" y="391651"/>
                  </a:lnTo>
                  <a:lnTo>
                    <a:pt x="97889" y="391651"/>
                  </a:lnTo>
                  <a:lnTo>
                    <a:pt x="97889" y="491629"/>
                  </a:lnTo>
                  <a:lnTo>
                    <a:pt x="0" y="491629"/>
                  </a:lnTo>
                  <a:close/>
                  <a:moveTo>
                    <a:pt x="164558" y="0"/>
                  </a:moveTo>
                  <a:lnTo>
                    <a:pt x="444279" y="0"/>
                  </a:lnTo>
                  <a:lnTo>
                    <a:pt x="444279" y="491629"/>
                  </a:lnTo>
                  <a:lnTo>
                    <a:pt x="336781" y="491629"/>
                  </a:lnTo>
                  <a:lnTo>
                    <a:pt x="336781" y="381866"/>
                  </a:lnTo>
                  <a:lnTo>
                    <a:pt x="272056" y="381866"/>
                  </a:lnTo>
                  <a:lnTo>
                    <a:pt x="272056" y="491629"/>
                  </a:lnTo>
                  <a:lnTo>
                    <a:pt x="164558" y="4916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35" grpId="0"/>
      <p:bldP spid="56" grpId="0"/>
      <p:bldP spid="57" grpId="0"/>
      <p:bldP spid="58" grpId="0"/>
      <p:bldP spid="59" grpId="0" animBg="1"/>
      <p:bldP spid="12" grpId="0" animBg="1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10807.365354330708,&quot;width&quot;:20460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C9F754DE-2CAD-44b6-B708-469DEB6407EB-1">
      <extobjdata type="C9F754DE-2CAD-44b6-B708-469DEB6407EB" data="ewoJIkZpbGVJZCIgOiAiMTg5NTYyNTczMjEzIiwKCSJHcm91cElkIiA6ICI3NTM0NDU1MzIiLAoJIkltYWdlIiA6ICJpVkJPUncwS0dnb0FBQUFOU1VoRVVnQUFBL0FBQUFJaENBWUFBQURwU2xFd0FBQUFDWEJJV1hNQUFBc1RBQUFMRXdFQW1wd1lBQUFnQUVsRVFWUjRuT3pkZVZpVTVjSUc4SHVZR1JqV0VSRVFCRVZ4UTFGeEJ6TlRVeXRURk8za1VwcWZXMlZvNWltelVsc3NOQzNOUEdacVlsWkhNeTJVWEZKY1VWTkpGQVVFV1FSRklVRTIyV0dHK2Y3Z212Y3d6QXdNbXpCMC82NkxTK1pkbjVsNVIrWituMDJrVXFsVUlDSWlJaUlpSXFKbVFTUVNpWFF0TjNuY0JTRWlJaUlpSWlLaTJtT0FKeUlpSWlJaUlqSUNEUEJFUkVSRVJFUkVSb0FCbm9pSWlJaUlpTWdJTU1BVEVSRVJFUkVSR1FFR2VDSWlJaUlpSWlJandBQlBSRVJFUkVSRVpBUVk0SW1JaUlpSWlJaU1BQU04RVJFUkVSRVJrUkZnZ0NjaUlpSWlJaUl5QWd6d1JFUkVSRVJFUkVhQUFaNklpSWlJaUlqSUNEREFFeEVSRVJFUkVSa0JCbmdpSWlJaUlpSWlJOEFBVDBSRVJFUkVSR1FFR09DSmlJaUlpSWlJakFBRFBCRVJFUkVSRVpFUllJQW5JaUlpSWlJaU1nSU04RVJFUkVSRVJFUkdnQUdlaUlpSWlJaUl5QWd3d0JNUkVSRVJFUkVaQVFaNElpSWlJaUlpSWlQQUFFOUVSRVJFUkVSa0JCamdpWWlJaUlpSWlJd0FBendSRVJFUkVSR1JFV0NBSnlJaUlpSWlJaklDRFBCRVJFUkVSRVJFUm9BQm5vaUlpSWlJaU1nSU1NQVRFUkVSRVJFUkdRRUdlQ0lpSWlJaUlpSWp3QUJQUkVSRVJFUkVaQVFZNEltSWlJaUlpSWlNQUFNOEVSRVJFUkVSa1JGZ2dDY2lJaUlpSWlJeUFnendSRVJFUkVSRVJFYUFBWjZJaUlpSWlJaklDRERBRXhFUkVSRVJFUmtCQm5naUlpSWlJaUlpSThBQVQwUkVSRVJFUkdRRUdPQ0ppSWlJaUlpSWpBQURQQkVSRVJFUkVaRVJZSUFuSWlJaUlpSWlNZ0lNOEVSRVJFUkVSRVJHZ0FHZWlJaUlpSWlJeUFnd3dCTVJFUkVSRVJFWkFRWjRJaUlpSWlJaUlpUEFBRTlFUkVSRVJFUmtCQmpnaVlpSWlJaUlpSXdBQXp3UkVSRVJFUkdSRVdDQUp5SWlJaUlpSWpJQ0RQQkVSRVJFUkVSRVJvQUJub2lJaUlpSWlNZ0lNTUFURVJFUkVSRVJHUUVHZUNJaUlpSWlJaUlqd0FCUFJFUkVSRVJFWkFRWTRJbUlpSWlJaUlpTUFBTThFUkdSa1ZLcFZDZ29LTkJZbHA2ZWpwMDdkNks4dkZ6blBuZnYzcTNWT1FvTEMzSDE2bFZFUjBmWHVaeEV1dXpldlZ2dmRaV2VubzQ5ZS9ZZ05UWFY0T005ZXZRSUtwVks3L3FNakF3VUZoYld1cHhFUk0ySnBLa0xRRVJFUkhXemF0VXFwS1dsWWYzNjlUQTNOd2NBeE1iR1l2ZnUzUkNMeFpnNWM2Ykc5bi85OVJjKytPQURUSmd3QVcrODhZWkI1MWk3ZGkwdVhMZ0FWMWRYYk5teUJXWm1aZzMrUEVpL0pVdVd3TUxDQXA5KyttbWpubWYwNk5HUXlXVDQvZmZmRy9VOGFuRnhjZGk1Y3ljbVQ1Nk1uajE3YXEwUERRMUZZR0FndW5mdkRtZG5aNE9PdVdMRkNtUm1adUtISDM2QWlZbDJIZFgwNmRNeFk4WU1yYzlGVlJFUkViaDkrN1poVDBTSHpwMDdvM2Z2M25YZW40aW9PZ3p3UkVSRVJtcnMyTEg0NElNUHNHYk5HbnowMFVjUWlVUVlObXdZaGcwYmh0MjdkOFBIeHdkZHVuUUJBS1NrcENBZ0lBRG01dVlZTldxVVFjZmZ0V3NYTGx5NGdOR2pSK1AwNmRNSUNBakF5cFVySVJhTHE5MXY5T2pSOVg1dTc3enpEc2FNR2FOMVRHdHJhK3paczhlZ0d3bXZ2dm9xYnQrK1hlOWdXdlg1aUVRaTJOall3TlBURTFPblRrWDM3dDNyZk96S0Nnc0xZV0Zob2JFc1BUMGRscGFXdFQ1VzFUSkxwVkk0T2pyQzI5c2IwNmRQaDdXMWRiM0tXbC9IamgyRFNDVENoQWtUZEs0UERRMkZuWjBkdkx5OEREcGVkblkyWW1KaU1ISGlSSjNodlRiT25qMkxRNGNPMVhsL1B6OC9CbmdpYWpRTThFUkVSRVpxd0lBQmVPbWxsL0RqanovaTBxVkw4UEh4QVFBc1dMQUE0ZUhoQ0FzTFE1Y3VYVkJlWG80UFAvd1FaV1ZsV0wxNk5icDE2MWJqc1lPRGcvSFRUei9oK2VlZngrTEZpOUdyVnkrc1g3OGVuMzMyR2Q1Nzd6MUlwVks5KzFZTzNyVng3ZG8xWkdSa0FLZ0l5YnJrNWVYaCtQSGpHRDkrZkxYSENnOFByMWN0YWxVU2lRUmp4NDRGQUpTVmxlSDI3ZHU0Y09FQ0xsKytqRTgvL1JUOSsvZXYxL0hmZWVjZEpDUWtJQ2dvU0dQNXRtM2I2aHhJSzVlNW9LQUFOMjdjd1A3OSszSCsvSGxzMnJRSnJWcTFxbGVaNitMbzBhTUFnRk9uVHNISnlRa1JFUkdJaUlnQUFMaTV1Y0hEd3dNcEtTbUlpWWxCdDI3ZHNILy9mcTFqT0RvNll0aXdZUnJMTGx5NEFBQVlQbng0dFRlUWZ2enhSL3o0NDQ4NjE0V0VoQWkvUzZWU0hEbHlSR3ViYjc3NUJrRkJRUnJiVnRZUU42K0lpS3JEQUU5RVJHUmswdFBUa1ptWkNRRG8zNzgvVkNvVldyVnFoWmlZR0dHYjk5OS9IOWJXMXNLeTU1NTdEZ3FGQWhLSlJGaldwazBiMk52YmF4My8xMTkveGRhdFcvSEVFMDlnMGFKRnd2NDVPVGtJREF4RVRrNE9saTlmanRhdFcrc3MzenZ2dkZPcjU1T1hsNGYvL09jL3lNaklnSm1aR1Y1NjZTV01HREZDYTd0V3JWb2hQejhmUVVGQkdEZHVuTjZRRHdENzl1MkRxYWtwWkRJWlNrdExhMVVlWFNRU0NSWXVYS2l4TENnb0NOOTg4dzBDQXdQckhlQWpJaUlnazhtMGxsZXRrYStOcW1WV0tCUll2WG8xUWtORHNXdlhMcno1NXB0MVBuWmRyVisvWHZnOVB6OWY0N0dmbng4OFBEeHcrUEJoQU1DdFc3ZHc2OVl0cldNTUdqUklLOEFmTzNZTWd3WU5nb2VIQndJREEzV2VlL2JzMmZEMTljWEVpUk1iNHFrUUVUVUpCbmdpSWlJakV4UVVwRlV6K2ROUFA5WDZPRk9tVE1IY3VYT0Z4MHFsRXQ5ODh3MkNnNE14Y3VSSUxGMjZWS1AyZDlxMGFaREpaTml5WlF0ZWUrMDFMRjY4R0VPR0RLbjdFd0Z3L3Z4NWZQMzExOGpPemthL2Z2M3c1cHR2NnUzelhGNWVqbjc5K2lFc0xBeGhZV0VZUEhpd3p1MlNrcElRSGg2T29VT0hJanc4dkY3bHE4N1lzV1B4elRmZjFHcWd0YVlra1Vnd2YvNThoSWFHNHZMbHkwMVdqbkhqeG1IV3JGa2F5MTU0NFFVQUZhSCt5SkVqZVBMSkovSEJCeDlvN1R0aHdnU3QxaDlKU1VtSWpZM0ZoZzBiSUJLSjRPcnFxdmZjY3JtODJ2VkVSTTBkQXp3UkVaR1Iycng1YzUzM3JUcUlYV3BxS2xhdlhvM1kyRmo0K3ZyQzM5OWZadzIzbjU4ZlhGeGNzR2JOR256NDRZY1lQSGd3NXN5Wmc0NGRPOWJxL0ttcHFkaThlVFBDd3NMUXVuVnJMRnUyREU4Ly9YUzEreWdVQ2t5YU5BbGhZV0hZdjMrLzNnQ3Z2cmt4YWRJa1hMaHdRYU8vZkh4OFBCWXNXQUE3T3p2czJiTkg2em5ldlhzWGMrYk1RZmZ1M2JGcDA2WnF5L1BvMFNNQTBIbkRJU0VoQWNIQndiaCsvVHJTMDlNaGtVamc3dTZPcVZPbnd0dmJXOWl1Y3BQcjR1Smk0Ykc2aWJhdXdlVk9uVHFGZ3djUElqRXhFU0tSQ0M0dUxwZzdkNjVCclFBY0hSMGhrVWlRbloxZDQ3YlZEV3czZnZ4NEZCY1hhelVsTjZSc1Vxa1VjcmxjNXpsLytlVVhGQmNYWS9yMDZUckhXbEFxbFpCSU5MKytxdDl2ZDNkM0FCVXRPbkp5Y25RZVB6YzNGeWtwS1JyTDVISTViR3hzTkphVmw1ZmorUEhqV3Z1clozSFF0WTZJNkhGZ2dDY2lJbW9BaFlXRkNBc0xRMEpDQW5KemN3M2F4OGZIcDE0MTJGMjdkcTN6dm1wbFpXWDQ5ZGRmOGROUFA2Rzh2Qno5Ky9kSHUzYnR0UHBpVi9YTU04OGdKU1VGbHk1ZEVtckRKMCtlYk5DZ1kzdjM3c1VQUC93QWhVSUJQejgvekpvMXk2Q200aXFWQ3YzNzkwZkhqaDJGa2NJN2RlcWtzVTFtWmlaT25UcUZidDI2b1ZldlhsclRpblhwMGdYdTd1NUlURXpFalJzMzBLZFBINDMxSjA2Y0FGRFJaYUE2Q29VQ1c3ZHVCVkRSa3FHcVpjdVdvYmk0R0o2ZW52RHk4a0pXVmhiQ3dzS3dZc1VLQkFRRVlPREFnUUFBWDE5ZkFCVmpEbFR1czY3UHp6Ly9qQjA3ZHNER3hrWm9SaDRkSFkzNCtIaURBbnh4Y1RFVUNvWGU3Zy8xVWQreWxaV1Y0YzgvLzhTSUVTUFF1WE5ubmRzb2xVcU5HdmkvLy80YkowK2UxTmptOE9IRDJMRmpoODc5ZzRPREVSd2NyTEZzMXF4WmVPbWxsN1RPczI3ZE9yMWxyVzRkRVZGallvQW5JaUtxcC9qNGVJU0VoRUNwVk1MSnlRbWRPM2VHcWFscGpmdlZ0U212aTRzTCt2YnRDd0Q0N2JmZnNHWExGb1AzUFh6NE1FeE5UZEczYjErMGE5Y08vL25QZjNEa3lCRzR1YmxoNmRLbCtQcnJydzArWGtoSUNDNWN1SUR0MjdjTGcrZ1pFdUNQSFR1RzB0SlNiTjI2VlN1QVYwY2R4bDk0NFFXc1c3Y092Lzc2cTFaLyt3TUhEa0NoVUdEeTVNbDZqek4yN0ZoczJyUUpaODZjMFFqd0twVUtwMDZkZ3JtNXVWWWZmSVZDSWRUSUZ4WVc0dnIxNjFBcWxYajc3YmUxK21NRHdNU0pFekZod2dTTjBkNFBIVHFFalJzM1l2LysvVUtBVi9kUlZ3ZjRxdjNzcTlxL2Z6OUVJaEcrL2ZaYmpmRUxES2xSQjRBelo4NEFnSEQ5TktUNmxrMHFsV0w3OXUxSVMwdkR5cFVyOGVxcnI2SmR1M2JDZXBWS0JaVktwUkhndi8vK2V5aVZTcDNIKytPUFB6UnE4VWVQSG8xWFhua0ZMNy84c3NZeWZXVTVjT0NBMXZKdDI3Ymg0TUdEUWovOXFwNS8vdm5xbnlRUlVUMHh3Qk1SRWRWRGZIdzhnb09EMGJWclY0d2FOVXFZajcweFBmLzg4MEpROFBMeWdyKy92OTV0bFVvbERoMDZoSlNVRkxSdTNWcm8wNzUyN1ZvQXdKQWhRK0RnNElBcFU2WkFJcEhVMkd5OHFpZWVlQUxlM3Q2NGZQbHlyVnNUMUNhOFZ6Wnk1RWpzMkxFRHAwK2Z4dHk1YzJGcmF3c0FLQ29xd3FGRGgrRGc0S0F6VkZmZWYrdldyVGgzN2h6OC9mMkZrQmNWRllVSER4N2d1ZWVlMDNvZkZRcUZWczJ0VENiRG1UTm4wS0ZEQjYycDVDcUhSTFVSSTBaZzQ4YU5TRXBLcXRQekJvQ1NraElBMnFQMHExOERmWEp6YzNIdTNEbHMzYm9WRmhZV21ERmpScDNMVU4reVBYcjBDTW5KeVRxUFlXNXVEaXNySzBSRlJXSGx5cFhZdEdtVDBEcERvVkFBZ0JEZ0l5TWpjZkxrU1l3WU1RS25UNSt1dG16bDVlVUFVT01VaUVERlowYWxVdW04Q2FmKy9CaHlnNDZJcURFd3dCTVJFZFZSWVdFaFFrSkMwTFZyMXhxbk5Xc3NuVHAxMGh1RXc4UERoVUhXSmsrZWpKa3paMnIxSDViTDVWck5oMnRMTEJiWGV6QzcycEJJSkpnNGNTSUNBd01SSEJ5TVYxNTVCVUJGald0K2ZqNWVldW1sYW9PYWxaVVZubnp5U1p3OGVSSlhyMTRWYXNPcmF6NWZ1Uys0VXFsRVZsWVdMbCsrak1EQVFMejExbHRZdTNZdGV2WHFwYkZQWW1JaWJ0NjhpWHYzN2lFdExRMXBhV2tBS3BxeDE5WElrU054NU1nUkxGcTBDTk9uVDhlb1VhTjBqbDZ2UGsvVkdtWUhCd2Q4OE1FSEdqWGJEY1hRc3AwOGVWS3IyWHZWTWk1ZHVoUXJWcXpBdW5YcjhPR0hId0w0WDRCWGgrZlEwRkQ0K1BqQXg4ZEhaNEJQU1VrUnJnUDF6WVc4dkR5dFB2QlZLWlZLalhFVGlJaWFFd1o0SWlLaU9nb0xDNE5TcWNTb1VhT2F1aWhhUHZyb0kxeTRjQUZlWGw1WXNXSUYzTnpjOUc2N2I5KytlcC9QMU5RVUV5Wk1xUGR4RERWKy9IanMzcjBidi8vK082Wk5td2FKUklMZmZ2c05GaFlXTmZZakJ5cEMrc21USjNIbXpCa01IRGdRWldWbENBME5GZVlpcjQ1WUxJYTl2VDNHalJzbkJPS2RPM2NLVTZMbDVPVGdrMDgrUVdSa0pNek16TkMrZlh1MGJkc1dBd1lNUUhKeXNsYS8vTnBZdUhBaDdPM3RzVy9mUG16Y3VCRTdkdXpBaXkrK2lDbFRwbWpORjYvdVV5OFNpV0JoWVlHdVhidkMyOXRiNnlaT1F6RzBiTU9HRFlPZm41L0d2bSs5OVpiR1kyOXZiL2o2K2lJNE9CZ0hEaHpBeElrVFVWWldCdUIvTmZCang0NkZYQzdIOWV2WGRaWm4zcng1V3N2MjdkdFg0L1ZlVkZRRUV4TVRoSWFHYXExVHp6aWdheDBSMGVQQUFFOUVSRlJIQ1FrSmNISnllaXpONXRWS1MwczE1bnZYNThLRkMralZxeGRlZnZsbDVPYm02ZzA1ZmZyMHdiWnQyK3BkTGt0THk4Y2E0SzJzclBETU04L2c0TUdET0hueUpHeHNiUEQzMzM5ajh1VEpCZzJJMTd0M2J6ZzdPK1BDaFF0WXZIZ3h3c0xDa0orZmo1a3paOWFxSE9xKzVKV2JoRy9jdUJHUmtaR1lNV01HcGsyYkpnVE84dkp5cmVuL2Frc2lrZURsbDEvR3BFbVRjT0xFQ2V6ZXZSdUJnWUhJek16VTZrcGhTSi82Nm9oRUlyMzl5OVcxNFhVcG01MmRIVHc5UFdzOC85eTVjM0g1OG1VY08zWU12cjYrS0MwdEJmQy9Hbmg5TXg5TW5Ub1ZVNmRPUldabUp1enM3QUJVdEVaWnRtd1oxcTFicHpGT3c0c3Z2cWoxK2MzTHkwTmVYaDVXclZxbHQyelZyU01pYWt3TThFUkVSSFdVbTV1cmQ3VHN4cEtkblkyMzMzN2JvRzBqSXlOcjNEWWtKRVJyS2pBQWlJbUp3WklsUzlDdlh6K3NXclZLcTNhM09aZzhlVEtDZzROeDVNZ1J0R3JWQ2lZbUpsbzF1L3FJUkNJOCsreXpDQXdNUkZoWUdFNmNPQUdwVkZycjFoUVpHUmtBb0RFdDJsOS8vU1dFMmNxdjIrM2J0NnM5Vm0xcTVpMHNMT0RyNjR2Qmd3ZGp4b3daT0g3OGVMVmpJZFNGbFpVVjh2THlrSldWcFRGcWZYSnlzczRBMzlCbE16YzN4MmVmZllhMmJkdkN4TVJFYUFadlNQUDJkZXZXNGVyVnE5aXlaUXRhdFdxRmhJUUVBTnFoLzVkZmZ0SGFOek16RTE1ZVhsaStmTG5XdXUrLy94NkhEaDNTZXlOR1BaODlFVkZqWVlBbklpS3FoOGM5bUpXZG5SMjJiOTllNDNiejVzM0RpQkVqTUgzNjlGcWZJek16RTU5ODhnazZkdXlJNWN1WEN5RTBJeU1EbjMvK09XYk9uSW5ldlh2WCtyZ056Y25KQ1VPSERzWDU4K2NCVkRUTmRuUjBOSGovWjU1NUJydDI3Y0twVTZkdytmSmxEQjA2VkdQVStKb1VGUlZoOCtiTkFJRGh3NGNMeTZWU0tVcEtTcENVbENUTVRWNVlXQ2hzcTR1NXVUbUtpb3FRbTV1cmQ0NTBvS0ltdWZLVWJPcnJyekd1dzY1ZHV5SThQQndIRGh6QTdObXpBVlRVdk91Ny9ocWpiQjA2ZEJCK1Y0OGRZRWlBOS9Qenc5bXpaL0grKysvajg4OC94N2x6NTlDaFE0ZHFYMXVnNHZtbHBhWEJ5OHRMNTdicTFoUTFIWWVJcUxFd3dCTVJFUmtSaVVSU2JYLzJ5cXl0clEzZVZxMmdvQUR2di84K1pESVpBZ0lDTkpvWHkyUXlsSlNVNE4xMzM0Vy92MytkcDh3cUt5dlRHcW04cmw1NDRRV2NPM2RPK0wwMldyZHVqVUdEQnVIY3VYTlFxVlRWOXAydlBJMGNVTkhQUFNJaUFvOGVQVUsvZnYwd2JkbzBZZDNJa1NNUkhCeU1OOTk4RXo0K1BwQktwYmh5NVFvR0RCaUFxS2dvbmNmdjBhT0gwTXpid2NFQkgzLzhzYzd0bGkxYmhvNGRPNkpidDI1UXFWUzRjdVVLVkNwVm85VDhUcG8wQ2VIaDRkaXpadzlpWW1MZzdPeU1HemR1d01YRkJUS1pUR3N3dnNZdVczNStQZ0RvSGJTdnNzNmRPMlA1OHVYNCtPT1BNWHYyYk9UazVHRHUzTGsxN25mcjFpMG9GQXJoeGdzUlVYUERBRTlFUkVRQUtrTHBpaFVyVUZSVWhDKy8vQkt0V3JVQ1VORzB1NmlvQ0tXbHBWaTRjQ0ZXclZxRnI3NzZDdmZ2MzhlOGVmT3FEZU5sWldVYTgzYkh4OGNqUFQwZGxwYVdEVkxtSGoxNm9FZVBIaENKUkZwVHVSbmkyV2VmeGNXTEYrSHM3S3d4SjN4VlZhZVJzN0N3UU1lT0hURjY5R2hob0RpMTExOS9IWmFXbGpoeDRnVE9uejhQT3pzNytQcjZZdHEwYVRxN0t3Q0F2NzgvQWdJQ2tKU1VKUFQxMXNYUHp3K1hMbDFDU0VnSXBGSXAzTjNkTVgvK2ZJd2NPYkxXejcwbWd3WU53Z2NmZklEZHUzY2pLaW9LZCsvZXhmRGh3ekY3OW15ZG9kelFzZ1VGQlNFb0tLalc1WW1QandjQTJOallHTFM5dDdjM1JvOGVqYU5IandLb0NPZkp5Y25WM3RRNmUvWXNnUCtOYlVCRTFOd3d3Qk1SRWJVQXFhbXBrTXZsa01sa1NFeE1CRkM3cHN2aDRlRUlDQWpBbzBlUFlHOXZqN2ZmZmh0RlJVVW9LaXJTTyszWnZuMzdrSm1aaWFWTGwrcWR0bTNseXBXSWpvNkd0YlUxVEV4TWtKNmVqdkx5Y3EwcDEycWlML2dDRllQRzFXVS9BSGo0OENHQWlpQ3Y3MFpFVGNlb1NpS1JZUGJzMlVLemMwT081ZUxpZ20rKythYkc3UmNzV0lBRkN4YlVXSWJhbGxuZjlzT0hEOWZvSHFDbW5sS3ZMbVhyMmJNbnZMMjlOWmJ0MkxGRDQvRytmZnVRa1pFQkp5Y25XRnRiSXlNakEzdjM3b1ZFSWtHM2J0MXFQTWZObXpleGMrZE9SRVJFd05QVEUyNXViamg2OUNqT25UdUhidDI2NFlrbm5vQ25weWZjM2QyRlFROGZQWHFFWThlT29YdjM3bkIyZHE3eEhPb3hDOVRYalhwd3ljbzNySWlJR2hvRFBCRVJVUXV3Wk1rU1pHWm1haXdiTUdDQXdmdTd1N3RESkJMQnk4c0xiZHEwZ1kyTkRheXRyWVYvcmEydFlXVmxCU3NySzFoYlc4UFUxQlNyVnEzQ3FWT240T25waWZIangrczhycXVySzhMRHcxRlVWQVNnb3Zsem56NTk2alU2ZWtNS0RnNkdSQ0xCTTg4ODA5UkYrY2ZvMnJVcnBrNmRxckdzYW9BdktTblJxcVUzTXpPRHY3OC9iRzF0OVI3NytQSGpDQTRPeHExYnQyQmhZWUc1YytmaWhSZGVnRmdzeHVUSmszSHc0RUdjT0hFQ2dZR0JBQ3JDdDF3dWg1ZVhGK3p0N1ZGWVdJaEpreVlaOUR4S1Nrb3dZY0lFU0tWU2lNVmlGQllXQW9CQkkrd1RFZFVWQXp3UkVWRUw4TW9ycitEQmd3ZFFLcFdRU0NUbzA2ZVB4blJaTlduVnFoVisrZVdYV28wMi8rR0hIK0xjdVhQVmp0eXVycFZWS3BWUXFWU05OZ2Q1WFJ3L2ZoeDM3dHpCTTg4OG96SEtPaldlZ0lBQXRHM2JWbXY1cmwyN05McFZUSm8wQ1VPSERrVkpTUWtVQ2dVa0VnbGNYVjExVGhFb0Zvc2hsVW9oRW9sZ2EydUwzTnhjekpvMUN4TW1USUNWbFpXd25ZdUxDOTU0NHcyODl0cHJpSW1KUVVSRUJCSVRFL0h3NFVPaGYzeGFXcHJPRmdkcS9mcjFFMXEyeUdReVRKczJEZG5aMlZBcWxSQ0x4ZkR5OG9LUGowOWRYeDRpb2hxSlZMV1pzNFNJaUlnRVgzNzVKWHg4ZkRCa3lKQ21MZ3JWd29vVkt5QVNpWEQ1OG1XMGJ0MWFtR3FNaUlpb3VSRHA2ZGZWZkc2REV4RVJFVDBHVVZGUktDa3B3WUFCQStEdjc4L3dUa1JFUm9NQm5vaUlpUDVSNmpJQ09oRVJVWE5nZUVjM0lpSWlJaUlpSW1veURQQkVSRVJFUkVSRVJvQUJub2lJaUlpSWlNZ0lNTUFURVJFUkVSRVJHUUVPWWtkRTFJd29GQXJjdVhNSEdSa1pLQ29xZ2xLcGJPb2lOVXRpc1JqbTV1YXd0N2RIaHc0ZG10WGM0a1JFUkVTTmhkOTRpSWlhaWF5c0xOeThlUk4yZG5idzhQQ0FsWlVWeEdKeFV4ZXJXVklxbGNqUHowZHFhaW91WGJxRUhqMTZvSFhyMWsxZExDSWlJcUpHeFFCUFJOUU1aR1ZsSVRvNkdwNmVuckMxdFczcTRqUjdZckVZY3JrY2Nya2MyZG5aaUlxS1FzK2VQUm5paVlpSXFFVmpIM2dpb2lhbVVDaHc4K1pOaHZjNnNyVzFoYWVuSjI3ZXZBbUZRdEhVeFNFaUlpSnFOQXp3UkVSTjdNNmRPN0N6czJONHJ3ZGJXMXZZMmRuaHpwMDdUVjBVSWlJaW9rYkRBRTlFMU1ReU1qTGc3T3pjMU1Vd2VzN096bmo0OEdGVEY0T0lpSWlvMFREQUV4RTFzYUtpSWxoWldUVjFNWXllbFpVVkNnc0xtN29ZUkVSRVJJMkdBWjZJcUlrcGxVcU9OdDhBeEdJeHA5MGpJaUtpRm8wQm5vaUlpSWlJaU1nSU1NQVRFUkVSRVJFUkdRRUdlQ0lpSWlJaUlpSWp3QUJQUkVSRVJFUkVaQVFZNEltSWlJaUlpSWlNQUFNOEVSRVJFUkVSa1JGZ2dDY2lJaUlpSWlJeUFnendSRVJFUkVSRVJFYUFBWjZJaUlpSWlJaklDRERBRXhFUkVSRVJFUmtCQm5naUlpSWlJaUlpSThBQVQwUkVSRVJFUkdRRUdPQ0ppSWlJaUlpSWpBQURQQkVSRVJFUkVaRVJZSUFuSWlJaUlpSWlNZ0lNOEVSRVJFUkVSRVJHZ0FHZWlJaUlpSWlJeUFnd3dCTVJFUkVSRVJFWkFRWjRJaUxTVUZoWWlPVGtaRVJHUnVwY1gxWldoa09IRGlFek03Tld4MTI2ZENtKytPS0xoaWdpa1Y0S2hhS3BpMEJFUk5Sb0pFMWRBQ0lpYWx5bHBhWEl6OC9YK01uTHkwTk9UZzZ5czdPRm44ek1US1NucHlNL1AxL1k5K3V2djRhSGg0Zkc4YzZmUDQrTkd6ZmkrUEhqV0w5K1BTUVN6VDhsSVNFaHlNdkx3NlJKa3pTV1g3dDJEYTZ1cmxybCsrMjMzMkJ0YlkzUm8wYzM0TFArWjhqUHo0ZVZsWlhHTXFWU2lmLys5Ny93OVBSRXYzNzlOTmFwVkNwa1oyZWpkZXZXT284WEZ4ZUg2OWV2NDEvLytsZURsWEgzN3QzbzA2Y1BldmJzcWJVdVBUMGRKMCtleEZOUFBRVm5aK2NhajNYczJER0VoWVZoNGNLRmFOV3FsZGI2Mk5oWWZQTEpKNWd6Wnc2ZWZ2cnBCaW0vSVVwTFM2RlFLR0JoWWFGM20vajRlSHozM1hmNDk3Ly9EUWNIaDFxZkl5TWpBM1oyZGpBeFlkMExFZEUvR1FNOEVWRUw4dXFycjZLNHVGampwN3k4dk5iSEVZbEVzTEd4d2ZIang3VUMvSWdSSXhBYUdvcno1ODlqeDQ0ZGVQWFZWelhXNzltekJ5a3BLVm9CWHA4dFc3YkExZFdWQWI2V0ZBb0ZGaTFhQkVkSFI3ejk5dHV3czdNRFVCSGdmL3p4UjB5Wk1rVWp3R2RsWldITm1qVklTa3JDdW5YcjRPYm1wblhNNjlldlk5dTJiUm9CL3M2ZE83aDU4MmFONVJrelpnekVZckhHc3JpNE9PemN1Uk9USjAvV0dlQkRRME1SR0JpSTd0MjdHeFRnZzRPRGtaK2ZEN2xjcm5OOXg0NGRBUURidG0yRGo0OVB0WUZhbndjUEh1Q3Z2LzZxZGhzVEV4T01IVHRXZUx4NjlXcmN1M2NQcTFhdFF0dTJiWFh1STVGSUVCMGRqVTgrK1FSZmZmV1YxbzB2dGF0WHJ5STFOUldabVpsNCtQQWhVbEpTa0p5Y2pJS0NBbnoxMVZkWXZIaXhRYzhqSkNURW9PM29mMGFQSGcyWlRJYmZmLy9kb09VTnJhaW9DR3ZYcnNXZ1FZUHczSFBQQWFqNG5LZWxwZFhxT0pWdmxFWkVST0QyN2R0MUxsUG56cDNSdTNmdk91L2ZGSllzV1FJTEN3dDgrdW1uVFYyVVdqSDI5My84K1BFb0xpN20vejJQQVFNOEVWRUxvdXNQdFVna2drd21nNVdWbGNhUGpZME41SEk1NUhJNVdyVnFCYmxjRGx0YlcrRkhYOEFBZ0VXTEZ1SGF0V3Y0OWRkZk1YejRjSFRyMXEweG54YnBJSkZJOE1ZYmIyRDE2dFdZUDM4KzNuLy9mZlR2MzEvbnRtZk9uTUdtVFp1UW41K1BGMTk4RVM0dUxnYWZKeUlpQXYvNXozOXEzRzc0OE9Fd056ZlhXSGJzMkRHSVJDSk1tREJCNXo2aG9hR3dzN09EbDVkWGpjZVBqWTFGWEZ3Y0ZpNWNDSkZJaEpTVUZNeWVQVnZ2OXJyT0dSSVNncmk0T0x6eHhodDY5L1AzOTYveCtiWnAwMFlqd0UrWk1nWExseStIdjc4L1ZxMWFoVTZkT2lFbkowZGpId3NMQzB5WU1BRi8vdmtuNHVMaWhCc3VsVGs0T09EbzBhTTRlL1lzbkp5Y2tKcWFDbTl2Ynl4Y3VCRHU3dTVvMzc0OUFNRFB6dy9qeDQvWFdiYmZmLzhkUVVGQjFaYmZXQlFXRnRicEpveXhra2drRUlsRVdMOStQZTdmdjQ4NWMrYmczcjE3bURkdlhxMk9VemxBblQxN0ZvY09IYXB6bWZ6OC9Jd3V3S2VucDhQUzByS3BpMUZyZlAvSlVBendSRVF0MFBidDJ5R1h5eUdUeVNDVHlTQVNpUnIwK0xhMnRwZzllemF5c3JKMDF1UlM0OHJOelFWUVVUdXlldlZxYk5pd0FaYVdsc2pOelVWWldSbUFpbWJkNnUwU0V4TmhZV0dCOTk1N0QxMjZkRUZCUVFFQVFDNlhvN3k4SEVsSlNRQWdqR3VRbUppb2RjNC8vdmhEcTRZZEFBNGRPb1NOR3pkcUxEdDY5Q2dBNE5TcFUzQnlja0pFUkFRaUlpSUFBRzV1YnZEdzhFQktTZ3BpWW1MUXJWczM3TisvWCt1NGpvNk9HRFpzbVBENDExOS9SZXZXcmZIc3M4OXFiQmNZR0ZqVHk0VzB0RFI4OE1FSEFBQjdlM3ZNbno4ZkFIRGh3Z1hjdkhrVHMyZlBGcDdibURGajhNd3p6eUEzTnhkdDJyVFJlTTUzNzk3Rm5EbHo0T2pvcUhIODd0MjdZOE9HRFhqbm5YZnd5U2VmWVA3OCtRZ0lDTkJibmpmZmZGUG44c09IRCtQTk45L0V1KysrQzRsRWd0R2pSMlB3NE1GYTNRSGtjcm5PN2lqcWRTM0JPKys4ZzRTRWhCWnpNOElRVXFrVXk1Y3Z4NW8xYTdCMzcxN1kyTmhnMEtCQkFJQXZ2dmdDZmZyMEViWjk4Y1VYTVcvZVBJMldTd2NQSHRSNTgwa3FsWjRLTy9nQUFDQUFTVVJCVk9MSWtTTmF5Ny81NWhzRUJRWHByVEUxMWxaUjI3WnRNOHF1Sm56L3lWQU04RVJFTFpDam82TldiV2g5YmR5NEVkZXZYOWRhSGhvYUt2eHVTSmlpK252aGhSZTBsaTFjdUZEamNWQlFrRmI0ZWUrOTl6UWVoNFNFb0xDd0VLKzk5cHJHOHNxUC9mMzlOZGJ0MjdjUDI3WnRxN2FaNVByMTY0WGY4L1B6TlI3NytmbkJ3OE1EaHc4ZkJnRGN1blVMdDI3ZDBqckdvRUdEaEFDZmtwS0MwTkJReko4L0gxS3BGQ2twS2NKMitvS3NQcmEydGtJWGdkRFFVSGg0ZUdEcTFLa2EyeHc1Y2dRYk5tekEvdjM3TlFKeFZsWVdBT2pzdys3cTZvcjE2OWVqdUxnWWRuWjJHZ00yWHJ4NEVXZk9uTUdVS1ZQUXFWTW52V1dUU3FVd05UV3QxZk5wcVNJaUlpQ1R5WnE2R0krZGlZa0ozbjMzWFhoNGVHRDgrUEc0ZCsrZXp1MnlzN05SVWxMeW1FdG5ISXk1MVFiZmZ6SUVBendSRVJra0l5TkRJempWUk5mZCs1U1VGTjdWYnlCK2ZuNTQ2YVdYNnJUdnp6Ly9MTlI2VzFwYVl0ZXVYUUFxZ3V2ZXZYdUZ4d0JxN0ErdXo3aHg0ekJyMWl5Tlplb2JEL241K1RoeTVBaWVmUEpKb1dhOHNna1RKa0FxbFFxUGYvcnBKOWphMm1MY3VISDQ2Nisvc0h6NWNyeisrdXNBS3E3TG1tUm5aMnN0eTgvUFIxeGNIT2JNbWFPMUxpY25CeVltSnJDeHNkRllybTZoVURYQTUrVGtvRldyVmhyOStOVzFaYmR2MzhiUm8wZmg0T0NBRVNOR0NJUHZGUlVWNGNDQkE1ZzhlWEt0UTd0Q29VQlJVWkhlZGY5RVNxVlNad3VSNWs1WHVjVmlNZno4L0xTMm5UZHZIcEtUazRYSEd6ZHVGRnEvdExSK3g4YjZmallFdnY5VUV3WjRJaUl5aUtFREFqMzk5Tk5DVGFVaGdvT0Q2MXFrZnpSVFUxTllXbHJXZW9BakZ4Y1hqY0FvRW9tRTRHbGpZNlB4dUQ2a1VxbmU1dHkvL1BJTGlvdUxNWDM2ZEoxZjBwVktwVEFHdzYxYnQzRDY5R2tzWHJ3WUVva0VQLy84TTV5ZG5ZV0FQSDM2OURxVkx6UTBGQ1ltSmhnMWFwVFd1cHljSE9HMXFFeFhnRDk0OENBQ0F3T3hhTkVpcmFidTkrN2R3M3Z2dllkMjdkcGg5ZXJWR3E5SGJHd3NkdTdjaWFTa0pMei8vdnZDOHFvM3VDcC9TZCsrZlR1QWloc2FQLzMwVTEyZWRvT0tpNHZETDcvOGdzaklTT1RtNXNMS3lncDkrdlRCaWhVck5MYUxqWTNGYjcvOWhzaklTT1RrNU1EYzNCeGR1M2FGcjY4dmhnd1pvckZ0NWVkZlhGd3NQSzRjVU5TRHl1M2J0dytiTm0zQ3VYUG5VRlJVcEJWaWFuUGV1b3FOamNYdTNic1JGUldGNHVKaXRHM2JGazg5OVJTbVRwMEtNek16cmVlbXI5eng4Zkc0ZS9ldXNLMnVXUlJXclZvbGRKR1pQWHMyWnM2Y2llSERoOWRZeHZMeWNody9mbHhydWZwOHV0YnBjK3JVS1J3OGVCQ0ppWWtRaVVSd2NYSEIzTGx6dGNiZmFLalhCUUErL3Zoam5EOS9Ib3NYTDhienp6K3ZWYWJGaXhjak9qb2Ftelp0UXZmdTNmVU9PbGliNjlYUXNqY1VZM24vQWVERWlSTTRjT0FBa3BPVFlXcHFpb0VEQjJxMTRxb3NJU0VCd2NIQnVINzlPdExUMHlHUlNPRHU3bzZwVTZmQzI5dGJhL3ZIOGJrMWRnendSRVF0a0srdmI0TWVMekF3VUc5VDVlVGtaTFJxMVVxb1dheHRyZkN3WWNNYTdVdFJTK1hyNjR1ZVBYc2lMUzJ0Mm9IY2RBa0tDb0tIaDRmT2EwU2xVdFhZZDdTOHZMeGVZeXFVbFpYaHp6Ly94SWdSSTlDNWMyZWQyeWlWU3FFRy90YXRXMUNwVk5pd1lRTTJiTmdBb09KbWtucTlJVGVBc3JPenNYUG5UbzFsSjA2Y3dKTlBQcWx6U3IzYzNGelkydHBxTFZjSCtNcDk0SWNNR1lMang0OWp6Wm8xaUlxS3dodHZ2QUdKUklLb3FDaDg5TkZINk5hdEc1WXZYdzV6YzNPVWxaV2h0TFFVcGFXbGNIWjJ4cWhSb3hBU0VnSjNkM2RNbVRJRndQKzZvWVNFaEdEUG5qMGFYOUtkbkp3d1pjb1VlSGg0b0d2WHJqcWZhMXhjSEdKaVltcDhUZXJyanovK3dJWU5HNkJTcWRDblR4KzBhOWNPR1JrWitQUFBQelcyTzNqd0lEWnYzZ3lSU0lTK2ZmdGk4T0RCeU16TXhOV3JWeEVlSG80cFU2Wmc3dHk1d3ZicTZ6STRPQmdTaVVSanNNQ3F2djc2YTl5NGNRUERody9IZ3djUDZuWGV1amg2OUNpKyt1b3JTS1ZTREI0OEdKYVdsb2lPanNaUFAvMkVhOWV1NFlzdnZ0QTVHS2l1Y29lRWhHaDBlZEVWNEtyT2NHQnJhMnRRRnhLbFVvbDE2OWJwWFYvZHVzcCsvdmxuN05peEF6WTJOa0wzbHVqb2FNVEh4MnNFK0laOFhZQ0tjU25PbnorUDBOQlFyUUQvNE1FRDNMeDVFeDA3ZGtUMzd0MzFsdDNRNjdXdVphOHZZM2ovZ1lyeEJmYnQyd2VaVEliQmd3ZkQzTndjVjY5ZXhiSmx5L1RPZUxOczJUSVVGeGZEMDlNVFhsNWV5TXJLUWxoWUdGYXNXSUdBZ0FBTUhEaFEyUFp4Zkc1YkFnWjRJcUlXeU03T3JrRUhyaE9MeFlpUGo4ZUdEUnN3Y3VSSWpUN1lYMy85TlNJakl4RVVGS1ExSjdraEtnL00weERVdFpTUFMwSkNRcDMzZFhWMXJYVWZidUIvL2QzVlhScFdyRmloTWVDYkxwVUhPUEwyOXRaWjg2RlFLR3E4YmtwTFMrdjFCVllxbFdMNzl1MUlTMHZEeXBVcjhlcXJyNkpkdTNiQ2VwVktCWlZLSlFUMGtTTkhva09IRHJDeHNjSEhIMzhNRnhjWERCNDhXS2c5TW1Tc0IzTnpjNDJtK3ZIeDhZaU1qQVFBbkQ1OVdsaStaTWtTUFBmY2MwS1QrS3AwOVlHM3Q3Zkgrdlhyc1hidFdodytmQmpEaGcyRFhDN0hraVZMb0ZLcEVCVVZoWC85NjE4b0xTMkZTcVhTV2I3QXdFQjA2OVlOWGw1ZXd2V2dIa2l3NnBmMG1yNjgydHZiNDRrbm5xaDJtL3E2ZmZzMk5tN2NDSmxNaGs4Ly9SUzlldlVTMWxVT1hqRXhNZGk4ZVRPc3JLeXdaczBhalpzT3FhbXArUGUvLzQyOWUvZWliOSsrUWdCVVg5dnFBRjkxYkFlMWtwSVMzTGx6Qjk5OTk1MVdYL202bkxlMkVoSVNzSEhqUmpnNU9XSHQyclhDTmFGU3FmREZGMS9nK1BIakNBNE8xcHBPVTErNUZ5eFlnQVVMRnVDMzMzN0RsaTFiZEo2enV0WVpVcWxVYTBwUE5hbFVpZ01IRG1ndDM3WnRHdzRlUENpTVIxRlYxYkM4Zi85K2lFUWlmUHZ0dDdDM3R4ZVdWKzZpMHRDdkN3QU1IRGdRY3JrY0VSRVJ5TTNOMVdqSmN2cjBhYWhVS21IYU5WME12VjdyV3ZhR1lBenZmMFJFQlBidDI0YzJiZHBndzRZTndnMkZrcElTckZ5NVV1OTBkUk1uVHNTRUNSTmdiVzB0TEZNUGZycC8vMzRod0QrT3oyMUx3UUJQUkZRSEtwVUtaV1ZsVUNxVndvOUNvZEI0clA1UkJ4SjlQNDFoMTY1ZERWNnIvZURCQThUSHg4UEJ3VUVqd0tlbHBjSGEyaHJaMmRrNisrM1ZSdFc3OFhYeDZOR2pldTFmV3hrWkdRYjF3OWFuTGdHK3Fzek16QnJISjlEVkR4eW9xSDJwMm9TeThoZkZxb1BZNWVYbEdSU2FIejE2cE5GZnN6SnpjM05ZV1ZraEtpb0tLMWV1eEtaTm00U0JwOVI5dU5VQlh0M005ZENoUThqSXlCQkdkeThySzRORUlxbHhPcm5LMUUxeTkrelpBd0NZTld1V2NPT2o4akZ5Y25JZ0ZvdTFwbDlTaCtvclY2NGdPam9hUTRZTVFldldyV0ZtWm9ibHk1Y2pPam9hbnA2ZVVLbFVHRDE2Tk16TXpHQnBhUWtMQ3d2SVpES1ltNXRyL0M2VHlhQlVLdkhoaHg5aXo1NDl3blI2ZVhsNXVIYnRHb0NLbXcxQlFVSHc4L1BEMGFOSE5RWUVOUFQ1TnJUOSsvZERvVkRnMVZkZjFRaERnR2JyaFAzNzkwT2xVbUhldkhsYUxRYWNuWjB4ZS9aczRjWkhiYitRcTFRcS9OLy8vWi9PZ2U0YTg3eHF2L3p5QzVSS0paWXNXYUp4UTBja0VtSG16Sms0ZnZ3NFFrTkR0Y0plZGVXdVNYV0RoSXBFSW9TSGgyc3RWLzhOMGpYT2dycTFqYUZqTUtnSFRhdDZrNjl5YTVYR2VGMGtFZ2xHamh5Sm9LQWduRDkvWGlOWW5qcDFDbEtwVkdlTnRacWgxMnRkeS82NE5QWDdyKzZTTUhmdVhJM1dBR1ptWmxpMGFKSFdtQ2RxTDcvOHN0YXlFU05HWU9QR2pjSU1LTURqK2R5MkZBendSUFNQcGxLcFVGcGFpdUxpWXBTVWxLQ2twRVQ0dmJTMEZHVmxaVUt6Vi9YdlpXVmxEVHBRbEs2bXVuVlIrV1pBUTA4YkIxUjgwYkd6czBOY1hKeXdyS1NrQkptWm1lamV2VHVrVXFuZU1LcFVLcEdhbWdwVFUxT3RLYmdxYTRpUjgvLzk3My9YK3hpRyt2TExMK0hqNDlQay9mSysrZWFiT3U4N1o4NGNZUlQyNzcvL0hqRXhNZmo4ODgrRjlWZXZYdFhZUGowOTNhQ3B5azZlUEltVEowL3FYZS9nNElDbFM1ZGl4WW9WV0xkdUhUNzg4RU1BL3d2d2xiOVVabVJrWU1lT0haZzJiWnJRUDcrb3FFaGptOERBUUdHNk9IMi9BMEJrWkNUT25Uc0hBR2pkdXJYT2F6WTNOeGVabVpsYTArT3BiZHUyRFVERk5IN3FKdmdpa1FpZW5wN0M3MisvL1RiZWYvOTlqQmt6QmlOR2pBQlFNUXZBMkxGak1XalFJRnk2ZEFsYnRtekJtalZyc0huelpvMTU0VStkT29XMmJkc2lKU1VGc2JHeE9ITGtDQlFLQmNhT0hTdWNRMjNQbmowSUNRbDVyRE5BcUdlalVEOHZmYUtpb2dBQVR6NzVwTTcxNmkvaGxmOVBNWlJJSk5JN1AzVmpubGZ0K3ZYckVJbEVPSHYyTE02ZVBhdHptL3YzNzJzdHE2N2MxUkdKUkRYZTdOTVg0QnJxWnU3SWtTTng1TWdSTEZxMENOT25UOGVvVWFPMEFuZGp2UzZqUjQ5R1VGQ1FSalA2NU9Sa0pDVWxZZmp3NFZvRFRsWXRFMUR6OVZyWHNqOE96ZUg5ajQ2T0JnQU1IanhZYTEyN2R1MWdhbXFLMHRKU25mc21KaWJpNXMyYnVIZnZIdExTMG9TeFc0cUxpNFZ0SHNmbnRxVmdnQ2VpRmt1cFZLS29xQWlGaFlYQ3YrcWZvcUlpRkJjWDYyM1dLaEtKSUpWS2hXbWRwRklwWkRLWnhtT3BWQXF4V0t6eEk1Rkl0SmFKUktKcWY2b0xPYlZSK2FaQ1kvVFJBNEN1WGJ2aTRzV0xRalBHdExRMHFGUXFkT2pRQVczYnR0VWJJaElURS9IYWE2OWgyTEJoZVBmZGR4dWxiUDlFTXBrTWZmdjJ4WXdaTXpScWxrYVBIZzAvUHo4c1dMQkFXUGJubjMvaXdJRURXdGRHNjlhdGhSQ3EvdkxsNE9BZ2ZPbXJHdUNUa3BKZ1kyT0R4TVJFdUx1NzZ5M2JzR0hEdEZwa3ZQWFdXeHFQdmIyOTRldnJpK0RnWUJ3NGNBQVRKMDRVQm1sUzE4Q1hscGJpMDA4L2hVS2hnRnd1eDk2OWU1R1RrNE9PSFR0cU5NbXMvT1ZXMys5QVJkLzM3dDI3SXpZMlZtL1pmLzc1WjczcmdJcG11d0VCQVJyaDVlN2R1d2dPRHNia3laUGg1T1FFcFZLSksxZXVDTFhxUUVYTmZiOSsvUUJVdEZDSWo0K0hRcUZBbXpadGhHM0t5OHZ4MjIrL1lkU29VZmpoaHg4d2Z2eDRKQ1VsWWR1MmJXalRwbzFXQ0ZGM1cybUlsaHlHeXNyS3FuYVFRclZIang1QktwWHE3VnFqM3IrZ29LRFdaVEExTmRWYmM5aVk1MVhMemMyRlNxV3FkZ3dHWGROOFZWZHVYZFQ5aXNWaU1hNWZ2NDYzMzM1YjUzYjZXbHNVRlJYQnhNUkVZN3BQdGRUVVZBRFF1VTZYaFFzWHd0N2VIdnYyN2NQR2pSdXhZOGNPdlBqaWk1Z3laWXBRbTl0WXIwdVhMbDNnNXVhbTBZeisxS2xUQUlCbm4zMjIybkliZXIzV3RleU5xVG05L3prNU9UQTFOZFg3dWRJMWZrcE9UZzQrK2VRVFJFWkd3c3pNRE8zYnQwZmJ0bTB4WU1BQUpDY25hM3ovZWh5ZjI1YUNBWjZJakZwcGFTbnk4L04xL3VqNlE2dHV1bXBsWlFVN096dklaREtZbVpuQnpNeE00M2RUVTlOR3FjVnVUT3JnSXhhTGF4eUlySzdVQVQ0aElRSDkrL2NYYWlQYXQyOWY3WDdxcHNjREJneG9sSEw5RTZtYnpGZnRENitXbjUrdk5WLzZ3b1VMaGViK3VnSmZZbUlpTWpJeThPR0hIMkxWcWxVYVU3a0J3TjkvLzQzVTFGUThmUGdRcjczMldyVk50TzNzN0xScWkzV1pPM2N1TGwrK2pHUEhqc0hYMTFlNGlhRCtNcTlVS2hFWEZ3ZExTMHNFQndmRDF0WlcrS2tjZkEzMThzc3Y0OUdqUjlXT21sd1RkUmtydHhpNWNlTUdEaDQ4aUVHREJzSEp5UW1GaFlVQVVPdW0wcWRPbmNMZmYvK05aNTk5RmovODhBTUE0STAzM29CSUpFTFBuajNyWE9hR1pHcHFpc0xDUXBTVWxGUmJ1MmR1Ym82OHZEd1VGUlhwYkYyajd1NWlTSXVPcXFyNy83a3h6NnRtWVdHQmdvSUMvUEhISDdYNlcxR2JiZVBqNHhFZkh5K2NUMTN1dFd2WEN0ZisrZlBucTIxOWtaZVhoN3k4UEt4YXRVcnZOdFd0cTB3aWtlRGxsMS9HcEVtVGNPTEVDZXpldlJ1QmdZSEl6TXdVdXRvMDV1c3lhdFFvZlBmZGQwSXorak5uenNEUjBWRzRLYWFQb2RkclhjdmVXSnJiKzI5cWFvcmk0bUtVbFpWcC9XMVFLcFU2YTk4M2J0eUl5TWhJekpneEE5T21UUlAyS3k4dkY2WXlWWHNjbjl1V2dnR2VpSXhDV1ZrWmNuSnlrSk9UZzl6Y1hPVG01aUkvUDEvakQ0WklKSUtGaFFXc3JLemc0dUlDQ3dzTG9jK3ArdmZHQ3JiTmdmcXVkT1hBVU44NTE2c0dORGMzTndBVnRiRDkrL2NYQW1MSGpoMEJBUC85NzM5MVRpRjM2OVl0QUVCWVdCaHUzcnlwODF6NkJxc2kzV3JxOXgwU0VsSnR3SzY2TGlVbEJSa1pHZWpWcXhldVhidUdUejc1QkI5OTlCSGMzTnd3YnR3NG1KaVlDSU1kRFJnd1FCaTllZURBZ2Zqb280L3EzRXpUM053Y24zMzJHZHEyYlFzVEV4UGh4cHY2ZU9ibTV2ajk5OSsxV2c2c1c3ZE9ZL0M3eXRlNnZ0K0Jpa0hlS2cvQVZWWFZmdTlWRFJreVJHajJXZm16RmgwZERiRllMTnkwVUg4T3FtdmFXMVZSVVJHKysrNDdQUFhVVXhwbE5ERXhnYisvUHhJVEUvWE84bEQxZVc3WXNNR2dHeWgxMGJWclYwUkVST0R5NWN2VkRwN280ZUdCc0xBd1hMeDRFU05IanRSYXIyN2RVYlZmc2xwZHh3aXA3M2tOMGJseloxeTdkZzFSVVZIMU9vNCtseTlmeG1lZmZTYU1DV0p2Ynk4RUdHZG5aNkVyVXVXdUY3cGtabWJDeThzTHk1Y3YxMXIzL2ZmZjQ5Q2hRMXBCU3EzeVdDZVZXVmhZd05mWEY0TUhEOGFNR1ROdy9QaHhJY0EzNXVzeWF0UW83Tml4QTZHaG9YQjNkMGRhV2hwbXpweFpZOWcyOUhwdDdQZTBOcHJqKysvcTZvcTR1RGpjdUhGRHF3LzZqUnMzZEk1Qy85ZGZmd2szZmlwLy85STE0TjNqK055MkZBendSTlNzcUZRcUZCUVVhSVQxbkp3Y29UWUxxUGhDTDVmTDBiNTllMWhaV2NIYTJocFdWbGF3c0xCbzBRRzlKdm41K1FBZ0RBWldtWk9UazhFMUNpcVZTdS9jNHBVRFBBQ3RBSC95NU1scUIxTlROM25VaFFHKzl2Uk5xYU9yQ2IzYXpwMDdzWHYzYnEzbDZrQy9ZTUVDcEthbUlpQWdBRjk4OFFXV0xsMktQbjM2SUQwOUhRY09IRUNuVHAzUXQyOWZJY0E3T2pyQzBkRVJodzhmeHVEQmcrdFVLOTZoUXdmaGQzVTRybnhEb0dwNHo4ckt3bzBiTnpTK1lCcmFCNzRtK3ZxOXE3bTV1UW4vSDFYK3JGMi9maDFkdW5RUmxxay9JMVduZnRMbjlPblRNRGMzUjBsSkNXYk9uS2x6bS9idDIydlZ0dW5yQTE5NUVLNmEzTDE3RnlVbEplalNwWXRCMjQ4Yk53NFJFUkg0OXR0djBhbFRKN2k0dUFqcmtwT1RoZjhuSmsyYWhMQ3dNSHo3N2Jkd2MzTkRwMDZkaE8zUzB0S3dZOGNPU0NRU1RKNDhXZXNjNXVibUtDb3EwaHAxM0JEMU9hK2h4bzRkaTJ2WHJ1SHJyNzlHUUVDQXhnMFhsVXFGc0xBd3VMdTcxL3J6a0pPVEF3Qll1WElsSmsyYWhQejhmRGc0T0dnMEs4N0t5aEwrMXVYbDVlazlsa0toUUZwYUdyeTh2SFMraHVyYVVFTmYzL0R3Y0kzZ3BtNGxVN25wZTJPOUxrQkZXTzNYcng4aUlpSVFFaElDa1VpRVo1NTVwc2I5REwxZUc3cnN0ZjFjQWMzNy9SOCtmRGppNHVLd2JkczJmUG5sbDBLWmNuTnpzWG56WnAzN1NLVlNsSlNVSUNrcFNlaHlWVmhZcUhQN3gvRzViU2tZNEltb3lTZ1VDaUdnVi81WDNaZmJ4TVFFTmpZMmNIQndnRnd1UjZ0V3JTQ1h5emxudUI3cDZla0FvSFA2cSsrKys4N2dmcGVscGFWYTA4ZW9PVGs1UVN3VzQ4NmRPd0FxQXJ5TmpZMVdMVURsMnQzUm8wZkQxZFZWQ0JoVkg4K2VQYnZHRWRTcDRlaXExU3dvS01DaFE0ZlF2bjE3ZE83Y0daMDdkNFpTcWNUcTFhdmg0ZUdCc1dQSElpQWdBQ1VsSmZEMzk5ZFplN0p0MnpiY3VuVUxTNVlzcVZmNTFEZWkxTFhic2JHeHVIanhJbEpUVTNILy9uM2N2MzlmQ05DVis1Y2IyZ2UrSm9hTTNIN3g0a1ZJSkJMaEMvRDkrL2VSa1pHaFVXdWsza1o5YzZzbWx5OWZSbUppSXRhc1dhTVJNQ3JUTlZCa2ZmdkFxMVFxTEZxMENFNU9UbnFucjZycXFhZWV3dFdyVjNIa3lCSE1temNQQXdZTWdKMmRIZTdmdjQvcjE2OExzeHIwNzk4Zk0yZk94QTgvL0lBRkN4YWdiOSsrY0hSMFJGWldGc0xEdzRVUnY5VUJxckllUFhvZ1BEd2N5NVl0ZzRPREF6NysrR09EbjFOOXptdW80Y09ISXl3c0RDRWhJWmcxYXhiNjl1MExlM3Q3RkJRVTRPYk5tM2p3NEFHMmI5OWVxNkNxVXFsdzZ0UXB5R1F5dlBQT094Z3laQWltVDUrT1FZTUdhV3kzYU5FaWc0NTM2OVl0S0JTS2FzZXFxSTFseTVhaFk4ZU82TmF0RzFRcUZhNWN1UUtWU3FWeEk2MHhYcGZLeG93WmcvRHdjSnc0Y1FMOSsvYzM2RWFWb2RkclE1YTlMcCtyNXY3K1Q1dzRFYWRQbjBaOGZEeG16WnFGZ1FNSFFxVlM0ZkxseXhnMGFCQWVQSGlnTVNnZFVESHdZWEJ3TU41ODgwMzQrUGhBS3BYaXlwVXJHREJnZ0RCb25kcmorTnkyRkF6d1JQVFlGQmNYNCtIRGg4SzBXN201dWNJNm1Vd0d1VndPZDNkM0lheGJXMXYvbzJ2VWEwdmRINzAyTlcrMUpSYUxoZEd4VlNvVjd0NjlxelhkQ3pVdlpXVmxpSWlJZ0xtNU9jckt5bkQ1OG1XdFZocTdkdTFDWGw2ZVJyUDhFU05HUUN3V28yL2Z2Z2dJQ0VCMGREUmVlZVVWOU9yVlM2aGRWcWxVRUlsRUtDMHRSV0Zob2NhMUZ4UVVoS0Nnb0ZxWFY5M25VOTMwL1A3OSsvamxsMS9RcVZNbmVIaDR3TS9QRHlkUG5zVERody9Sb1VPSGV0MzhXYjkrZmEybVpWTkxUazdXcUJFTEN3c0RBR0VVN2RqWVdKdzlleFpQUFBHRXdYM2djM0p5WUdkbmgyN2R1dFc2UFBXUm5KeU1nb0tDV3M4ZC85WmJiNkZYcjE0NGRPZ1FJaUlpb0ZBbzRPVGtwTlhFZjhhTUdlalJvd2QrKyswM3hNVEU0TnExYTVETDVYamlpU2Z3cjMvOVMyL3RwTCsvUHdJQ0FwQ1VsS1IzWk92cTFQVzh0ZkhPTysvQXk4c0xSNDRjUVdSa0pFcEtTbUJqWTRNdVhicGc3dHk1R2kxTERDRVNpVEIvL255NHVMaWdVNmRPT0hUb0VMS3pzNFh1RVJZV0Z1amV2VHZlZSs4OWcyWXZVWStrM3JkdjM5by9PUjM4L1B4dzZkSWxoSVNFUUNxVnd0M2RIZlBuejlkcTd0elFyMHRsVHp6eEJDd3NMRkJZV0ZqdDNPOVZHWHE5TmxUWjYvSzVhdTd2djFRcXhicDE2N0JyMXk2RWhvYmk5T25Uc0xlM3grVEprekZ0MmpSTW5EaFJhNS9YWDM4ZGxwYVdPSEhpQk02ZlB3ODdPenY0K3ZwaTJyUnBPbStXUG83UGJVdkFBRTlFamFhd3NGQUk2dzhmUGhTYWVrbWxVdGpiMjZOOSsvYXd0YldGWEM2djA1eTRwRWs5dFVwamowYjkxbHR2b1YyN2Rzak96a1pCUVVHRDNkMm54aUdSU1BEcHA1OEt0ZFltSmlZYVFUMGlJZ0lIRGh5QXE2dXIxbWpPZ3dZTndtZWZmWVpMbHk1aDNMaHh3bnkrNmhzQUJ3OGVSTGR1M1JBUkVRRUFHalVqUFh2MmhMZTN0OGJ4ZHV6WW9mRjQzNzU5eU1qSWdKT1RFNnl0clpHUmtZRzllL2RDSXBFSVFmYkpKNS9FMEtGRGhaWTN0Mi9meHZyMTYvSEdHMjhZL0Jwa1pHVG9uSmxCM3p6d2xaMDlleFkzYnR4QWh3NGRZR1ZsaFlTRUJJU0ZoV2w4TWI5MDZaSXd5RnhrWkNRKy92aGptSnFhNHYvKzcvLzBsa245R2taRVJNREZ4UVczYnQycWNjeUs2dGJyV3RlM2IxK3NYYnUyMm1PcXA0YXFiWUFIS3Zva2p4bzFxc2J0K3ZmdlgrdDVtMTFjWFBST2oyam8vUGExUGErKzQrcGJMaEtKTUdiTUdJd1pNNlpleDY5TWZUMm1wcWJpdSsrK1E4K2VQZEduVHg4QUZTT3hiOXEwU2RnMk16TVRTcVVTNXVibXlNL1BSMHhNakhDZFAzcjBDTWVPSFVQMzd0MkZxUmVybzI2Wm8rNXFGUk1UQXdBYWc1VXRXTEJBWjdlY3FocmpkVkV6TXpQRHdZTUg2M1E4UTY3WDJwWmRuN3ArcnByeit3OEFscGFXZXE4RDlUenhsVWtrRXN5ZVBWdm4vNi82M3FlNi9IL3hUOE1BVDBRTkpqOC9Yd2pzR1JrWlFtQXdNek9EdmIwOU9uZnVqRFp0MmtBdWx6ZUxFVjViRXBWS0pjd0JXNWM1aG10RC9XVkNQYUJNV2xvYUFnSUMyRnJpTVFzTUREUm9nRFNSU0lRdFc3WUlUUnZidEdtanNWOWNYQnhFSWhIZWV1c3RyWkM3WnMwYVhMcDBDVk9uVHRYNEF1YnQ3UTFYVjFlTmZveGVYbDRhOHdOMzdkcFZtRjllcldxQUx5a3AwYXFsTnpNemc3Ky92MUREVkxYclIzSnlNbHhkWFhYV3Z0bloyZUg5OTk4SFVORVNaZkhpeFJnelpneFVLcFhPd2FzcXp3UHY3KytQSGoxNmFHMWpZbUtpTmExVWh3NGRNSC8rZkFBVlhVNWlZMlBoN3U2T3dzSkNMRnUyRENLUkNDdFhycXoyWnBxNmVlN3ExYXVGNTExVHVLanRYTytHM0JpTmlvcUNzN096d1UzOTZmSDQ3My8vS3pRWjF1ZjA2ZFBZdW5XcnhqSjFZTnk3ZHk4S0N3c3hhZElrZzg1WFVsS0NDUk1tQ05PanF2OStOOVpBaUMxZGZUOVhmUCtwT2d6d1JGUm54Y1hGU0V0THc0TUhENUNSa1NFRUJITnpjMkdrWjN0N2U0MjVtcWx4WExseUJUazVPYkMwdEd5dzVuSlZYYng0RVltSmlVaE9Uc2J0MjdkeDc5NDlBTUNGQ3hjQVFLdTJsUnBYZGVIUTF0WVdscGFXd3VQcWFtQmVmUEZGZE8vZVhlZkl2ak5tek1CVFR6MmxjKzd4SFR0MklEMDlIVXFsRWpLWlRKaExIZ0FDQWdKMER0NjJhOWN1alhKTm1qUUpRNGNPUlVsSkNSUUtCU1FTQ1Z4ZFhYVU94S2cyY3VSSURCNDhHR0t4R0VERnVBenFZR3RoWVNHVTFjek1ER1BIanNXZ1FZT0VxU01yMjc5L3Y4WjVKa3lZb1BOOGd3Y1B4cTVkdTZCUUtGQmVYZzV6YzNOaEJHaWc0Z2JEN3QyN2NmZnVYZGpiMitPdHQ5NUNseTVkZERhMXJWempaR2xwaVowN2R3cHpJVHM3TzJ2ZGtObThlYlBHdVJxamRVMTBkRFNHRGgzYTRNZWwrbm50dGRjd2V2VG9hcWZvZlBycHArSGc0SUN5c2pJb2xVcFlXMXNMbzViNyt2b2lOVFVWdzRjUDE3dC92Mzc5aEJ0a01wa00wNlpOUTNaMk5wUktKY1JpTWJ5OHZPRGo0OU9neit1Zm9yNmZLNzcvVkIyUnFxNXpkQkRSUDlLalI0K1FtcHFLMU5SVVpHWm1BcWo0SWxvNXNGZitnazQxTzNIaWhFSE5VS3Z6M252djRjcVZLNWcwYVJKZWYvMTFZYm02V2UzaHc0ZnJOSWhkNWNCUmViQTVzVmdNTnpjM2VIaDR3TVBEQXoxNzlrUzdkdTJFYmVveWlGMXRtbEhxMHhDdlpXMTgrZVdYOFBIeHdaQWhReDdiT1ltSWlLamxFK2xwcnNvYWVDS3Fsa3Fsd3NPSEQ0WFFyaDRoMnM3T0RyMTc5NGF6c3pOcjJKdllqUnMzY09YS0ZVZ2tFcjNONWZTTktsOGJreVpOUWxsWkdicDI3WXJPblRzMzJHd0E2dm5yaVlpSWlLaDZEUEJFcEVXaFVPREJnd2RDYUM4dExZVllMSWFqb3lNOFBEemc1T1RFcWR5YUVmV2dOaE1tVE5Cb2JsdVppNHRMcmVhQlZ6ZVByMnpjdUhGMUtsK25UcDNnNU9Ra1BKWktwWkJJSkZpOGVESCsvdnR2WkdWbDZaejZqb2lJaUlnME1jQVRFWUNLcWFidTNidUgrL2Z2NDhHREJ5Z3ZMNGRNSmtPN2R1M1FybDA3T0RnNENIMU9xWGtaT25Rbzh2UHpNWFBtVEwzYmJOMjZ0VUhtZ2ErTHFvUHNIRGx5QkFDd2NlTkdSRWRIdzh6TVRHc3FIeUlpSWlMU3hnQlA5QSttVXFtUWtaR0I1T1JrM0x0M0QwcWxFalkyTnVqYXRTdmF0V3NIVzF0YmpoWnZCR2JPbkltbm5ucEs1OEJmL3Y3K0FLQnpDaTE5SkJLSnNGOXRMVjI2RkNVbEpRWnQrK2FiYjJMUm9rVUF3T3VNaUlpSXlBQU04RVQvUVBuNStiaHo1dzZTazVOUldGZ0lNek16ZE9yVUNXNXVibXpLYklSRUlwSEcvTnVWNlJ0WnV6b21KaVoxMmc4QXVuZnZYcXZ0R2R5SmlJaUlETWNBVC9RUG9WQW9rSktTZ3VUa2MwaDNrd0FBSUFCSlJFRlVaRHg4K0JBbUppWndjbkpDMzc1OTBiWnRXODdoVFVSRVJFVFV6REhBRTdWZ3VwckkyOXJhb20vZnZuQjFkZVZBZEVSRVJFUkVSb1FCbnFnRktpc3JRMUpTRWhJU0VsQlFVQUNaVEFaM2QzZTR1YmxCTHBjM2RmR0lpSWlJaUtnT0dPQ0pXcENDZ2dMRXg4Y2pLU2tKQ29WQ2FDTHY2T2pJSnZKRVJFUkVSRWFPQVo2b0Jjak16RVJjWEJ6dTM3OFBFeE1UZE9qUUFWMjdkb1cxdFhWVEY0MklpSWlJaUJvSUF6eVJrVktwVkxoLy96N2k0dUtRbVprSk16TXo5T2pSQSs3dTd1emJUa1JFUkVUVUFqSEFFeG1ac3JJeUpDY25JejQrSGdVRkJaREw1Umc0Y0NCY1hWMGhGb3VidW5oRVJFUkVSTlJJR09DSmpFUlpXUmx1M2JxRmhJUUVsSldWb1czYnR1amZ2ejhjSFIyYnVtaEVSRVJFUlBRWU1NQVROWE1LaFFJSkNRbUlqWTJGUXFFUStyZHpOSGtpSWlJaW9uOFdCbmlpWnFxOHZCeTNiOTlHVEV3TWlvdUw0ZUxpQWs5UFR3NU1SMFJFUkVUMEQ4VUFUOVRNcUZRcUpDY240K2JObXlnc0xJU1RreE04UFQzUnFsV3JwaTRhRVJFUkVSRTFJUVo0b21aQ3BWTGgzcjE3aUk2T1JsNWVIdHEwYVlQQmd3ZWpUWnMyVFYwMElpSWlJaUpxQmhqZ2lacUJ0TFEwUkVWRklTY25CN2EydG5qeXlTZlJ0bTNicGk0V0VSRVJFUkUxSXd6d1JFMG9QejhmRVJFUlNFdExnN1cxTlh4OGZPRGk0dExVeFNJaUlpSWlvbWFJQVo2b0NTaVZTdHk2ZFFzeE1URVFpOFhvMTY4Zk9uWHFCSkZJMU5SRm95WWdGb3VoVkNvaEZvdWJ1aWhHamE4aEVSRVJ0WFFNOEVTUFdWcGFHcTVkdTRhQ2dnSzR1Ym1oZCsvZU1ETXphK3BpVVJNeU56ZEhmbjQrcHdhc3AvejhmRmhZV0RSMU1ZaUlpSWdhRFFNODBXTlNXRmlJaUlnSTNMOS9IM0s1SENOR2pPQUFkUVFBc0xlM1IycHFLZ044UGFXbXB2SXpSVVJFUkMwYUF6eFJJeXN2TDBkY1hCeHUzcndKRXhNVGVIbDVvWFBuem13dVQ0SU9IVHJnMHFWTHlNN09ocTJ0YlZNWHh5aGxaMmNqTXpNVFBqNCtUVjBVSWlJaW9rYkRBRS9VaU5MVDAzSDE2bFhrNWVXaFE0Y082TjI3TjJReVdWTVhpNW9aaVVTQ0hqMTZJQ29xQ3A2ZW5nenh0WlNkblkyb3FDajA3Tm1UZmVDSmlJaW9SV09BSjJvRVNxVVNOMjdjUUVKQ0FteHNiREI4K0hEWTI5czNkYkdvR1d2ZHVqVjY5dXlKNk9obzJOblp3ZG5aR1ZaV1ZneWtlaWlWU3VUbjV5TTFOUldabVpubzJiTW5XcmR1M2RURklpSWlJbXBVRFBCRURTd3JLd3RoWVdISXo4K0hoNGNIZXZUb0FSTVRrNll1RmhtQjFxMWJ3OXZiRzNmdTNFRnNiQ3dLQ3d1aFZDcWJ1bGpOa2xnc2hvV0ZCZHEwYVFOdmIyOUlKUHh6UmtSRVJDMGZ2L0VRTlpEeThuTEV4TVFnSmlZR2xwYVdHREZpQk96czdKcTZXR1JrSkJJSjNOM2Q0ZTd1M3RSRklTSWlJcUptaGdHZXFBSGs1ZVhoOHVYTHlNN09ScWRPbmRDblR4L1dDQklSRVJFUlVZTml3aUNxcDRTRUJOeTRjUU5TcVJSRGh3NkZrNU5UVXhlSmlJaUlpSWhhSUFaNG9qb3FLaXJDWDMvOWhRY1BIcUJkdTNibzM3OC96TXpNbXJwWVJFUkVSRVRVUWpIQUU5WEJnd2NQY09uU0paU1hsMlBRb0VIbzBLRkRVeGVKaUlpSWlJaGFPQVo0b2xxS2pZMUZaR1FrYkcxdDRlUGpBMHRMeTZZdUVoRVJFUkVSL1FNd3dCTVpxS3lzREgvOTlSZnUzNzhQTnpjMzlPdlhqM04wRXhFUlZVT2hVSEJRVnlLaUJzVEpxWWtNOE9qUkk1dzhlUkpwYVdubzE2OGZCZzRjeVBCT1JNMUtZbUtpM25XbC84L2VmVWRGZGExdEFIOW1ZSUNoRFZWQnBDT2lnR0lGYkJGYm9qRWFOSmFZWm96WEdLTzV5VTF5MDR3cEpzYnZhbUtNNmRZMEUxdFVZbGMwZ2hyRmhvclNGQkdrRHIxSm1XRytQNUFqNDh6QTBBVDArYTJWdFdiTzJXZWZQUk9XOEo3OTduZFhWaUloSWFIVjdxMVNxVFNPSlNZbTR2TGx5dzFlR3hNVGcxV3JWalg2bm5sNWVjak96aGJlVjFSVVlOdTJiYmgwNlZLais2cXJvcUlDeTVjdng3Smx5NXJWVDN1MWNlTkduZjlmc3JPejhmdnZ2eU05UFYydnZ2YnYzNC9GaXhlam9LQkE2L200dURnOCsreXpDQThQYi9KNGlZaElIUitKRWpYZzVzMmJPSDM2TkNRU0NZWVBIODY5M1lsSWpiYmc5VjdidDI4ZnZ2amlDeXhjdUJERGhnM1RPUC9MTDc5ZzA2Wk4rT3l6ejlDdlh6KzkrcXlzckVScGFTbEtTa3BRWEZ5TW9xSWlGQllXSWo4L0gzbDVlY2pKeVlGY0xrZEdSZ1o4Zkh6d3lTZWZxRjBmR1JtSkhUdDI0TXN2djRTSGg0ZHdmTUdDQlhqNjZhY1JHQmdJQUVoT1RrWllXQmdXTEZnQUFDZ3NMTVRDaFFzeGYvNThkTy9lWGVmNHZ2NzZhNXcrZlJxLy9QSUxyS3lzQUFDLy8vNDdYRjFkOGZubm4rdjFHYlV4TmpaR1FVRUJUcDA2aFpDUUVQVHYzNy9KZlowNWN3YUZoWVY2dHg4NWNxVGErei8vL0xOSjk1MDBhWkxXNHdrSkNWaS9majBtVDU0TVgxOWZqZk1SRVJGWXQyNGRmSHg4MEtWTGx3YnZFeFlXaHBLU0VzaGtNcTNuM2QzZEFRQS8vdmdqZ29PRFlXcHFxclhkbVRObmNQWHExUWJ2MTVEcDA2YzN1dzhpb3ZhT0FUeVJEaXFWQ2pFeE1ZaUxpNE85dlQyQ2dvSmdZbUxTMXNNaW9uWkVJcEUwS2tCckxhTkdqY0t1WGJ1d2JOa3l1TGk0d00zTlRUZ1hIUjJOelpzM0l5Z29DSDM3OXRYWngvcjE2N0Z2M3o1VVZGU2d2THdjU3FXeTNuc2FHeHZEMnRvYVRrNU9NRFEwUkZaV0ZqcDM3aXljZi9iWlozSHExQ2w4OHNrbitPNjc3NFJkT3VMaTR1cjl6aW9yS3hFWEY0ZlMwbEtkYlNJaUloQVpHWWtKRXlZSXdidXhzVEdtVEptQ05Xdlc0Tml4WXhneVpJak82MGVQSGwzdlo2djF6anZ2MUh1K1Y2OWVtRFp0bWxvbVFGMzc5KzlIWEZ5Y1h2Y0NOQVA0Nzc3N1R1OXI2OUlWd08vZnZ4OGlrUWdUSjA3VWVqNGlJZ0sydHJZSUNBaG84QjV4Y1hGSVNFakFnZ1VMSUJLSmtKcWFpbG16WnVsc3IrMmVCdzhlQkFBY1AzNGN1M2J0YXZDZURXRUFUMFFQQWdid1JGcFVWbGJpNU1tVHlNcktRcmR1M2RDclZ5K0l4Vnh4UWtUcXVuVHBvak40YXkwVkZSVTRkdXlZeHZGKy9mb2hMUzBONTg2ZFUwdW4vK2VmZnlDUlNEQnc0RUFjUG54WTQ3cmFvTEdvcUFoNWVYbDQrT0dIWVdKaUFxbFVDbE5UVTVpYm04UGMzQndXRmhhd3RMU0VUQ2FEVENacjhJR21vYUVoWG5ubEZadzVjd1lpa2FpWm4vcU83T3hzckZpeEFwMDdkOFlMTDd5Z2RpNDBOQlM3ZCsvR3lwVXI0ZXZyQzJ0cmE2MTlyRnUzVHUxOVlXRWhMbDY4aUtDZ0lFZ2tFbzMyQlFVRk9ISGlCTWFOR3dlVlNvWHE2bW9ZR0JqQTJOZ1lYMzMxRlU2ZE9xWDFQclVCYWwzVHBrMkRyYTB0dnYzMlc3MCtyN096czhaNGRaazFheFpTVTFNMWp1L2R1eGNBY1Bqd1lUZzZPaUk2T2hyUjBkRUFBRGMzTi9UbzBRT3BxYW1JalkxRjkrN2RzWFhyVm8wK09uZnVySmJkc1czYk50alkyT0NSUng1UmE2ZlBXRE15TXZEZWUrOXBIRDk0OENEeTh2SVFIaDRPZjM5LytQajROTmdYQUh6eHhSZkNaeVFpdXQ4eGdDZTZTMWxaR1NJakkxRmFXb3JBd0VDNHVMaTA5WkNJcUozcTNiczN3c0xDa0pDUUFHOXY3M3R5ejZLaUlpeGR1bFRuZVYyenRpdFhydFI2L081WjN6ZmVlS1BwZzBQTlRQN0dqUnZWanYzNjY2OEFnTysvL3g0QWtKdWJLd1NhK2ZuNUFLRHhYcHVLaWdwOCtPR0hLQ3NydytMRml6VlNzbzJNalBEbW0yL2k5ZGRmeDZKRmk3QjgrWEpoNXI4dVoyZG4zTHAxQ3hNbVRNQ2JiNzRKTXpNei9QSEhIOWk4ZVRPR0RSdUdoeDkrR0w2K3Zzak56Y1gyN2RzUkZoWUdPenM3UFBQTU16aDQ4Q0MrL3ZwcklUaXZ1M1JnOU9qUm1ERmpCcDUvL25tdDQ1Zkw1Y2pMeTBOSVNJanVMN0FWZlBIRkY4THJrcElTdGZlaG9hSG8wYU1IZHUvZURRQ0lqNDlIZkh5OFJoOERCdzRVQXZqVTFGUkVSRVJnenB3NWtFZ2thZzhObkoyZG16WFcwNmRQNDhjZmY4UkhIMzNVckg2SWlPNVhET0NKNmlnc0xFUmtaQ1NVU2lVZWV1Z2hybmNub25wMTY5WU4zYnQzeDZGRGgyQmxaWVZPblRxMStqM3Q3ZTIxenV3MlJtVmxKUXdNREZxbEdPZWtTWk13YXRRb3JlY2NIQndBMU16UzNqMVRXMS82TlZCVHpmempqejlHWW1JaVhuenhSZmo1K1dsdDUrL3ZqOW16WjJQMTZ0VjQ1NTEzc0hqeDRnYTMreHc4ZURDMmJObUNVNmRPNGVEQmczanR0ZGZRcVZNbjVPYm13c2JHQnZQbno4ZW9VYU9hbElsMTRNQUI0ZlgxNjljQkFPWGw1V3JIQWNERHd3TmVYbDZON2w5ZjQ4ZVB4OHlaTTlXT1BmSEVFd0JxZ3ZvOWUvWmc2TkNoV21mR0owNmNxSmFaOE91dnY4TGEyaHJqeDQvSDZkT25zWERoUXJ6MDBrc0FhaDVTTk9UdWh6UlBQdmtreG80ZEN3Q0lqWTBGQUZoYld5TXJLMHV2ei9iWVk0OWgvUGp4ZXJVbEl1cm9HTUFUM1NhWHkzSDgrSEZJSkJLTUdERUNGaFlXYlQwa0l1b0FSbzRjaVczYnR1RzMzMzVELy83OTRlSGhBWHQ3ZXhnWkdiWHFmYldsU3RjbGs4bGdhV21wOWR5amp6NkthZE9tWWZiczJScm45RjBmcnMwTEw3eUE2ZE9udzh6TURBWUdCa0xxL0xGangrRHI2d3VKUk5MZ3c0ZnE2bXJrNXVZS2E5dUJtZ2NPaXhjdlJsUlVGTWFQSHk4RW5ycE1uVG9WZVhsNTJMWnRHMTUrK1dVc1hMaXd3ZUE0T3pzYktTa3B1SG56SmxRcUZlenM3R0JnWUlDc3JDeWNPSEVDTmpZMmVoY0FyRXRiTmZ2ZHUzY0xNOTYxWnN5WW9YV01wYVdsR3NHK0x2WFZEWkJJSkRxTHpXM2V2Qm5sNWVXWU1XT0cxb2M2U3FWUzJBb3VQajRlUjQ0Y3dhdXZ2Z3BEUTBQODhjY2Y2TktsQzNyMzdpMThqc2JxMUttVDhQQ3JOb0IvNVpWWDlMNSsvUGp4K1BlLy85M28reElSZFVRTTRJbFE4NGR3VkZRVUxDMHRNWFRvVUJhckl5SzlTYVZTekpneEE2ZE9uY0xKa3ljUkZSV2w5N1hCd2NFWU5HaFFrKzdiMEl6MXpKa3o4ZFJUVHdHb0NjcnJ2cS9QM2V2S0c2TjM3OTVJUzB2RFN5KzloTTgvL3h6ZHVuV0RTcVhDcDU5K2loZGVlRUdvUEsrUHpNeE1ZZWI4bzQ4K3dwVXJWekJ5NUVpOUE3dTVjK2ZDek13TVAvLzhNK2JQbjQvSmt5Zmp5U2VmaExtNXVVYmIyalhVVmxaV0NBa0p3UWNmZkFBM056ZW9WQ3FjT1hNR08zYnN3THZ2dm9zUFB2aEE3L0hYVlY5YVBWRC9RNU84dkx4VzNkS3VxcW9LSjA2Y1FFaElpTTZISEVxbFVwaUJqNCtQaDBxbHdvb1ZLN0JpeFFvQU5jc0lhcytIaFlVMWVNLzgvSHlzWDc5ZTQzaDVlVG1TazVQaDUrZUgwTkJRdlQrRFBoWHppWWp1Rnd6ZzZZR1htSmlJNk9ob2RPN2NHY0hCd1ZvTEdCRVIxVWNzRmlNNE9CZ0JBUUc0ZnYwNkNnc0w5ZHBlcnJucmhYVUY1VTJkUlJlSlJNMnU1SzFVS2xGZFhZM1kyRmgwNjlZTmNya2NDb1VDWGJ0MmJmQ2h3OTNHakJtRGdvSUNYTGx5QlJNbVRNRDgrZk1iVlJEdm1XZWVnWmVYRjVZdlg0NHRXN2JBMjlzYkR6MzBrRnFiM054Y0RCdzRFTzd1N3VqVHA0OHdBMTJiNGVEZzRJQzVjK2Zpc2NjZWc0T0RBeElURXh2MUdlNjJkKzllSERseUJQLzczLy8wYXQ4U1JlenFJNUZJc0hyMWFtUmtaR0RSb2tWNDhjVVg0ZVRrSkp4WHFWUlFxVlRDNzhZUkkwYkExZFVWbHBhVytPaWpqOUMxYTFjRUJnWWlKU1VGUU0wRHJZWklwVkt0cWZvSkNRbW9ycTVHVUZDUTF1MFFpWWlJQVR3OXdGUXFGUzVldklpRWhBUzR1TGhnd0lBQnJEUlBSTTBpbFVyUnMyZlB0aDVHazlSTmsyNE9Bd01EZUhsNUlTRWhBUUNRbnA0T0FIQnhjZEdhUHYvbW0yOGlKeWRINjR3c1VETmJlL0xrU1ppWm1XSE1tREdOR3N2SWtTUHg5dHR2WTkyNmRiaHc0WUxXb0ZEZjRMaWxwS1dsNGZ6NTgvZjBua0JOOGNQazVHU3Q1NlJTS2N6TnpSRVRFNE5GaXhaaDFhcFZRb0ZBaFVJQkFFSUFiMjV1anQ2OWUyUFhybDJReStWWXNtUUpnSnFaZkVORHd3YTNrNnZyN3ArSHVsdnVYYmh3b1ZHZno5Zlh0MFYrZm9tSTJqditTMGNQSkpWS2hkT25UK1BHalJ2dzhmR0JuNTlmaTI1elJFUjBMMnpZc0FFYk5teG9rYjZxcXFyVU1wQnFBM0I5V0Z0Ync5N2VYbmp2N2UyTlM1Y3VBUUJ1M3J3SlkyTmpPRG82YWx4WFVWR0J5NWN2WTl5NGNmWDJQWGJzV055OGVSTno1c3dSamg4N2RneXhzYkdZUFh1MjFuKy8xNjFiSnl5SGtzbGtHc0c3VkNyVnVSNS82ZEtsT0hyMEtEWnMyS0MydDMzdDU5RldwYjI5Q3c4UFIzaDR1TTd6blRwMXduLy8rMSs4Ly83N1dMWnNtYkJjb0RhQXIxdlRRUzZYWSszYXRYanl5U2VGOVBWYnQyNnB0Vm0zYnAyd1haeXUxM2NyS2lvQ0FLeFpzNmJSbjIvbnpwME00SW5vZ2NCLzZlaUJvMUtwRUJVVmhaU1VGQVFFQktCYnQyNXRQU1Fpb2lZSkRRM0ZZNDg5cG5HOHNhbnFRTTBXbW5XM1pYdjU1WmNiTlk1NTgrWUo3OTNjM0xCcjF5NVVWMWZqNXMyYmNIRnhnVWdrUW5oNHVOWXQ4SGJ1M0ltZE8zZHFISzhiWUhmdDJoVlRwa3dSM3NmR3hrSW1rMkhxMUtsYXg3UjY5ZXA2Q3ducVNqVXZLaXJDMGFOSEVSd2NqTXJLU3EzdHZMMjlVVnhjM0tSaXAwcWxzbEVQakZ1cWlOMndZY00wMXBXLzl0cHJhdStEZ29Jd1ljSUVoSVdGWWNlT0hYajg4Y2RSVlZVRjRNNE1mR1ZsSlQ3NTVCTW9GQXJJWkRKczJyUUpCUVVGY0hkM1Yvcys2aTRQMGZYNmJvOC8vbmlqVStlWExsMkttemR2NnBXNlQwUjBQMkFBVHc4VWxVcUZVNmRPSVRVMUZYMzY5R25WTFh1SWlGcWJUQ1pyOWpyNldubDVlUm9CNmZEaHd6RnAwcVI2cjlOV1ZNN1YxUlZWVlZWSVMwdERhbW9xUER3ODFNNnZXN2NPWldWbG1EOS9QbGFzV0FHWlRJWlpzMmJoMDA4L2hhT2pJNDRkTzlaZ2F2djE2OWQxZnZiS3lrcW9WS3A2QzVJMjlKQWpNaklTa1pHUk9zL1hWdHh2ck5MUzBnYTN0YXVycFlyWTJkcmE2dHg2cjY3WnMyZmoxS2xUMkw5L1B5Wk1tSURLeWtvQWQyYmdsVW9sRWhJU1lHWm1ockN3TUZoYld3di8yZG5aTld1TWRuWjJUZXJEMU5TVVdYUkU5TUJnQUU4UERBYnZSSFMvS1N3c2JIVFJNbDB5TWpMZzQrT2pkc3phMmhvOWV2Um9kRjlkdTNhRlZDb1Z4dGUvZjMrMTg4N096aWdwS1FGUVUwSGN4c1lHQU9EbzZBaG5aMmZZMnRyVzIzOVdWaFp1M3J5SklVT0dhRDFmWGw0T29PR0NhblBtekZHYjFZK09qc2FiYjc2Sjk5NTdEOE9IRHdkUVUrajA3a3l0aG9vRTV1Ym00c0tGQzFwL3o5eTRjVVByY2dKZFdydUkzZDJrVWlrKy9mUlRPRGc0UUN3V282S2lBZ0JnYkd3c25QL3JyNzgwMHRXWExWdW1Wdnl1N25lazZ6VlFVeU9ocVVzU1FrSkNVRnBhcW5WbkFTS2kreFVEZUhvZzFBM2VBd0lDR0x3VDBYMWgrL2J0Mkw1OWU3UDdTVTlQUjJGaG9jWk1lVlBKWkRMOCtlZWZxSzZ1Um1abUpweWNuRnEwY0Z0dHV2M1FvVU8xbnE5TkphKzdKS0FobFpXVitPYWJiK0R2N3k4RTc5ZXZYOGZMTDcrTUYxNTRBZE9tVGRONWJXWm1KbUppWWdBQTI3WnR3OGFOR3dFQWI3MzFsbHE3M054Y3hNWEZZZno0OFhxUHF5MjR1cm9LcjJzZmh0UUc4QUEwZ3ZlOHZEeGN2SGdSVHp6eGhIQk0zelh3NTg2ZHc4cVZLNXMwenBDUUVCUVZGY0hkM2IxSjF4TVJkVVFNNE9tK2QzZnd6alh2UkhTLzBIY2JPUjhmSDdVaWMzZXJUUlVmTUdCQXM4ZFV1NWQzVWxJU1ltSmlvRktwc0hEaFFnQ2FBVzFUeE1YRllmdjI3ZkQzOTRlM3Q3ZldOZ1VGQlFDZ2Q2cDZWVlVWUHZ2c002U2twT0IvLy9zZnNyT3pVVkZSQVlWQ2dZQ0FBS3hac3diVzF0WmFxK0MvL1BMTFFzRS9FeE1UK1ByNklpQWdRUGg5czJuVEpsaGJXd09vV1pkZlhWMk5mZnYyd2RMU0V0T25UNGV4c1RIYzNOeUVOdTFOYmFaRTdYS0V1TGc0L1BQUFAwaFBUMGRhV2hyUzB0SlFWbFlHQUFnSUNCQ3UwM2NOL09qUm96Rm8wS0FtajAyaFVMVGI3NDZJcURVd2dLZjdHb04zSWlKZzFhcFZ3dXZxNm1vQUVOWU1LeFFLL1BYWFgzQnljdEpZSTExYVdpcHNBOWVZZTlVV1hiTzN0OGZ3NGNQaDUrY0hmMzkvWEw5K3ZUa2ZBL0h4OFZpNGNDRU1EQXkwcnIydmRmcjBhUUExcWZ6NnlNbkp3ZkhqeDZGU3FmREdHMjhBcUpsbE5qVTFoVlFxUlpjdVhiQml4UXAwN2RwVlk1dkFvVU9ISWpBd0VIMzc5b1dQajQvRzdQVHExYXVoVXFud3d3OC9JRHc4SEdQR2pJRzV1VGsyYnR5SVE0Y09ZY0dDQlZpOWVyWE9zUlVWRldITGxpMTZmWTdhS3U3YU5EVmJvM2JmZTB0TFN3QTEyK0J0M3J3WkhoNGU2TkdqQjBKRFF4RWVIbzZjbkJ5NHVybzJPb1hmMk5oWWJYYS9NVTZjT0FHZ3BvSStFZEdEZ2dFODNiZHFxODB6ZUNlaUIwRkpTUW1rVWlueTgvTUJxS2M1MzdoeEEvbjUrVEF4TVJGUzJhMnNyQURVcEh4blpXWGhQLy81ajBZaHNBTUhEdWhkQWIzV3VISGpNR2pRSVBqNCtHaXNaVzhvZ0M4b0tJQ0ZoUVV5TXpQVnhsSmVYbzdObXpmajk5OS9oNEdCQVJZdFdnUTNOemNBd0w1OSs1Q1ptUWx6YzNNWUdSa2hQVDBkTzNmdWhKT1RrODRaK3JzNU9qcmltMisrZ1VRaWdhV2xKY3pNek5TQ1NwVktoWU1IRDhMRHd3TlpXVmtBYXZhN0I5QmdJYnZZMkZoOCsrMjNpSXVMdytEQmcvSGFhNi9CME5BUVk4YU13Y3FWSy9IZWUrOWgxS2hSZVBubGw3V3U1UzRzTE1TUFAvNm8xK2VvajYrdkw0S0NndFNPclYyN1Z1MzlsaTFiSUpmTDRlam9DQXNMQzhqbGNtemF0QW1HaG9ibzNyMDdnSm9IRmtPR0RCRytuNlNrSkh6eHhSZU4yclZBTHBjM2FzdTNnb0lDckZ5NUVqS1pERktwRkJLSkJFVkZSVGh5NUFnQTZLeUZRRVIwUDJJQVQvZXRpeGN2SWlVbEJiMTY5V0x3VGtUM3Zmbno1eU10TFUxNFgzZW1PQ1ltQmw5KythWHczdG5aR1NOSGpnUlE4MitsdTdzN0huNzRZWTAraHc0ZGlva1RKOVo3MzlvWjYxcSt2cjU2amRmTXpBeXJWNitHVENZREFDeGV2QmpIamgzRG4zLytDUUJDUWIzMDlIVE1uejhmeGNYRmNITnp3MXR2dmFWV3h5UXJLd3UvL2ZhYld0K2VucDU0KysyM0lSYUw5Um9MZ0hwL1Q0aEVJdVRuNXd0YjlvbEVJbzJaK0xzZFBud1l1M2Z2eHNXTEZ5R1ZTdkhpaXk5aTh1VEp3b01KVDA5UHJGeTVFbHUyYk1INjlldHg0Y0lGdGIzcmE3VlVFVHR2YjIrTmh3MTNCL0FWRlJVYXMvVEd4c2FZUDMrK2tLWis5OVo4eWNuSmNIWjJ4dGl4WXpYdWFXdHJpM2ZmZlJkQXpTejVxNisraWpGanhrQ2xValZxdXppWlRJWUxGeTZncEtRRUtwVktPRzV2YjQ4WFhuZ0IvZnIxMDdzdklxS09UcVNxK3k4aDBYMGlJU0VCRnk1Y1FMZHUzZFRXNUJFUjNTOVdybHlKNE9CZ0RCdzRFRUJOQlhXNVhBNnhXQXgzZDNlMWduVGw1ZVhJenM2R1NxV0NrWkVSSEJ3Y2hFQ3lzTEFRMmRuWkdnSHN5cFVyMGFkUG53WURMWDNiQVRXenRVZVBIc1h6enordjlYeE9UZzdpNHVJZ2tVamc3Kzh2RktIYnZuMDdwRklwUm84ZUxjeDgxMUtwVkNndExVVjVlVG1VU2lXa1VxbVE3bDJmOWV2WFkrREFnWG8vY01qSXlNRFpzMmRSWFYwTlQwL1BCcTlidTNZdDl1N2RpN0ZqeDJMeTVNbEN4b00yU1VsSjJMMTdOeFlzV0tCMmZPblNwYkMxdGNXLy92VXZ2Y2E0ZXZWcTVPYm00dTIzMzFZN2Z2cjBhVGc0T0dpc1AwOVBUNGVabVpud0VLV3NyRXh0L2IraG9TR2NuWjBiTEFaWWQyczhoVUtCakl3TXJWdjhxVlFxNU9Ua1FDcVZOcmx5dkVLaGdGS3BoRWdrMG5pWVFFUjBQeEhwMkIrVEFUemRkMUpUVTNIeTVFazRPenNqTURDUWU4TVNFZEU5cDFRcW9WS3BHcFVxVGtSRVZFdFhBTS9mS25SZmtjdmxpSXFLZ3IyOVBRWU1HTURnbllpSTJzVGRtUUpFUkVRdFFmL0ZZVVR0WEdGaElZNGZQdzV6YzNNTUhqeVlmendSRVJFUkVkRjloUUU4M1JmS3lzb1FHUmtKUTBORERCczJEQktKcEsySFJFUkVSRVJFMUtJWXdGT0hwMUFvY096WU1TZ1VDZ3dkT2hSU3FiU3RoMFJFUkVSRVJOVGlHTUJUaHhjVkZZV2lvaUlNR2pSSXFLUkxSRVJFUkVSMHYyRUFUeDFhYkd3czB0TFMwTHQzYjNUcTFLbXRoME5FUkVSRVJOUnFHTUJUaDVXWm1ZbVltQmk0dXJwcTdGOU1SRVJFUkVSMHYyRUFUeDFTU1VrSlRwNDhDU3NySy9UcjE2K3RoME5FUkVSRVJOVHFHTUJUaDZOUUtIRDgrSEdJUkNKdUYwZEVSRVJFUkE4TUJ2RFU0WncrZlJyRnhjVUlEZzZHcWFscFd3K0hpSWlJaUlqb25tQUFUeDFLZkh3OGJ0NjhpVjY5ZXJGb0hSRVJFUkVSUFZBWXdGT0hrWmVYaDB1WExzSFoyUm5lM3Q1dFBSd2lJaUlpSXFKN2lnRThkUWdLaFFLblRwMkNWQ3BsMFRvaUlpSWlJbm9nTVlDbkR1SDgrZk1vTFMxRllHQWdKQkpKV3crSGlJaUlpSWpvbm1NQVQrMWVhbW9xa3BPVDRlUGpBenM3dTdZZURoRVJFUkVSVVp0Z0FFL3RXbGxaR2M2ZVBRc2JHeHYwN05tenJZZERSRVJFUkVUVVpoakFVN3VsVXFsdzZ0UXBxRlFxQkFZR1Fpem1qeXNSRVJFUkVUMjRHQkZSdXhVWEY0ZWNuQnowN2RzWDV1Ym1iVDBjSWlJaUlpS2lOc1VBbnRxbG9xSWlYTGx5QmM3T3puQjFkVzNyNFJBUkVSRVJFYlU1QnZEVTdxaFVLcHcrZlJxR2hvYm8wNmRQV3crSGlJaUlpSWlvWFdBQVQrM090V3ZYa0plWGg0Q0FBQmdiRzdmMWNJaUlpSWlJaU5vRkJ2RFVycFNWbGVIU3BVdm8zTGt6VStlSmlJaUlpSWpxWUFCUDdjclpzMmVoVXFuUXIxKy90aDRLRVJFUkVSRlJ1OElBbnRxTmxKUVVaR1ptd3QvZkgyWm1abTA5SENJaUlpSWlvbmFGQVR5MUM1V1ZsWWlPam9hTmpRMjh2THphZWpoRVJFUkVSRVR0RGdONGFoZGlZbUpRV1ZtSi92MzdReVFTdGZWd2lJaUlpSWlJMmgwRzhOVG1DZ3NMa1pTVUJFOVBUOGhrc3JZZURoRVJFUkVSVWJ2RUFKN2FYSFIwTkNRU0NYeDlmZHQ2S0VSRVJFUkVSTzBXQTNocVUybHBhY2pPem9hZm54K01qSXphZWpoRVJFUkVSRVR0RmdONGFqTktwUklYTGx5QVRDYURoNGRIV3crSGlJaUlpSWlvWFdNQVQyMG1JU0VCcGFXbENBZ0lZT0U2SWlJaUlpS2lCakNBcHpaeDY5WXR4TVhGd2NuSkNaMDZkV3JyNFJBUkVSRVJFYlY3RE9DcFRjVEd4a0twVktKWHIxNXRQUlFpSWlJaUlxSU9nUUU4M1hPbHBhVklTa3FDaDRjSHpNM04yM280UkVSRVJFUkVIWUpJcFZLcDJub1F6Vldtck1UT202Y1JsWHNWbWVVRktGZFd0ZldRaUJyTnhFQUNCeE1yRExUMXdzU3VBMkJxd0tyOFJFUkVSRVFQSXBHT0ltRWRQb0MvVUhBRDN5VHNoN3lpcUsySFF0Umk3STB0OGJMM3craHQ1ZHJXUXlFaUlpSWlvbnZzdmd6Z0x4VGN3SWVYdHJUMU1JaGF6VWYrVTlITHlxV3RoMEZFUkVSRVJQZVFyZ0MrdzY2QkwxTlc0cHVFL1cwOURLSlc5WFhDUHBRcEs5dDZHRVJFUkVSRTFBNTAyQUIrNTgzVFRKdW4rNTY4b2dnN2I1NXU2MkVRRVJFUkVWRTcwR0VEK0tqY3EyMDlCS0o3Z2ovclJFUkVSRVFFZE9BQVByTzhvSzJIUUhSUDhHZWRpSWlJaUlpQURoekFjNnM0ZWxEd1o1MklpSWlJaUlBT0hNQVRFUkVSRVJFUlBVZ1l3Qk1SRVJFUkVSRjFBQXpnaVlpSWlJaUlpRG9BQnZCRVJFUkVSRVJFSFFBRGVDSWlJaUlpSXFJT2dBRThFUkVSRVJFUlVRZkFBSjZJaUlpSWlJaW9BMkFBVDBSRVJFUkVSTlFCTUlBbklpSWlJaUlpNmdBWXdCTVJFUkVSRVJGMUFBemdpWWlJaUlpSWlEb0FCdkJFUkVSRVJFUkVIUUFEZUNJaUlpSWlJcUlPZ0FFOEVSRVJFUkVSVVFmQUFKNklpSWlJaUlpb0EyQUFUMFJFUkVSRVJOUUJNSUFuSWlJaUlpSWk2Z0FZd0JNUkVkRURTNlZTdGZVUWlJaUk5TVlwMDN5bkFBQWdBRWxFUVZRQW5vaUlpTnFsalJzMzR2TGx5MXJQWldkbjQvZmZmMGQ2ZW5xVCswOUxTOE9jT1hOdzRNQ0JKdmNCQVBQbXpjUFNwVXUxbnR1eVpRdkdqUnZYclA2YnFxaW9xTjRIRkhLNUhHVmxaZmR3UkVSRTFGeUdiVDBBSWlJaXVqKzkrdXFyTURNenc2ZWZmdHJvYXhNU0VyQisvWHBNbmp3WnZyNitHdWNqSWlLd2J0MDYrUGo0b0V1WExrMGFuNDJORFVRaUVWYXNXQUZuWjJmMDZOR2p3V3RLUzB1eGVQRml6Smt6Qng0ZUhnMjJWeXFWcUtxcWFyQk5kblkyVWxOVGNmWHFWU1FrSkNBaElRSFBQUE1NeG80ZHEvZm51ZHY3NzcrUDNOeGMvUHp6enhDTE5lZHNac3lZZ1dlZWVRYlBQdnRzdmYxRVIwY2pLU21weWVQdzh2SkNyMTY5bW53OUVSSGR3UUNlaUlpb0EvbnNzODl3K1BCaHpKZ3hBODgvLzd6T2RpcVZDdE9uVDBkZVhoN1dyVnNIWjJmbmV6aktHcm01dWJoMTYxYVRydDIvZno5RUloRW1UcHlvOVh4RVJBUnNiVzBSRUJEUTVQRkpwVklzV3JRSTgrYk5RMFJFaEY0QmZHNXVMcEtTa3ZENjY2OWp5WklsYXRkVVYxZERvVkNvdFZjcWxRQ0F5c3BLamI0T0hUcUVUWnMySVNzclMyaG5abVlHZDNkM0RCNDhHSTZPamdDQW1KaVllc2RrWjJjSEJ3Y0h0V1A1K2ZtSWpZM0Y0NDgvcmpWNGI0eWpSNDlpMTY1ZFRiNCtORFNVQVR3UlVRdGhBRTlFUk5TQmpCbzFDb2NQSDhiZmYvOWRid0IvL3Z4NTVPWGx3Y2ZIcDAyQ2R3RDQ0WWNmR2gwODd0MjdGd0J3K1BCaE9EbzZJam82R3RIUjBRQUFOemMzOU9qUkE2bXBxWWlOalVYMzd0MnhkZXRXalQ0NmQrNk1ZY09HQVFDKy9mWmJiTisrdmNIN2J0MjZWV3RmdFE0ZVBBZ0FjSEZ4d2ZMbHkvSDY2Ni9qL2ZmZnh5Ky8vQ0swMmJGakI3Nzc3anV0MXovNjZLTWF4Nzc1NWhzRUJRWEJ5Y2tKUmtaRytQenp6L0h2Zi84YklTRWhhdTFlZSsyMWVzY2VHaHFLZWZQbXFSMDdmdnc0QUdENDhPRVlQWHEwem10LytlVVh0YzlRVisxbkJnQ0pSSUk5ZS9ab3RLbjlmdXUycmF1K2V4TVJVZU14Z0NjaUl1cEErdlhyQnhzYkc2U25weU11TGc0K1BqNWEyNFdIaHdObzJ3REsxTlMwMGRkODhjVVh3dXVTa2hLMTk2R2hvZWpSb3dkMjc5NE5BSWlQajBkOGZMeEdId01IRGhRQytGb3Z2ZlNTUnJ1S2lnb1lHeHZYTzU2SWlBaU5kZmd1TGk1WXVuUXBjbkp5b0ZRcVVWSlNBZ0FJQ2dwQzU4NmQxZG9lTzNZTWh3NGR3b2NmZnFqUnQ3ZTNON3k5dlFHZ3diWDh3NGNQeDZSSmt6U092L0xLSzFyYjc5Ky9Id01IRGtTUEhqMndidDA2clcxbXpacUZDUk1tNFBISEg2LzMza1JFMUg0d2dDY2lJdXBBeEdJeFFrSkNzRzNiTmh3NWNrUnJBRjlaV1lsang0N0IwTkJRWXphM0l4Zy9manhtenB5cGR1eUpKNTRBVUJQVTc5bXpCME9IRHNWNzc3Mm5jZTNFaVJNaGtVZzBqdDhkL0NvVUNzeWNPUlArL3Y1NDY2MjNkSTRsTlRWVmF5RTlWMWRYbkQ5L0hrdVhMa1ZKU1FsNjl1eUpMbDI2YUt6SFQwMU5CUUFNSGp4WTV6MzBZVzF0clZlS1B3QmN2MzRkY1hGeFdMRmlCVVFpVWIwWkdES1pyTTB5TklpSXFQRVl3Qk1SRVhVd28wYU53clp0MjNEMDZGSE1uVHNYSXBGSTdmekpreWRSVmxhR0lVT0d3TUxDQWtETlRMeUppUW4rK3VzdmpmNGVlK3d4bEplWGEwMkRqb3VMdzhhTkd4RVRFNFB5OG5JNE9EamdvWWNld3ZUcDB4dWN2ZFoyejhPSEQyUG56cDI0ZHUwYVJDSVJ1bmJ0aXRtelo2TmZ2MzVDRzRsRUFwbE1wclhQelpzM283eThIRE5teklDQmdZSEdlYVZTQ1VQRE8zL2V1TG01SVRBd1VLUGRnUU1Ia0pXVjFlRHNzN3U3dTlyMUtwVUtodzRkd3M4Ly80ek16RXdNR1RJRVY2OWVGYzduNWVXcFhWOWJBK0R1NDliVzFwZzVjNmJHelB1U0pVdXdaTWtTNGIydTFQVDYxQzRGOFBUMEJBQVVGeGVqb0tCQWE5dkN3a0xoSVVNdG1Vd0dTMHRMdFdQVjFkVmFxL1ducEtRQVFMTXIrUk1Sa1g0WXdCTVJFYldBc3JJeVJFVkY0ZXJWcXlnc0xOVHJtdURnWUF3YU5LalI5L0x5OG9LYm14dVNrNU54NGNJRmpVSnVMWlUrdjNmdlhuejU1WmVRU0NRSURBeUVtWmtaTGwrK2pGOS8vUlhuejUvSDh1WEwxWUxsaHZ6eHh4OVl1M1l0TEMwdGhSVDN5NWN2SXpFeFVTMkExNldxcWdvblRweEFTRWdJdkx5OHRMWlJLcFZxTS9EanhvM1QyTVpOb1ZEZ3Q5OStnNzI5UFNaTW1GRHZQU2RNbUtEVzVwMTMzc0haczJmaDcrK1A5OTU3RHo0K1BtcnJ6NmRObTZhMW43dVBiOTI2RlV1WExoV0szcTFmdng2UmtaRjQ4Y1VYdFQ1dzBGZG1acWJ3LzcvVzd0MjdzWGJ0V3EzdHc4TENFQllXcG5aczVzeVplT3FwcDlTT0taVktMRnUyVE9kOTZ6dEhSRVF0aHdFOEVSRlJNeVVtSnVMZ3dZTlFLcFZ3ZEhTRWw1Y1hqSXlNR3J5dU9hbkxvMGFOd3BvMWEzRGt5QkcxQUw2a3BBUlJVVkdReVdRWU9IQmdrL3UvZXZVcVZxNWNDVWRIUi96dmYvOURwMDZkQU5UTVFDOWZ2aHdIRGh4QVdGaVkxblhadW16ZHVoVWlrUWpmZi84OTdPM3RoZVA1K2ZsNlhTK1JTTEI2OVdwa1pHUmcwYUpGZVBIRkYrSGs1Q1NjVjZsVVVLbFVRZ0F2bDh0eDdkbzFqWDR1WGJxRTdPeHNqQmt6QnVmT25kTjcvRUZCUVpneVpRb21UcHlJNE9CZ2pmTXFsUXBqeG95QnFhbXAxdk4xbVptWkNWa0dWVlZWT0gvK1BBREExdGEyV1Q4WEd6WnNFQ3JhMzIzZnZuMXFXUXVqUjQvR2M4ODloNmVmZmxydG1EWVNpUVE3ZHV6UU9QN2pqejlpNTg2ZFFsMkN1MmtyM2tkRVJFM0hBSjZJaUtnWkVoTVRFUllXQm05dmI0d2FOUXBTcWZTZTNIZkVpQkZZdTNZdElpTWpzV0RCQW1FbS9PalJvMUFvRkJneFlrU2pac2Z2dG5uelppaVZTdnpuUC84UmduY0FFSWxFZVBiWlozSGd3QUZFUkVRMEtvQ3ZxS2dRK3FqTDJ0cGE3WDFSVVJHU2s1TzE5aUdWU21GdWJvNlltQmdzV3JRSXExYXRFb3JsMWM1bTF3Ync1OCtmcjNkbStNQ0JBNDFLL1Q1NDhLRFdUSUZ2di8xV2VGMVFVSUJqeDQ0aE5EUlU3LzNwRHg4K0xCVENPM3IwS05MUzB0U0NhbjFkdW5RSjRlSGhDQWtKd1pFalIrcHRXMTFkRFFCYWx5SGNUYWxVUXFWU2FYMG9WYnZMZ0Q0UHJJaUlxUGtZd0RkVEp4TVo3STB0Y2Jrd3RlSEdEeEEvV2Mzc1FVVzFBb25GR1RyYmplenNoL2ppRE53c3k3MVhROE9yM2NmQlVsTHp4OTdITWJxM0RHcnVOVVIwL3lzcks4UEJnd2ZoN2UyTnh4NTc3SjdlMjk3ZUhyMTc5MFowZERUT25EbURvS0FnQUMyWFBuL2h3Z1dJUkNJY1BYb1VSNDhlMWRvbUxTMnRVWDJPR0RFQ2UvYnN3U3V2dklJWk0yWmcxS2hSTURFeDBXZ1hIaDZ1a1FaZVY2ZE9uZkRmLy80WDc3Ly9QcFl0VzRZUFB2Z0F3SjBBdmphWUhEeDRzRWJodHg5KytBRlJVVkg0OE1NUHRjNTBwNlNrNE1NUFA4VFlzV014WmNvVXRYT1ZsWldJakl5czl6TzZ1N3ZqOU9uVCtPdXZ2M1NtK2RjYU9YSWtWQ29WTm0vZURDOHZMMXk5ZWhYWjJkazRmdnc0eXN2TE1YdjI3SHF2djF0RVJBU0NnNE1SSEJ5c05ZQlBUVTBWQXZiYWh5bkZ4Y1VhYStEdnBsUXFHNngzUUVSRTl3WURlQjA2bWNqZ2JlR0lZL0k0blcyZWNBN0NGSmNnVkZVcjhkcTVueUN2S05LcmIzTkRFOHp4R29XZnJoOUZia1Z4U3cyNVhWbmNxMmF0WDlxdFBNdy9vMzM3R2x0akM4ejNmZ1FBa0ZxV2kxZlBiVUMxU3RYcVkvT3pjb0d0a1htclgwTkU5NytvcUNnb2xVcU1HaldxVGU0L2V2Um9SRWRINDhpUkl3Z0tDa0oyZGpaaVltTGc1dWFHYnQyNk5hdnZ3c0pDcUZRcWpmWFJkZFVHZ2ZwYXNHQUI3TzN0c1dYTEZxeGN1UkpyMTY3RjFLbFRNVzNhTkxYOTRvY05HNGJRMEZDMWErL2VDejBvS0FnVEpreEFXRmdZZHV6WWdjY2ZmeHhWVlZVQTdzekFtNW1ad2N6TVRMam15cFVyaUlxS3dpT1BQS0t6OXNCdnYvMEdrVWlFS1ZPbWFBVDRlWGw1V0xwMHFWNmZ0YjQ5NVd1TkhEa1NCdzhlUkVwS0NsNS8vWFY4L3Zubm1ESmxDbUppWXJCcDB5YUl4V0xNbWpWTHIvc0JOZXY5WlRJWkxseTRvUFg4di83MUw0MWpXN1pzd1pZdFcrcnQ5OWF0V3hDTHhZaUlpTkE0VjF1RVQ5czVJaUpxZVF6Z3RSamw0STlaSGlFd01aQ2dRbG1GMDNtYTYrY0F3RUZxQlNPeElZekVodmlQejNnc3ZQZ0hsS3JxZXZzV29XWTJ0NStOQjNwYnVlQ0x1TjI0VUhDakZUNUYreGRvZTJkbUl1TlcvajBKM29tSVd0TFZxMWZoNk9oNHo5TG03elpreUJCODlkVlhPSEhpQkNvcUtuRGt5QkdvVkNxdHMrOGlrVWpuMnVqYW1ldTZURTFOVVZwYWluMzc5bW1rdkRlVm9hRWhubjc2YVV5YU5BbUhEaDNDeG8wYnNXN2RPdVRtNW1MKy9QbENPMXRiVy9qNStUWFkzK3paczNIcTFDbnMzNzhmRXlaTVFHVmxKUUR0NmR4VlZWWDQvUFBQb1ZLcDRPWGxCYVZTcVpFK2Z2TGtTWVNIaCtQUlJ4L1ZPanR2WTJPanN5cDhTVWtKRmk5ZWpKaVlHRlJXVnVLRER6N0FrQ0ZEMU5xVWw1Zmp4bzBiNk42OU80Q2F3SGpEaGczdzlmVkZyMTY5aEhiejU4OUhibTR1MHRQVG9XckU3MFozZDNldHg2ZFBuNDdwMDZjak56Y1h0cmEyQUlDelo4L2k3YmZmeHJKbHk5UnFLRXlkT2xYajU3bTR1QmpGeGNWWXZIaXh6bnZYZDQ2SWlGb09BM2d0WEV6dElEV28rZVgvSDUveGVQZkM3N2hlbXEzUmJuM1NFZlN4ZG9PTmtUbDhMTHRncWtzd2ZyOXh2TjYrcDdnRW81K05Cd0RBVW1LS1h0YXU5UWJ3QmlJeEpPS0cxNmUxQnFXcUdsWFYydi9ZYXdtQnRuZG1oK3JMZENBaWFxOEtDd3NiVEpOdVRhYW1waGcwYUJDT0hEbUNmLzc1QjRjUEg0WllMTWJJa1NNMTJwcWJtNk80dUJoNWVYbXdzYkVSamljbkoyc040TDI4dkhEKy9IbkV4TVRBMzkrL3hjYzlZY0lFQkFZRzRwbG5uc0dCQXdmVUFuaDlTYVZTZlBycHAzQndjSUJZTEJZeUFyU2xlNHRFSWt5Yk5nM2J0bTNEcWxXcjhNY2ZmK0N4eHg3RCtQSGpZV0ZoZ2RqWVdDeFpzZ1JPVGs2WU0yZE9vOFp4K2ZKbExGMjZGSldWbGZqNjY2L3g5ZGRmNDhzdnY0U1hseGNjSEJ5Z1ZDcXhmLzkrL1BUVFQxQ3BWUGo1NTU5aFltS0NOV3ZXUUM2WDQ1MTMzdEVZNnp2dnZBTURBNE1XZTNpeWJOa3luRHQzRHQ5OTl4MnNyS3lFcmUvdUR2bzNiOTZzY1cxdWJpNENBZ0t3Y09GQ2pYTWJObXpBcmwyN2RHWWNQUEhFRXkwd2VpSWlxc1VBWG9zTjEvK0dpNWtkZWx1NXdzUkFnbmQ4SDhkL3p2Mk1Fa1c1V3J0U1JRVit1SG9RNy9Tc1NmT2I3QnlJVTdtSlNDclJEUFlCSU5qT0c5TmQ3NlRzSFpmSDQ5ZnI5YWVjamVqc2kzbmRIbTdtSjJxYUkxbVg4VlhDM2xicDIxSWloYStzS3dDZ29scDNsb08rekExTk1Nc2pSTSsyZC82d2U4VjdiS3Rkc3pubEgyU1dhOTkzbDRqdUgyMWR2R3ZVcUZFNGN1UUlkdS9lamFTa0pQVHYzMStZWmEzTDI5c2JaOCtleFk0ZE80UzBiSVZDZ2RXclYydnRkOXk0Y1RoLy9qeSsrdW9yTEZteVJLMXF2RXFsUWxSVUZEdzlQV0ZuWndlZ3BoNkFXQ3pXdXFhOTF0bXpaOVdLd05WK2Q4MzVEbDFkWFlYWDVlVTF2NmUxQmZDR2hvWVlNMllNeG93Wmc3Tm56MkxMbGkxWXQyNGRmdnZ0Tnd3ZVBCakhqeCtIbVprWlB2bmtFNkVvWGtQa2NqbCsvdmxuN04rL0h4NGVIdmppaXk5Z2IyK1AvLzczdjNqcHBaZnd4aHR2WU9yVXFkaTJiUnN5TWpJUUZCU0VTWk1tQ2QvUmxTdFhFQklTQW45L2Y0Mzk0RnQ2elhsb2FDaU9IajJLZDk5OUYvLzNmLytIeU1oSXVMcTZDcFh3ZFZFb0ZNakl5RUJBUUlEV3RyWExGUnJxaDRpSVdnWURlQzJxVlNvc2ovMEx5L3M4Zzg2M2k5Uzk1dk1vUG9uWmhyc1QyYUp5citGa2JpS0NiTHZCUUNUR0F1K3hlT1A4THhxcDlEMWxYZkZhOTBjaFFzMlQ5TmlpTkt4TTJLUFJYM3VpVUxYZTdQdndUajFoSUtwWjczZ3E1eXJLbFZYTjZzL1lRSUtRenI2TnZxNDFyOW1YRWMwQW5vaGFYZi8rL1dGdGJZM282R2dBd0pneFk3UzJtelJwRXM2ZVBZdmZmLzhkc2JHeDZOS2xDeTVldklpdVhidkN4TVJFQ0g1ckRSOCtIRkZSVVRoNDhDQm16cHlKUG4zNndON2VIcVdscGJoeTVRcXlzckt3ZXZWcUlZQ2ZPM2N1VEUxTjhmMzMzK3NjNjl0dnZ3MTNkM2QwNzk0ZEtwVUtaODZjZ1VxbGFyRloydHBLN3ZVOVJBQ0FmdjM2b1YrL2ZnZ1BEOGV5WmN0dytQQmhBSUNucHlkeWMzUFJ0V3ZYZXE5UFNrckN6cDA3Y2ZEZ1FSZ1lHRUNsVW1Ia3lKSENRNDdPblR2amswOCt3VHZ2dklOVnExYkIwZEVSYTlhc2dZdUxpMW8vVHovOU5IeDk5ZnVka3ArZmo5allXTDNhYXVQbDVZV0ZDeGZpbzQ4K3dxeFpzMUJRVUtCWGtiejQrSGdvRkFwNGVubzIrZDVFUk5SeUdNRHJVS0lveDRyNDNWalM2MG1JUlNMMHRYYkh1QzU5c1R0ZGM3L1lEVWwvbzUrMU95UmlRM1Eya2NITHdnSHhSWGVlcER0S3JmRk96OGVGVlBpMHNqd3N1Ynk5VmRQVFc0S2ludlg4Sy9vK0J5ZHBUUXJtMU9Nckd0MzNTSWM3NlppSHMyTWFQemdpSWdKUXM0MVhTRWdJL3Z6elR5R2xYcHVCQXdmaXZmZmV3OGFOR3hFVEU0T1VsQlFNSHo0Y3MyYk4waGxBdi9ubW13Z0lDTUNlUFh0dzZkSWxWRlJVd05MU0V0MjZkY1BzMmJQVlpyOXRiR3pVQ3NiVkhWK3QwTkJRbkR4NUVnY1BIb1JFSW9HbnB5Zm16Sm1ERVNOR3FGMnpmZnQyYk4rK3ZkSGZSV0ppSWdEQTB0SlNaeHVGUW9Hb3FDanMzNzhmLy96ekQwUWlrVkFBYi8vKy9YampqVGZRclZzM1RKa3lCUTg5OUpEYStPVnlPVDc0NEFNa0ppWkNJcEZnN05peGVPcXBwekJ0MmpTMWV5UWxKU0VtSmdZclY2N0V4eDkvak5UVVZDeGV2Qmlob2FFWU5td1l6TTFyaXFJT0hqeFk3OC8yOTk5LzQrKy8vMjdFdDZFcEtDZ0lvMGVQeHQ2OU5kbDE4Zkh4U0U1T2hwdWJtODVyYW5jZzZOT25UN1B1VFVSRUxZTUJmRDNpaTlLeEtlVUVublFkalBDc0dJUm5YZExhTHF1OEVOdFNvMkJqYkk2TnljZFFXRldtZGo2bm9nalIrY2tZWXUrRC9NcFNmQlN6VlNNZFg1ZURtWmR3TUZQN2ZWdkRXejBuSXVqMjJuUkZQUThZSkdLREpxL045N1p3aEl0cHpZeE5ibVVKTHVhbk5LbWZ1bklyaWhFYXVWeXZ0bXNDNXdvVjVWdnpHaUtpZStXbGwxN0NTeSs5MUdDNzRjT0hZL2p3NFJySC8vcnJMNjN0UlNLUmtIYmVrQysvL0ZMdGZlMTY5THBCL2J4NTh6QnYzcndHKy9MMTlSVzJ4YXUxZHUxYXRmZGJ0bXlCWEM2SG82TWpMQ3dzSUpmTHNXblRKaGdhR2dwRjRnQ2d0TFFVU1VsSlNFeE1SSFIwTkM1Y3VJQ3lzaklZR2hvaUpDUUVUejMxbERBei92VFRUMlB6NXMzWXMyY1BsaXhaZ25YcjFtSEtsQ2w0K09HSFlXeHNESHQ3ZTNUdjNoMkRCZzNDK1BIallXVmxKZFFQU0V4TXhLcFZxM0RxMUNsa1pXVkJKcE5oNnRTcCtQNzc3N0Y1ODJaczI3WU5LMWFzd0ZkZmZRVWZIeDhFQkFUZ3VlZWUwM3VOKzRnUkl6QjE2bFNONDNQbnp0WHIraXRYcm1EOSt2V0lqbzZHbjU4ZjNOemNzSGZ2WGtSR1JxSjc5KzRZUEhndy9Qejg0T25wS1N3aEtDb3F3djc5KytIajQ2UFhudmExQmZkcVAxTnR4a0J0bWowUkVUVWZBL2dHYkUwOWljVGlUSnpQdjE1dnUwMHBKM1NlcTZwVzRvdTRYVWkvbFkrVE9ZbDZiemZYRmd4RmQyWWFXaXVGL21ISDNzSnJXeU56L0RuMDlTYjNWYWFvd0ZQL3JHcUpZUkVSVVF1cVhkUGRVRHE2TnQ3ZTNwZytmYnJhc2JzRCtJcUtDbzFaZW1Oalk4eWZQeC9XMXRiQ3NWOS8vVlVvc0NZV2k5R2pSdzhNSFRvVUkwYU1VR3NIQUhaMmRwZzNieDZtVDUrT1RaczJZZGV1WGZqNjY2L2g0K01EYjI5dkFNQy8vLzF2dFd0cXQydzdjdVFJTEN3c0VCUVVoT0RnWUdHdHY1R1JFWjUrK21sTW5qd1prWkdST0g3OE9DNWZ2b3lubm5xcVVRWHFaREpaazlMWUR4dzRnTEN3TU1USHg4UFUxQlN6WjgvR0UwODhBUU1EQTB5ZVBCazdkKzdFb1VPSHNHNWR6WmF2SXBFSU1wa01BUUVCc0xlM1IxbFpHU1pObXFUWHZTb3FLakJ4NGtSSUpCSVlHQmlnckt4bVFrT2ZIUVdJaUVnL0RPQnYreTE0QVV3Tlc3WmdqRFpUWFlKMW5pdXV1b1ZuVDM3VDZtT29qMEdkQUw0MVV2eHRqY3d4ckZPUEZ1KzNMZ09SR0o3bW5aRlFuS0gxL0phVWY0UmRCdlMxUFRVS3BvWnRXNmlLaUtnanFVM1R2bnNtdlNGTGxpeUJnNE9EeHZHZmZ2cEpiVFovMHFSSkdESmtDQ29xS3FCUUtHQm9hQWhuWjJlTkFuUlRwa3lCaVlrSmZIeDg0T3ZySzZTdjE4Zkd4Z1l2dmZRU3BrNmRpb3NYTHdyQnV6YTlldlhDcUZHak1HVElFQVFHQnNMUVVQdWZWbEtwdE41c0JoTVRFNTBGQ0xkdTNhcXpxSjIyY3dZR0JwQklKQkNKUkxDMnRrWmhZU0ZtenB5SmlSTW5xbjMrcmwyNzR1V1hYOGJjdVhNUkd4dUw2T2hvWEx0MkRUazVPY0w2K0l5TURLMVpHN1g2OXUwckZDRTBNVEhCazA4K2lmejhmR0didm9DQUFBUUg2LzdiaDRpSUdvY0JmQWMwcmtzZmpPenNqOTNwNXhBcGoyM1JRRnZjeWpQdzQ1MzZ3VkJVazNwZldhM1FLeHVoazdGTVNOZlBLaTlVRzljdFJhVmFXNG5ZQUcvNFBJYStOdTVZY25rN3p1Y25hL1NYVXBxRHVkMUc0OWZya1hxTithRk9QU0VXaVZDdXJNTGU5R2poZUE5TEowZ05qSEN1Z2V3TUlxSUh4ZWJObTNIMTZsV1VscFlpS2lvS1RrNU9lUFRSUnh2Vng0QUJBN1Fldnp1RjI5VFV0TjYxMjdWc2JHenczSFBQTldvTXRXeHRiUkVTVXY4T0p4S0pCRys5OVZhVCtxL0x4c1lHbjMzMm1kWno5VlY0MTNadTJMQmhHRFpzR0lDYTcvT1hYMzZwOTk0R0JnYnc4L1BUT2xQK3dRY2YxSHR0VUZDUTJrT2FtVE5uMXR1ZWlJaWFod0c4Rm1tMzh1N3AvV3FMd2VuRFVXcUZaOTJId1Znc3dRTHZSL0NzK3pEc3o3aUF2ZW5uVVhEWDJ2dW1hTTBaZURORFk3WDBlWGw1RWVhZlhkZmdkZDhObUEwSEV5c0F3RnZSdjJuVUdLakwzYXdUK3RsNHdFQWt4dHM5SDhmSE1WdHh1ZkNtY0w2Mm9LQ0ZSSXAzZlVPeE55TWFQMTQ5Vk8vOUozVWRDQmV6bWpYNzRabVhvRkFxWVc5c2liZDdUb1NseEJUSDVmRllrM1FZQlpXbERYNFdJcUw3bVpXVkZVNmRPZ1dSU0lTSEhub0lMNzc0WW90dmgwWkVSUFFnWXdDdnhmd3pEUWVWTFduNzBEZjBibXRuYkltTVd3VndNNnZacWtZbU1jVlVsMkNFZGgySUNIa3N3dExPSUtVMHA4bGpNV2pGR2ZoeFhmcW9wYTdibVZqb2RaMjFVVTNLcEFwQXNlSld2VzBUaWpQd1ZjSmV2TnI5VVJpSkRmSGZIaFB4eHZsZklLOG9ncjJ4SlQ3d2V3SVdFaW1BbWdjMVcxTk9ObmovdWx2OVZkOSs1eUMxRXJZRUhHemZIWDJzM2JBMjZRZ09aN0dpUGhFOXVQUXRlRWRFUkVSTkkyNjRDYlVubHdwUzhOcTVuL0JSekZaY0xMaFR2VjBpTnNESXpuNVkyWGNtRnZsTmhwL011VW45RzdiU0RMeTVvUWtlZDFKUGl6UVdTMkI1TzVqV3hkVEFDTWJpbXVxMXhWVmxxRmFwNm0wUEFCSFpzZmpsZWdRQXdGSWl4WDk3VG9DenFTMCs3VDBkblUxcVVnMVR5bkt3OE1JZnlLc3NhYkMvdWlXR2FtOS9xU0FGcjV6YklCUTNORFUweGdMdlIvQ2VieWlzakRTM1VTSWlJaUlpSW1vdXpzQjNVTkg1eVlqT1Q0YTNoU09lY0FsQ2Z4dFBJZERzWSsyT1B0YnV1RnFjaWEycEp4R1ZleFVOaDcwMURPdHNEVmZmTm5LTjlZUnprTllpZ2ZiR2xpaXEwajJyYm0xMHA5aE9abm1oM3ZmYmZqTUtQV1JPR0dEakNTOXpCNnpvKzV5UVhYQ2w4Q2FXeHU1RWNUMzNyYXR1bFdDbHFscDRYVkJaaXNVeDIvQ29VMTg4NS80UURFVUc2Q2x6aHBtaE1kUHBpWWlJaUlpb3hUR0FiOERYL1dlMWVKL1hTN0x4ZWR5dUZ1a3JvVGdEU3k1dmg1dVpQYWE1RGtLZ2JUY2hrUGV5Y01EYlBSOUhTbWtPZmsyT3hPbThhdzMyVjF0Z0RnQ3FXaWlGM3M3WUF1TzZCQWp2SStWeEdHcnZBd0J3TWJYRHRaSXNuZGZXenBnRFFPYXRna2JkZDFYQ1BxenNPeFBXUm1aQzhINDArd3ErVHRqZnFPVUJZclVBWHYwNkZZQmRhZWR3cGZBbTN2QjVEQnV1SDBWYTJiMnRvVUJFUkVSRVJBOEdCdkMzUmNoamhWVHR1aHBUWUU1ZnBZb0t0ZmRIc2k0REFHNHBLN1UxMTB0eXFSei9kMlVuM016c01kMTFNQUp0dllSekxtWjJlbStScHhiQXQ5QU0vREQ3SHBDSWEzN1VMaFdrWUV2S1AwSUE3MnZsakNQWmwzVmUyOTN5VHRYaGxETDkxL2FMUlNLTTc5SVhWa1ozdGhQS0xpL0V5dmc5ZW1jajFLcjlUcXBWS3AzWEpwVmtZOEhaOVdvejlFUkVSRVJFUkMySkFmeHRQelJRaWJ3MWZaV3d0OFg2U2k2VlkrbVZIZkF5ZDhBTXR5SG9ZKzJHaXdVcE9KcDlSYS9yRGNVdHZ3WStMTzBzZWxtNW9wZTFDOVluL1kyYlpYa29VMWJDMU1BSS9nMnMxZTl1Y1NlQXYxcVNxZGY5N0kwdDhSK2ZSK0ZqNmFSMnZKT0pESDF0UEhBMkwwazQxc3ZLQmNNNytkYmJYKzFEQUpFSWVNVjdyRjVqQUZyMi95czlPQlFLQlc3Y3VBRzVYSTVidDI1QnFXejU3Unp2QndZR0JwQktwYkMzdDRlcnE2dk92YmVKaUlpSTdpZjhpNmNCb1pITG0zeXRUR0tLYWE2RE1NYWhsNURDclZBcGNUcTM0VlQyNXJwYWtvbVBZN2FpcDZ3cjh1c3AxQ1lDWUdab2doSkZPUURBU0h6blI2S3FXdEVpWTFHb2xGZ2U5eGNlY1F6QTlkSnNBTUMxNGt6NFc3bWdrNGtNblUxa3lOS3l2bDBFb0p1RkE0Q2EyZStyeGZVSDhBWWlNUjV6Nm9jcExzRXd2VjN0UHFlaUdGdFMvc0hjYm1NZ0FqRGRaWkJhQU4vVjFCWWhuZXNQNE8rTVI2UjNXNEFCUERWZVhsNGVybHk1QWx0YlcvVG8wUVBtNXVZd01EQm8rTUlIa0ZLcFJFbEpDZExUMDNIeTVFbjA3TmtUTmpZdG56RkZSRVJFMUo0d2dHOEZKZ1lTVEhEcWo5Q3VBMkZpVUpPV3J3SndYQjZIWDVNanRRYXJyZVZLblQzUTYvSzJjTVFRZXg4TXN1K09uVGRQNDYrMHN3QWdwTG9EUUdVTEJmQUFVS0lveDliVU8xdTJuY2xMZ3IrVkN3QWcwTFlid3RMT2FGempaZUVvcFA1ZkxjblVXSHBRVjRDMUcvN2xPUkpkcE5iQ3NkTjUxL0JWL0Y2VUtNb3gwTllML1d3ODRHWGhnRjVXTG1vVi9JbmFnN3k4UEZ5K2ZCbCtmbjZ3dHJadStJSUhuSUdCQVdReUdXUXlHZkx6OHhFVEV3TmZYMThHOFVSRVJIUmZZd0RmZ2d4RVlveHk4TWQwbDBGcVc0bGRLa2pCVDllUDFsdXM3Vjd3TU8rRXdYYmRNZGplUjYwNFhOMXE4MFoxcXRDM1pBQi90eE01OFpqcE1Sd2lBSTg0OXNaZmFXYzAxcGZYbmUwK2wzZTkzdjRzREUyRTRMMU1XWWxmcmtkZ1gwYTBjRDVDSG90K05oNEFnQ0gyUFlRQWZrLzZlZXhKUDYrelh3Y1RLM3czWUxidy9xdUV2VUxOQXFLV29sQW9jT1hLRlFidlRXUnRiUTAvUHo5Y3Zud1pRVUZCVEtjbklpS2kreGIveW1raFFiYmQ4TFQ3VUxXaWR6ZEtjL0JMY29SYXl2YTlKRUxOTFBZZ08yOEUyM21yQmUzcURVVkMrN3BGN0ZvemdNK3BLRVpDVVRxNlczYUJvOVFhdmEzZEVKMmZMSnlYaUEyRVFuY0FjRXdlVjI5L2tmSTQrTXFjWVdOc2poK3VIa0p1UmJGYVg0OTN2Yk1IZmFDdEY3Ni9la0N2UGVWZHplelUzdmUxZG1jQVR5M3V4bzBic0xXMVpmRGVETmJXMXJDMXRjV05HemZnNmVuWjFzTWhJaUlpYWhVTTRGdklXejBuQ3E5eks0cngrNDNqT0p4MUdicnJscmNPRVVUb0lYTkNrRzAzQk50NXc4N1lRbXU3clBKQy9KT1RnQk01Q1Vnc3pnQUFHSXJWZnh5YUdzQzdtZG5yMVM0OEswYW9Nait1U3grMUFINkFqUmZNRFUwQTFLVFBwOTFxZUd1Mkg2OGQwaHFVUCs4K0hPNW1uWVQzbGhJcGVvZnBJVHNBQUNBQVNVUkJWRnAyUlV4aGFvTjlldDFlZzE4cndOb05CaUl4cTgxVGk1TEw1ZWpSbzBkYkQ2UEQ2OUtsQytMaTRoakFFeEVSMFgyTEFYd3JtSDkySGNxVlZmZnNmaEt4SVFLc1hCRm81NFVCTnA2d2xKaHFiWmQrSzE4STJwTzBwUFBYcnRldlZkSEl6K0J1MWdsVFhZTVJhTnROci9aSHNpNWpta3N3YkkwdE1NREdFLzVXTHJoVWtBS3hTSVJwTHNGQ3V6MXB1bFBjNjlJV3ZJOTI4TWZZTG4wQTFHelRKNzFkM003RHZMTmVBZndBR3krMTkrYUdKaGhvNjRWL2NoTDBHaE9SUG03ZHVnVnpjL08ySGthSFoyNXVqckt5c3JZZUJoRVJFVkdyZWVBRGVFZXBGYjd0UDd2aGhvM3crNkIvTit2Ni81ejdXYWpXcm91NW9RbjYyM2dnMExZYkFxemROSUx2V21sbGVUaVJrNEFUT2ZGSUxwWFgyNmZ4WFRQd0ZmWE13SXR4WjdzNVQvUE9tT295Q0FOdEd6ZnJwVkFwc2YzbWFjejJIQUVBZU5GekZGNDk5eE5HT3ZqQjVYYnFlbDVsQ1NJYlNKL1haWkNkTjE3cU5nWUFVRkJaaXE4VDkyT2g3eVFBbXFueDJqaEtyWVYyU1NWWmNKQmF3OVRBQ0tNZC9CbkFVNHRTS3BXc050OENEQXdNdU8wZUVSRVIzZGNlK0FDK0kzRXl0Y0VBRzAvMHQvRkVEMHNuaUcrdlhiL2J6Ykpjbk1oSndQR2NlS1NVNXVqZHY3SDRyaG40YXUwejhHS1JDTloxaXZRdDcvT00ydm5jeWhMWUd1azNtM2dnOHlJbU9QVkRKeE1abkV4dDhLVGJZSXpzN0NlYy8rUEdjU2hVamYrRGZKQmRkN3ptTXc0aWlGQlZyY1QveGU1RVVrazJWS2haNisraVJ3QS93YW1mOFBxWVBCNU9wallZMmRrUGZhemQ0V1h1b1BlKzlFUkVSRVJFUkMzaGdRL2dGZFhWZXEydmJramQ0blhON2E5U1ZUUHpMUmFKNEN0elJuOGJUd3l3OFlTajFFcm5OYWxsdVRpUkU0L2o4bmlrbHVVMjZiN0dkV2J4SzZxcmRCWjU2MlhscW5YR3YweFppZTJwcHhDV2RoYWJCcitxMXoycnFoWDRPbkUvUHZLZkNoR0FTVjBIQ3VlU1MrVUl6NHBwM0ljQThJUnpJR2E0RFlVSWdGSlZqZi9GaGlHdUtCMUF6VXk4dFpFWkxBMmw5ZlpoWTJTT0ViY2ZKQ2hWMVlpVXg4TEd5Rng0dVBDMDIxQjhHTE9sMFdNaklpSWlJaUpxcWdjK2dKZFhGR0grbVhYTjdtZjcwRGVFMS84K3U2RkZpcHdaaVEzeGJzOVFuZW54d2t5N1BCNHBaZnJQdE90U2QxYTl2ajNYbjNJZG92WmVCZUJJVmd4K3ZoNkJ3cXJHcnorOVZKQ0NQZW5uOEdpWHZzSXhwYW9hWHlmczA2dFNmQzJaeEJSenZVWWp5SzVtRGI1Q3BjVG5zYnR3SnUrYTBLYnE5cklBaWJqK0gvM1puaU5nZEx2TnFkeXJ5S2tvUms1Rk1hNFUza1JQV1ZmMHRuYkZzRTQ5RUpFZHEvZjRpSWlJaUlpSW11T0JEK0RiczNKbEZVN21KbUo0cDU3Q3NiUmJlVGdoVDhDeG5MaEdwY2ZydzlYMFRscDVYa1dKem5hL0pFZGdrZDhUTUJDSmtYR3JBRi9HNzBiQzdVcjJUWFgzWnlsWFZzSGtkc0U1ZmZTeGRzZHIzY2ZCUWxJenMxNmlLTWZTS3p0d3VmQ21XcnVxMituNEVySHU5Y2FEN2JzajJNNGJRRTFodk0wcEo0Unp2OTg0anNXOXBnRUE1bmlPUW14aEd1UVZSWHFQazRpSWlJaUlxS2tZd0xkemYyZGRSbmVMTGppZUU0Zmo4b1lMMFRWSFB4c1A0WFhxTGQxcCtCY0xVdkJkNGdFTXNmZkJzdGd3bENrcm0zWGZ5YzZCZU5wdHFOb3hNME5qZk93L0ZYK2tITWUyMUZNTnpzUm5sdWREZExzbXdJM1NIQ3lMRGRPNmxNRkFKTlk0VnBlSGVXY3M4SDVFZUg4dzh5SnUxSG00RUZPWWl1UHllQXkyN3c0elEyTXM5SnVFZHkvOFhtL0dBaEVSRVJFUlVVdGdBTi9PWFNpNGdYbG4xclQ2ZmZyWmVLQ25yT3VkKytiZnFMZDllRllNRG1mRk5HdVhlek5EWTd6YzdXRmh0aHNBTGhmZVJDY1RTOWdiVzBJc0VtR0c2eEFNc2ZQQm1xVER1RlNRb3JPdmpGc0YrQ0p1Ti9yYmVHREQ5YU5DcW54ZEVyRWg3STB0QVFCRlZiYzB6cnVZMmVGOTMwbENNYitzOGtMOGRQMm9ScnZWMThMUlU5WVYxa1ptY0RHMXcwTGZ5ZmowOHA4b1VaUTMranNnSWlJaUlpTFNWLzNUa2RSaGlTQkNaeE1aekExTmRGYXJCd0E3WXd0TWNRbkNXejBtQ01jS0tzdjAyaWF0T2NHN3I4d1pLL28rcHhhOEg1Zkg0OE5MVy9EbStWOFJXNVFtSEhjeHM4UEgvbFB4VHMvSDRXWGhvTFBQOC9uWHNmcGF1TmJnSGFqWlZxNTJCdjd1bFAzdWxsM3dhYS9wc0xwZEI2Q3lXb0hQNDNiaGxwYnNnc0txTXF5STN5M1VPZkN4N0lLbEFUUHFMVEpJUkVSRVJFVFVYSnlCYndHMTY2NXJOYWJ3V210UlFZWGxmWjZCdWFFSmdKbzE1ZVhLS2xSV1YwR2hxb2FCU0F3elEyUGhmRjBicnYrTnlucjJnRzhPQzRrVU05MGZFaXE4MTQ1MVM4cEovSEhqQkZSUW9iQ3FESXN1YnNZTXQ4R1k2RFJBZUFBeDBOWUxBMjI5Y0trZ0JkdHZua1owZmpKVWR6MUdNQkNKSVRVdzBwZ043MjNsaWhjOFFvVDM1L092QTZqWlVtNUMxLzU0eG0yWUVOeXJvTUtLK04xSXJHZGQvNldDRkh5VHNCOEx1bytGQ0RXN0VIelI1em44bkJ5QmZlbm5tL1Z3ZzRpSWlJaUlTQnNHOEhxeU1US0hzNWt0Q2l2TFVGUjFDK1hWVmFoVUttQW9GbU9LYzVEUXJrUlJyaEZVdHBXa2ttejBzbklCQUpnWVNIUldzNitsZ2dxL0poL0QwZXdyTFQ0V1E1RUJIdW5TRzFPZGc5VWVlQlJWbFdGRi9CNUU1eWVydFZlb2xQajVlZ1JPNWlSaWdmY2o2R3BxSzV6enQzS0J2NVVMY2l1S2NTVDdNc0l6WTVCWlhnQ2c1blArRWp3ZmxkVUtsQ2pLVWFGVXdNelFHSloxN3BsWFdZSUllU3k2bXRyaVg1NGpoZThJcUtsKy8yWDhIcHpNU1d6d014M0p2Z3l4U0l4NTNjWkFMQkxCeEVDQ09aNGpNYXF6UHphbm5FQlU3dFYyOHBOQVJFUkVSRVQzQXdid2VySXp0c0NIZmxNYWJIZmxycXJuYlNtdExGY3RPTldsV3FYQytmenIySnA2Q25GMVV0ZGJTaDlyZDh6MUdvVk9KaksxNDhma2NWaDk3VENLNnRsNkxxRTRBNitlK3drUE8vYkdOSmRnV0VwTWhYTzJ4aGFZN0J5RXE4V1pRZ0JmcXFoQVRrVXg3SXd0WUdOa3J0RmZtYklTeTJQL2dxdVpQVDd0TlYydHFGMlpvZ0tmeCszQ3VkdXo4L29JejdxRS9Nb1N2T2J6cUpETjRHSGVDYzk3aE9CeTRVMnVpeWNpSWlJaW9oYkRBRjVQR2JjRHhQcFVWRmZoanhzbkdteDNyK3hNTzROeitja3dFaHZDU0d3QVE3RUJ4QkJCZkR0b0xWTldJTCt5RkZlTE03V3U5VzRwV2VVRk1LdVRxaSt2S01LYWE0Y1JsWHRWcit1VnFtcnNTZjkvOXU0OEt1cDYveC80YzVnWkdCWlpSSGFRVlJCQnhSMDB6ZlY2NjdyclRUTXRNMHV2Vm1iM1ZQNU16YTVkYnpmTE1tK3JxWm1tcFNhS2l1SjZSZHdWVVVGMmtWMUI5blZnaHZuOTRYZm1Pc3dNREpzRCtIeWN3NUg1cks5QlJKNmY5M1lELzMwUWg4bXVnL0M4Y3o5VldONlhjUW1YNjEwbm8vSWhiRTI2UURueXYwNmhRRUZOR2FJTDA3QS82d3J5cWtzQUFLRlpWekRqLzNwUDNLdkl4MmZ4QjVGYjFmamZjMzNSUldsNEozbzczdlo5RG4yc3U2TktYb04xZDBJWjNvbUlpSWlJcUZVeHdPdXByTFlLYVJWNWtCZ1pRMlJrcEJHRWs4dnVJelRyU3F1dnpkNFNENnBMOE9EL3dxb2g1VlFWNFQvSngvQzI3M1A0SS9NeXdyS3Y2NXhvcmlHVjhocnNUaitQMEt3ckdPUFFHNzJzWFBCN2h1WURrN1d4ZndCNE5CN2VTQ0NBckU2dXRTdjdyL2VpMEVWa2lwTGFTdXpKdUtpYWxLNDVDcVJsK09qMkhneXo4ME9WcktaZGZSOFFFUkVSRVZIbndBRGZCTzlHLzJMb0VqcU1xZWMrVjN0OTZXRXliaFZub0xJVjFrdXZsdGZpU0U0MGp1UkVOM2ljWEZFSGVTT0QwTDlQT2RIaWVoNTNQait4VmE5SFJFUkVSRVNreEdYazZJbHBqZkJPUkVSRVJFVDB0R0tBSnlJaUlpSWlJdW9BR09DSmlJaUlpSWlJT2dBR2VDSWlJaUlpSXFJT2dBR2VpSWlJaUlpSXFBTmdnQ2NpNnNSa01obTJiOStPdTNmdk5uaWNRcUhBbDE5K2lkVFUxRWF2V1Z0Ymk4T0hENk9nb0tCSnRiei8vdnY0L1BQUEd6K1FpSWlJaUxSaWdDY2k2c1RDdzhPeGMrZE9yRnk1RWtWRlJUcVBPM2p3SU1MRHcvSCsrKytqc3JLeXdXdEdSVVZoNDhhTitQampqeUdUeVRUMm56aHhBdnYzNzlmWWZ1UEdEZHk1YzBkaisvNzkrM0hpUk9zdTZVZ2R6NjVkdXhBWEY2ZDFYMTVlSG5idjNvMmNuQnk5cjFkYVdncUZRdmRhb3ZuNStZMStyeE1SRWJVM1hBZWVpS2dUbXpoeElzNmZQNC9vNkdpc1c3Y09uMzMyR1FRQ2dkb3hHUmtaMkxKbEN3RGduWGZlZ1ptWldZUFhIRFZxRkNJakl4RVZGWVV0VzdaZzRjS0ZhdnQzNzk2TnpNeE1USnMyVGE4YXYvdnVPN2k1dVdIY3VIRk5lR2ZVbHQ1OTkxMlltWm5oazA4K2VTTDNTMHBLd3JadDJ6QjkrblFFQkFSbzdJK01qTVRXclZ2UnMyZFBPRHM3NjNYTlZhdFdvYUNnQUwvODhndU1qRFRiSzJiUG5vMjVjK2ZpNVpkZmJ2QTZNVEV4amZaZ2FZaVBqdy82OU9uVDdQT0ppSWdleHdCUFJOU0pDUVFDdlAvKysxaXdZQUVlUEhpQXZMdzhPRGc0cUIyemZmdDJWRmRYNDhVWFg4VHc0Y1AxdXU3YmI3K05HemR1NEk4Ly9zRElrU1BoNStmWEZ1V1RuaElURS9IbW0yOENBRDc5OUZNTUdEQ2dSZGZMeTh1RHVibDVhNVNtbDRpSUNBZ0VBa3llUEZuci9zaklTTmphMmlJb0tFaXY2eFVWRlNFK1BoNVRwa3pSR3Q2YjR1elpzemg4K0hDeno1ODZkU29EUEJFUnRSb0dlS0lPNEwvLy9TOHNMQ3hnWVdFQmMzTnptSm1ad2RUVUZLYW1waHF0cWZSMG1qOS9mb1A3NitycUlKUEo4UC8rMy8vVDJDZVh5d0ZBMWFxdWpZdUxDOWF1WGF0NmJXTmpnL256NTZPd3NCQWVIaDdOTDV4YXhiRmp4MVNmUjBSRXREakEvL2pqankwT3Z2bzRldlFvQU9EMDZkTndjbkpDVEV3TVltSmlBQUFlSGg3dzkvZEhabVltNHVQajRlZm5oMzM3OW1sY3c4SEJBU05HakZEYmR2NzhlUURBeUpFakcrelpzV1BIRHV6WXNVUHJ2c2VIZFlqRllvU0hoMnNjOCsyMzN5STBORlRuRUJEMktpRWlvdGJHQUUvVUFTZ1VDdVRtNXFLNnVscHR1MEFnZ0VRaVVZWDV4NE85OG5PSlJBS2hVR2lneXVsSnljek1iUFNZeHNiN1ptZG42OXduRkFxeGNlTkczTHg1VTJOZlpHU2s2dk90VzdjMldnZTFMcWxVaWpObnpzRFYxUlcxdGJVNGYvNDh5c3ZMWVdGaDBleHJOamFNb3JWczJMQkI5WGw1ZWJuYTY2bFRwOExmM3g5SGpod0I4S2lYUVdKaW9zWTFCZzhlckJIZ0l5SWlNSGp3WVBqNysrdjhucHcvZno0bVRacUVLVk9tdE1aYklTSWllaUlZNElrNmdGR2pSZ0Y0TktONFpXVWxLaXNyVVZWVmhhcXFLdFhuWldWbHlNdkxRMjF0cmNiNVlyRVlFb21rd1E4VEV4TklKQksyNkhkUVQySVN1SlVyVityMW9FQkpXK3RqWm1ZbVd5VmIyYmx6NTFCUlVZSG5uMzhlTlRVMU9IandJRTZkT3FXek8zcDdNMkhDQk15Yk4wOXQyNHdaTXdBOEN2WGg0ZUVZUG53NFB2endRNDF6SjArZURMRllyTFl0TFMwTkNRa0orUExMTHlFUUNPRG01cWJ6M2xaV1ZnM3VKeUlpYW04WTRJazZFSkZJQkV0TFMxaGFXdW84UmhueWxlRyt1cm9hVXFrVTFkWFZxSzZ1Um5GeE1hcXJxN1VHZlFBd05qYUdpWWxKay81azZPK2N6cDQ5aTdxNk90VURKSDBuTkJzelpnd0tDd3Yxdms5WVdGaXo2cU5IbE4zbng0NGRxd3J3eDQ0ZDB3ancwZEhSK09DREQyQnZiNDl0MjdiQjJOaFl0Vy83OXUzWXVYTW5wazZkaXNXTEYyUGN1SEdRU0NRNGRPaVEyalVTRWhLd2YvOSszTDU5RzhYRnhUQTFOWVd2cnk4bVRacUVvVU9IYXRSMit2UnBIRHg0RUttcHFSQUlCSEIxZGNXQ0JRdlV1dmlMeFdKWVdWbHBmVzk3OXV4QmRYVTFacytlcmJVbmtWd3VoMGlrL3F1TXNwdTl0N2MzQUtDc3JBekZ4Y1ZhcjE5U1VxTHhVTXJLeWtyaloyeGRYUjJPSHordWNYNUdSZ1lBYU4xSFJFVFVGaGpnaVRvWmZVSSs4T2dYWDJXb2Z6emdTNlZTU0tWUzFOVFVvTEt5RXNYRnhaQktwYXB4MHRxSXhXS2RIOGJHeGczdUY0bEVFSWxFZkFqUVNob2JDNjlrWVdHQnI3LytXdlc2c0xBUVJrWkdzTGEyVm0xYnQyNmRXb0RYNWQ2OWU3QzJ0bGFkKzlKTEx6V3A1aEVqUnNERXhLUko1OUFqdWJtNXVIWHJGanc4UE9EbDVRVUFjSFYxUlVwS0NsSlNVdURqNDZNNnRuLy8vaGd6Wmd4T25UcUYwTkJRekp3NUV3RHc0TUVEN04yN0YwNU9Ubmp0dGRkMDN1dmd3WVA0NXB0dklCQUkwSzlmUHd3Wk1nUUZCUVdJam83RzlldlhNWFBtVEN4WXNFQjEvRysvL1lZdFc3YkEwdEpTMWNVOUxpNE95Y25KZW8zUnI2MnR4WVVMRnpCcTFDaTE5L0U0dVZ5dTFnSi8vLzU5bkRwMVN1MllJMGVPcUZaWnFDOHNMRXpqQWRLOGVmTTB2b2ZsY2puV3IxK3ZzOWFHOWhFUkViVW1CbmlpcDVSUUtJUzV1Ym5lTTAzTDVYTFUxTlNvd24zOVAydHJhMVVmMWRYVktDc3JVMjF2YUMzbXgrc1JDb1dxUU4vUWgvSTQ1VGxHUmtaNmY5N1pIeFRvMjhXOS9nT2VtVE5ud3R6Y0hBY09ITkI1VG5KeU1yNzg4a3VNSGoxYTFjVVpBTDcrK212Y3ZuMGJvYUdoelJwMzNiZHYzeWFmMDVETm16ZTM2dlVhazVLUzB1eHozZHpjV3RTRis5aXhZMUFvRkJnN2RxeHEyNWd4WTdCOSszWWNPM1pNTlRPOTBxSkZpM0Q1OG1YczNyMGJ6ejMzSEN3dExmSGpqeitpcHFZRzc3NzdyczRIS2ZIeDhmam1tMjlnWVdHQlR6LzlGTDYrdnFwOU9UazUrUHZmLzQ3ZmYvOGQvZnIxVTRYemZmdjJRU0FRNFB2dnY0ZWRuWjNxK0tLaUlyM2VtMWdzeHViTm01R2JtNHZWcTFkajRjS0ZjSEZ4VWUxWEtCUlFLQlJxQWY3bm4zL1crYkR4MkxGamFxMzQ0OGFOd3l1dnZJSTVjK2FvYmROVmk3Wi9Hei8rK0NNT0hqeW9HcWRmMzEvKzhwZUczeVFSRVZFVE1jQVRrVjZFUXFGcWdyeW1rc2xrYWdHL3RyWldGZTdsY2psa01wbk9qNXFhR28xdExTRVFDRlNCM3NqSUNBS0JRT056WFg5cTI2YThwcjUvNnRyWG1ob0w0czBkZzI1cGFZbms1R1RZMjl1ckJmamMzRngwNmRJRlJVVkZtRHAxYXJPdXJiUnUzVG9NR2pTb1JkY29MUzF0MGZsTmxaK2ZqL3o4L0dhZjM5d0FyMUFvY09MRUNRZ0VBb3dlUFZxMWZlellzZmpsbDE5dyt2UnBMRnk0VUMzZ1dsdGI0NDAzM3NDR0RSdXdjK2RPREI4K0hKR1JrWmd3WVVLRFM3VHQyN2NQQ29VQ3I3Lyt1bHA0QndCbloyZk1uejhmbjMzMkdZNGNPYUlLOEZLcEZJRG05N2lOalkzYTY5TFNVdHk3ZDAvcmZVMU5UV0ZoWVlIWTJGaXNYcjBhbXpadFVrMndwL3hab0h4L3QyL2Z4cWxUcHpCcTFDaWNPWE5HNTNzQkhuV0pCNkRYQko5eXVSd0toVUp0eUlHUzhtZUF0bjFFUkVSdGdRR2VpTnFjc3VXOE9lRy9Qb1ZDQWJsY3J2cW9xNnRyOXVjS2hRSjFkWFVhZjliL3ZLRmpsRFU5L25sVC82d2ZhTm9yQndjSDJOcmFJaWtwU2JWTktwV2lvS0FBUFh2MmhGZ3MxaGxHNVhJNWNuSnlZR3hzckxFTy9lTmE0M3ZrNzMvL2U0dXZvYTh2dnZnQ0lTRWhXc2QvdDdXclY2OGlQejhmUVVGQmFpM2NqbzZPQ0FnSVFHeHNMS0tpb2pTR1FQejV6My9HaVJNbmNPalFJVnk3ZGcxMmRuWjQvZlhYRzd4WGJHd3NBR0Q0OE9GYTl5dEQrK1BmRzZOSGowWjRlRGplZnZ0dHpKNDlHMlBIam9WRUl0RTQ5OVNwVXhyZDNoOW5iMitQOTk5L0g2dFdyY0w2OWV2eDBVY2ZBZmhmZ0ZlRzU4aklTSVNFaENBa0pFUnJnTS9NekZRRmR1WERoYkt5c2taN3JjamxjZzd4SUNLaWRvTUJub2c2RklGQW9Ib2cwRm1jUEhuUzBDWG96ZGZYRnhjdlhrUkpTUW1zckt5UW01c0xoVUlCZDNkM09EbzY2bHl5S3pVMUZZc1dMY0tJRVNQd3dRY2ZQT0dxTzZlSWlBZ0FRRUZCZ1NyVUtpbTdxVWRFUkdnRWVJRkFnRmRmZlJYdnZ2c3VNak16c1dUSmtrYVhqU3N0TFlWWUxOWTVSRUk1Q1YxRlJZVnEyMXR2dlFVN096dnMzYnNYR3pkdXhKWXRXL0RDQ3k5ZzVzeVphbXZNanhneFFxUG54ckpseTlSZUJ3Y0hZOUtrU1FnTEM4T0JBd2N3WmNvVTFVU2N5aGI0NTU5L0hsWldWbHFYT2dTZzlTSEYzcjE3c1hmdjNnYmZlMVZWRll5TWpOU1dTMVRLeWNrQkFLMzdpSWlJMmtMbitRMllpSWdBUEFwUmJiVlVtekxBcDZTa1lNQ0FBYXExNDd0Mzc5N2dlYW1wcVFDQWdRTUh0a2xkVDV2UzBsSmN1SEFCd0tPV1pWMnR5TkhSMGNqTHk0Tzl2YjNhOXIxNzkwSWtFc0hFeEFTaG9hRjQ3cm5uR214bE5qVTFSVmxaR2FxcXFyVDJrbEFPVzNoOE5ubVJTSVE1YytaZzJyUnBPSG55SkhidDJvV3RXN2Vpb0tCQWJXeStyYTB0QWdNREczM1BDeFlzd09YTGx4RVJFWUZKa3lhaHBxWUd3UDlhNEQwOVBiV2VOMnZXTE15YU5Rc0ZCUVd3dGJVRkFGeS9maDNMbHkvSCt2WHIxWVlPdlBEQ0N4cnZyNnlzREdWbFpWaTdkcTNPMmhyYVIwUkUxSm9ZNEltSU9obmxjbDI2TkdVdDkvbzhQRHdBUEZwcmU4Q0FBYXByS2NQVHI3LytxblVKdWNURVJBREFsU3RYY09mT0hhM1hmdXV0dDVwZDE5UG01TW1Ua01sa2VQYlpaN0Z5NVVxdHg2eGR1eGFSa1pHSWlJakEzTGx6VmR1UEh6K09peGN2WXViTW1iQ3hzY0gzMzMrUDdkdTM0NDAzM3RCNVAzOS9mMXk1Y2dVWEwxNVVHMit2RkIwZERRRG8zYnUzeGo0ek16Tk1talFKUTRZTXdkeTVjM0g4K0hHTnlmWDBZV3BxaW4vKzg1OXdkSFNFa1pHUnFodThQdDNiMTY5Zmoram9hSHozM1hld3RyWldUVHhZUC9UdjJiTkg0OXlDZ2dJRUJRVnAvVHIvL1BQUE9IejRzR3JwdXZvZW55dUNpSWlvTlREQUV4RjFNbVptWmpxN3NnUE5uOFFPVUEvd0FEUUMvS2xUcHhwOFFIRDY5R21kK3hqZzlmZjQydSs2UFBmY2M2b0FQMmZPSEFnRUF1VG41K1BiYjc5RnQyN2Q4TkpMTDBFc0Z1UElrU1A0NDQ4LzhPeXp6OExQejAvcnRhWk5tNFlyVjY3ZysrKy9WMXV5RG5nMGllR1dMVnNnRW9rd2ZmcDAxZmJyMTYrckxSZW5iQ2x2eVlSdjd1N3VxcytycTZzQjZCZmdwMDZkaXJObnoyTEZpaFg0OTcvL2pYUG56c0hkM1Yzbit2TktNcGtNdWJtNUNBb0swbnFzc3Z0K1k5Y2hJaUpxTFF6d1JFU2tOeWNuSndpRlFxU25wd040Rk9BdExTMVZYWk9WVHB3NG9mcDgzTGh4Y0hOelV6MVVxUDk2L3Z6NUxlb1Y4TFJKVEV4RVdsb2FyS3lzR3B5eGY4Q0FBYkN6czhPREJ3OXc0OFlOOU92WEQxOTg4UVVxS2lxd2RPbFNWVmZ4SlV1V1lQbnk1Zmo4ODgveDNYZmZhWjFmWXNDQUFYajU1WmZ4eXkrL1lQSGl4ZWpYcng4Y0hCeFFXRmlJNjlldlF5Nlg0OTEzMzFVOTRBR0E1Y3VYdzlQVEUzNStmbEFvRkxoMjdSb1VDa1dydFVxWGw1Y0RnTmFKOGVyejhmSEJ5cFVyOGZISEgyUCsvUGtvTGk1V1c3TmVsOFRFUk1oa01uaDdlN2U0WGlJaW90YlFZUU84UkNoR3RielcwR1VRdFRtSlVOejRRVVNQcWF5c3hQejU4OXZrMmtLaEVJNk9qc2pNeklSQ29VQkdSb2JHc21MVXRwU3Q3Nk5Haldwd0dUU0JRSUR4NDhkajU4NmRPSGJzR0xLenMzSDkrblgwN2R0WGJXSzdBUU1HWU5pd1lUaC8vangyN2RxRmwxOStXZXYxNXM2ZGkxNjllbUgvL3YySWo0L0hqUnMzWUdWbGhXSERodUd2Zi8wcmV2VG9vWGI4MUtsVGNlblNKWnc0Y1FKaXNSamUzdDU0NDQwM05McmdoNGFHSWpRMHRNbGZoK1RrWkFDUGxqZlVSM0J3TU1hTkc0ZWpSNDhDZUJUTzc5MjdwL2JRb2I2elo4OENBUHIxNjlmaytvaUlpTnBDaHczd2poSnIzS3RvL3JxN1JCMkZvOFRhMENWUUI2TlFLTnEwUlh2WnNtVndjWEZCVVZFUktpb3EyRHI1aEMxZHVoUkxseTdWNjloWFhua0ZyN3p5aXVyMXhJa1R0UjYzWnMwYXRkZVA5NkI0M0lBQkE5UzZ4VGRrOGVMRldMeDRjYVBIQlFRRUlEZzRXRzNibGkxYjFGN3YzYnNYK2ZuNWNISnlRcGN1WFpDZm40L2ZmLzhkSXBGSVo3Zi94OTI1Y3dmYnRtMURURXdNQWdNRDRlSGhnYU5IaitMY3VYUHc4L1BEc0dIREVCZ1lDRzl2YjlXTS9LV2xwWWlJaUVEUG5qM2g3T3pjNkQyVVMwTXExNzJQajQ4SDhMOXU5a1JFUksyaHd3YjR3YlkrRFBEMFZCaHM2MlBvRXFpRE1UYzN4NEVEQjNUdWIra005WDM3OWdYd3Y0bkxjbk56c1c3ZE9yV2x3WWowNWV2cmkxbXpacWx0cXgvZ3BWS3BSaXU5aVlrSjNuenpUZGpZMk9pODl2SGp4eEVXRm9iRXhFU1ltWmxod1lJRm1ERmpCb1JDSWFaUG40NkRCdy9pNU1tVHF1RWNBb0VBVmxaV0NBb0tncDJkSFNvckt6RnQyalM5M29kVUtzWGt5Wk1oRm9zaEZBcFJXVmtKQUhyTnNFOUVSS1N2RGh2Z0o3c093cGtIY2NpWGxocTZGS0kyWTJkaWlTbXV1c2U0RXJXV0ZTdFdOTnBTZVBIaVJhU21wdUxldlh1NGUvY3Vzckt5QUFEbno1OEhBSTFXVktMR3JGdTNEbzZPamhyYnQyL2ZEbk56YzlYcmFkT200Wmxubm9GVUtvVk1Kb05JSklLYm01dlc5ZXVGUWlIRVlqRUVBZ0ZzYkd4UVVsS0NlZlBtWWZMa3lXcnIyTHU2dW1MSmtpVll0R2dSNHVQakVSTVRnOVRVVkR4OCtGQTFQajQzTnhjalI0N1VXWC8vL3YxVmsvSkpKQks4K09LTEtDb3FnbHd1aDFBb1JGQlFFRUpDUXByNzVTRWlJdExRWVFPOG1kQVlTM3pIWTgzdHZZWXVoYWpOdk9uN1o1Z0ttejlqTTVHK0hoOFREUUJ5dVZ6VkpWaHA4K2JOcXE3NVFxRVFYbDVlOFBmM2g3Ky9Qd0lDQXVEaTR0Sm1ZKytwYzlJMUNWLzlMdXRtWm1ZTmpsVi8zSWdSSXpCaXhBalY5WGZzMk5IZzhVS2hFSUdCZ1ZwYnlqLzY2S01HencwT0RsWjdjRFZ2M2p5OWFpUWlJbXF1RGh2Z0FhQ3Z0VHZXOVA0cnZrbUtZRXM4ZFNwMkpwWjQwL2ZQNkdQZDNkQ2xVQ2VqWEtPOS9rempsWldWcUt1clU3VlFuajU5R2dxRlFtMTVyR25UcHFHMnRoYSt2cjd3OGZIUmEva3VmVlJVVkxUS2RZaUlpSWc2dXc0ZDRJRkhJZjZyQWZOd01Pc3FyaFNrNEg1MU1XZW5wdzVKSWhURFVXS053YlkrbU93NkNHWnNlYWRXOHE5Ly9RdHhjWEVRQ29Vb0xpNEdBTGk1dWFrZGMrUEdEYXhac3dZQ2dRQkNvUkF5bVF3QUVCUVVwRHBtd29RSnpicS9sNWNYbkp5Y1ZLL0ZZakZFSWhIZWVlY2QzTDkvSDRXRmhiQzI1bVNOUkVSRVJJM3A4QUVlZU5TZC9rWDNZWGpSZlppaFM2SEgxTmJXSWl3c0RENCtQcXBKcjRqb3lYTjJka1pVVkJScWEyc2hGQXJoN2UyTlJZc1dxUjNqNGVFQmdVQUFoVUlCbVV3R016TXo5TzNiVjY5WnhCdnp3dzgvcUwwT0R3OEhBR3pjdUJGeGNYRXdNVEhCU3krOTFPTDdFQkVSRVhWMkFrWDlRWTVFcmVqQ2hRc29LQ2pBaEFrVFZFdnJFSkc2a3lkUFl1ellzYTF5cmRUVVZCZ1pHY0hUMDdOWjU5ZGZDcXVwRWhJU0lKVks5WDVvMTlMNzFkZWFYMHQ5ZlBIRkZ3Z0pDY0hRb1VPZjJEMkppSWlvOHhQbytPV29VN1RBVS92bDRlR0I3T3hzM0w5L1g2MExMUkcxalphdXlkN1NJTjJ6Wjg4bmVqOGlJaUtpcHdrWDdhVTI1ZWpvQ0JNVEU5eTdkOC9RcFJBUkVSRVJFWFZvRFBEVXBveU1qT0R1N282Y25CelUxTlFZdWh3aUlpSWlJcUlPaXdHZTJweUhod2ZxNnVxUWtaRmg2RktJaUlpSWlJZzZMQVo0YW5OV1ZsYXdzYkZCV2xxYW9Vc2hJaUlpSWlMcXNCamc2WW53OFBCQWNYR3hhZzFxSWlJaUlpSWlhaG9HZUhvaXVuZnZEaU1qSTA1bVIwUkVSRVJFMUV3TThQUkVHQnNidzhYRkJlbnA2WkRMNVlZdWg0aUlpSWlJcU1OaGdLY254dHZiR3pVMU5aek1qb2lJaUlpSXFCa1k0T21Kc2JPemc1V1ZGVkpTVWd4ZENoRVJFUkVSVVlmREFFOVBsSStQRDRxTGkxRlFVR0RvVW9pSWlJaUlpRG9VQm5oNm9ycDM3dzZ4V014V2VDSWlJaUlpNzFkcnF3QUFJQUJKUkVGVW9pWmlnS2NuU2lRU3djUERBMWxaV2FpdXJqWjBPVVJFUkVSRVJCMEdBenc5Y1Q0K1BxaXJxME5hV3BxaFN5RWlJaUlpSXVvd0dPRHBpYk93c0lDam95TlNVMU9oVUNnTVhRNFJFUkVSRVZHSHdBQlBCdUhqNDRPcXFpcGtaV1VadWhRaWd4TUtoWkRMNVlZdW84T1R5K1VRQ29XR0xvT0lpSWlvelREQWswRTRPanJDMHRJU0NRa0poaTZGeU9CTVRVMVJYbDV1NkRJNnZQTHljcGlabVJtNkRDSWlJcUkyd3dCUEJpRVFDT0RuNTRmaTRtSThlUERBME9VUUdaU2RuUjF5Y25JTVhVYUhsNU9UZzI3ZHVobTZEQ0lpSXFJMnd3QlBCdE85ZTNlWW1wcXlGWjZlZXU3dTdpZ29LRUJSVVpHaFMrbXdpb3FLVUZCUUFBOFBEME9YUWtSRVJOUm1HT0RKWUl5TWpPRHI2NHU4dkR3VUZoWWF1aHdpZ3hHSlJPalZxeGRpWTJNWjRwdWhxS2dJc2JHeDZOV3JGOGZBRXhFUlVhZkdBRThHNWVYbEJXTmpZeVFtSmhxNkZDS0Q2dHExS3dJQ0FoQVhGNGY0K0hpVWxKUndZcnNHeU9WeWxKU1VJRDQrSG5GeGNRZ0lDRURYcmwwTlhSWVJFUkZSbXhJWnVnQjZ1b2xFSXZqNCtPRE9uVHNvS3l0RGx5NWRERjBTa2NGMDdkb1Z3Y0hCU0U5UFIwSkNBaW9yS3huaWRSQUtoVEF6TTBPM2J0MFFIQndNa1lqL25SRVJFVkhueDk5NHlPQjhmSHlRbUppSXhNUkVEQnc0ME5EbEVCbVVTQ1NDdDdjM3ZMMjlEVjBLRVJFUkViVXo3RUpQQm1kaVlnSlBUMCtrcDZlanFxckswT1VRRVJFUkVSRzFTd3p3MUM3NCtma0JBT0xqNHcxY0NSRVJFUkVSVWZ2RUFFL3RncG1aR1R3OVBYSDM3bDFVVkZRWXVod2lJaUlpSXFKMmh3R2UyZzEvZjM4WUdSa2hMaTdPMEtVUUVSRVJFUkcxT3d6dzFHNlltcHJDMjlzYkdSa1pLQzB0TlhRNVJFUkVSRVJFN1FvRFBMVXJQWHYyaEZBb1pDczhFUkVSRVJGUlBRencxSzZZbUpqQTE5Y1hXVmxaS0NvcU1uUTVSRVJFV3RYVjFlR3JyNzdDalJzM21uMk5YYnQyNlh4Z25aZVhoOTI3ZHlNbkowZnY2NVdXbGtLaFVPamNuNStmajhyS3lpYlhTVVJFN1FmWGdhZDJ4OWZYRnlrcEtZaU5qY1h3NGNNTlhRNFJVWU1hQ2t3ZHpiaHg0eUNSU0hEbzBDRkRsOUpzNWVYbDJMdDNiNHV2TTJQR0RIVHAwa1huL2g5KytBRkhqaHhCWFYwZCt2WHIxK1RySnlVbFlkdTJiWmcrZlRvQ0FnSTA5a2RHUm1McjFxM28yYk1ubkoyZDlicm1xbFdyVUZCUWdGOSsrUVZHUnBwdE5MTm56OGJjdVhQeDhzc3ZOM2lkbUpnWTNMMTdWNzgzb29XUGp3LzY5T25UN1BPSmlFZzNCbmhxZDhSaU1mejgvSEQ3OW0wOGZQZ1EzYnAxTTNSSlJFUmFpY1ZpbEpTVUdPVGU0OGFOYTNEL2lSTW5ubEFsYmFPeXNoSm1abVpOUHEraW9nSzdkdTFxOGYzSGp4K3ZNOER2Mzc4ZisvZnZSM0J3TU41NTV4Mk4vUXFGQWdLQm9NSHJSMFJFUUNBUVlQTGt5VnIzUjBaR3d0YldGa0ZCUVhyVlcxUlVoUGo0ZUV5Wk1rVnJlRytLczJmUDR2RGh3ODArZityVXFRendSRVJ0aEFHZTJpVWZIeDhrSlNYaDl1M2JHRFZxbEtITElTTFN5dG5aR1hsNWVRYTd2MGdrd3ZQUFAyK3crN2VWOTk1N0R5a3BLUWdORFczeXVRNE9EZzArdlBqMDAwOXg2dFNwWmovZ09INzhPTDcvL25zRUJRVmgxYXBWR21INXA1OStRa1pHQmxhdlhnMlJTUFBYcktOSGp3SUFUcDgrRFNjbko4VEV4Q0FtSmdZQTRPSGhBWDkvZjJSbVppSStQaDUrZm43WXQyK2YxdmM0WXNRSXRXM256NThIQUl3Y09iTEJoenM3ZHV6QWpoMDd0TzU3L0dzaUZvc1JIaDZ1Y2N5MzMzNkwwTkJRblYrL3hoNHNFUkZSeXpEQVU3c2tFb2tRRUJDQTZPaG9aR1ptd3MzTnpkQWxFUkZwNk51M0w4TEN3cENVbEFSZlg5OG5mbitSU0lTMzNucnJpZCszcmNYRXhFQWlrYlRvR2lkT25JQ3pzN1BXN3VtNmJOMjZGZjM3OTlmWjZoMGVIbzZ2dnZvS2ZmcjB3ZHExYTJGc2JLeHhqSzJ0TFg3Ly9YZXNXclVLYTlhc2dZbUppZHIrRFJzMnFENHZMeTlYZXoxMTZsVDQrL3ZqeUpFakFJREV4RVFrSmlacTNHUHc0TUVhQVQ0aUlnS0RCdytHdjc4L3RtN2RxclgrK2ZQblk5S2tTWmd5WllxT3J3QVJFYlYzRFBEVWJubDVlU0UxTlJXM2J0MkNzN016aEVLaG9Vc2lJbExUbzBjUCtQbjU0ZVRKazdDMnRvYTl2YjJoUytwUTVISjVtL3hzcjYydHhlKy8vNDdTMGxKOCsrMjNlZzNGT243OE9IYnYzbzJiTjIvaXE2KyswdWdDdjN2M2JtemJ0ZzJEQmczQzZ0V3JOWUs1MHRTcFV5R1h5L0hERHo5ZzVjcVZXTHQycmNiRGlBa1RKbURldkhscTIyYk1tQUhnVWFnUER3L0g4T0hEOGVHSEgycGNmL0xreVJDTHhXcmIwdExTa0pDUWdDKy8vQklDZ2FEQmg5NVdWbFo4S0U1RTFJRXh3Rk83SlJBSUVCUVVoTE5uenlJeE1SRzlldlV5ZEVsRVJCckdqQm1EUC83NEE3LysraXNHRGh3SUx5OHYyTm5aYVcyZE5hU2twQ1RzMmJNSHQyL2ZSa2xKQ1N3c0xOQzNiMStzV3JWSzQxaTVYSTdkdTNmajZOR2pLQ3dzaEwyOVBmNzYxNzlpd29RSmFzZWxwS1FnTEN3TU4yL2VSRjVlSGtRaUVieTl2VEZyMWl3RUJ3ZXJIYXVjSUcvdjNyM1l0R2tUenAwN2g2cXFLcld1Mkk5M3Y2NnVybGE5ZnZ5WTA2ZFA0K0RCZzBoTlRZVkFJSUNycXlzV0xGaUFBUU1HcUk0Umk4Vll0V29WbGl4WmdrOCsrUVJmZlBGRmd3OEtNakl5c0duVEpuVHQyaFdyVjY5V0MrOVZWVlg0ejMvK2crUEhqMlA4K1BGWXRteVoyclhrY2pta1VpbXFxNnRSWFYwTnFWU0t3TUJBREJvMENGZXZYc1hxMWF2eHlTZWZxSDAvaU1WaVdGbFphYTFsejU0OXFLNnV4dXpaczdYV0xKZkxOYnJtSzd2WmUzdDdBd0RLeXNwUVhGeXM5Zm9sSlNYSXpNeFUyMlpsWlFWTFMwdTFiWFYxZFRoKy9MaldyeFVBcmZ1SWlLanRNY0JUdTJadmJ3OVhWMWNrSkNUQXc4T2pXUk1hRVJHMUpWTlRVOHllUFJ1WEwxL0dwVXVYY09YS0ZiM1BEUWtKd2RDaFE5dXd1a2VPSFR1R0w3LzhFZ3FGQW4zNzlvV0xpd3Z5OC9OeDRjSUZyY2R2MkxBQk1URXhHREJnQVBMeThuRDkrblZzM0xnUjV1Ym1hdk9TTEYrK0hOWFYxUWdNREVSUVVCQUtDd3R4NWNvVnJGcTFDdXZXcmNPZ1FZTTBydjMxMTEvajFxMWJHRGx5SkI0OGVLQzJiOUtrU1FDQXNMQXdyZVA3Zi92dE4yelpzZ1dXbHBhcUx1UnhjWEZJVGs1V0MvQUE0Tzd1amtXTEZtSGp4bzM0K2VlZjhkcHJyMmw5cjRXRmhWaXhZZ1VVQ2dYKzhZOS93TmJXVnJXdnZMd2NyNzc2S29xTGl5RVFDQkFYRjRlWFgzNFpVcWtVTlRVMXFLbXBnVnd1MS9WbEJ3RGN1SEVELy9qSFA3Qm16UnF0WStJZlYxdGJpd3NYTG1EVXFGSHc4ZkhSZW94Y0xsZHJnYjkvL3o1T25UcWxkc3lSSTBld1pjc1dyZWVIaFlVaExDeE1iZHU4ZWZQdzBrc3ZhZHhuL2ZyMU9tdHRhQjhSRWJVZEJuaHE5L3IwNllPY25CemN1blZMbzBXSGlLZzlNREl5UWtoSUNJS0NncENXbG9hU2toSzlscGRyYVZkbW1VeUdUWnMyYVd3Zk1tUUlCZzhlREFDNGUvY3VObTdjQ0lsRWdrOCsrUVM5ZS9kV0hWYy9RQU9QV3I1emNuS3dkZXRXVlRmeDdkdTNZK2ZPblRoMDZKQmFnSjh5WlFvbVQ1NnNObHY3NGNPSHNYSGpSdXpidDA4andFdWxVcVNucCtPbm4zN1NPc1pkT1o1ZkdlRHJqKy9mdDI4ZkJBSUJ2di8rZTlqWjJhbTJGeFVWYWYzNlRKZ3dBVkZSVWZqOTk5OHhaTWdRQkFZR3F1MHZMeS9IOHVYTGtaZVhoelZyMXNEUHowOXR2NFdGQlp5ZG5XRmlZZ0o3ZTN1WW01dkR6TXdNWm1abU1EVTFWZjBwa1VnZ2tVaGdabWFtK2x3aWtjRFUxQlEvL1BBRG9xS2k4T1dYWCtLOTk5N1RXcWVTV0N6RzVzMmJrWnViaTlXclYyUGh3b1Z3Y1hGUjdWY29GRkFvRkdvQi91ZWZmOWI1RU9IWXNXTnFyZmpqeG8zREs2Kzhnamx6NXFodDAxWExnUU1ITkxiLytPT1BPSGp3b0dxY2ZuMS8rY3RmR255UFJFVFVNZ3p3MU82Wm01dkR6ODhQOGZIeDhQSHg0Ykp5Uk5SdW1acWFQdEhoUGpLWlRLTTFGWGpVSlZvWjRQZnQyd2VaVElhRkN4ZXFoWGZnMFd6bTJ2enRiMzlURytNOWNlSkU3Tnk1VTJOdDhNZURvTktvVWFPd2NlTkdwS1dsYWV4VEtCUjQ5ZFZYbXoxQm5WUXFCUUNOOGVrMk5qWTZ6MW0yYkJrKytPQURyVXVyVlZkWHc4VEVCTysrKzY3T25oRGF4c00zeGZMbHk3RisvWHJWR0hjQUtDMHR4YjE3OTdRZWIycHFDZ3NMQzhUR3htTDE2dFhZdEdtVHF2ZVpUQ1lEQUZXQXYzMzdOazZkT29WUm8wYmh6Smt6RGRaUlYxY0hBSHJOT1NDWHk2RlFLTFFPQTFGK0hkdmJFQkVpb3FjRkF6eDFDRDE3OWtSYVdocHUzTGlCc1dQSHR1aVhLU0tpemtJaWtlRFFvVU1OSG5QejVrMEEwSHRKVHBGSWhCNDllcWh0NjlxMUs4UmlNU29yS3pXT1QwMU54WjA3ZDVDVmxZWGMzRnprNXVZQ2VCU082eE1JQkMxYUgzejA2TkVJRHcvSDIyKy9qZG16WjJQczJMR05QZ3h3Y0hEQTFxMWJ0UWI0YnQyNjRldXZ2Mjd3L3hUbFB1VXliVTAxYk5nd3JGeTVVbTNicVZPbk5McTlQODdlM2g3dnYvOCtWcTFhaGZYcjErT2pqejRDOEw4QXJ3elBrWkdSQ0FrSlFVaElpTllBbjVtWnFRcnN5b2NmWldWbEdtUGc2NVBMNVRvbjZTTWlJc05pZ0tjT1FTUVNvVStmUHJoeTVRcnUzYnNIVDA5UFE1ZEVSTlFoRkJZV05qaHBXbjBpa1Vocm9CVUtoYWl0clZXOUxpNHV4ai8rOFEvY3ZuMGJKaVltNk42OU94d2RIVEZ3NEVEY3UzZFA2eEFDWTJQakZyWGN2dlhXVzdDenM4UGV2WHV4Y2VOR2JObXlCUys4OEFKbXpweXBDdWo2cmtPdXozR1BUNTYzWnMyYVp0V3NiYjMwRVNOR1lPclVxV3JibGkxYnB2WTZPRGdZa3laTlFsaFlHQTRjT0lBcFU2YW92djdLRnZqbm4zOGVWbFpXcW9jMDliMysrdXNhMi9idTNZdTllL2MyV0hOVlZSV01qSXdRR1JtcHNTOG5Kd2NBdE80aklxSzJ4d0JQSFViMzd0MlJrcEtpV2xhT3JRTkVSSTB6TmpaR1pXVWxwRkpwcS83YzNMaHhJMjdmdm8yNWMrZml4UmRmVklYS3VybzYxYXpvOWJXMDk1UklKTUtjT1hNd2JkbzBuRHg1RXJ0MjdjTFdyVnRSVUZDQU45OThFd0F3ZCs3Y0JxOFJGUldGdExTMFJvL1RadlRvMFpnL2Y3NWV4MjdkdWhXblQ1L1d1cy9XMWxaalBMNDJDeFlzd09YTGx4RVJFWUZKa3lhaHBxWUd3UDlhNEhVOXpKNDFheFptelpxRmdvSUMxYVI4MTY5ZlYzWG5mM3lkK3hkZWVBR21wcVpxNTVlVmxhR3NyQXhyMTY3VldWdEQrNGlJcU8wd3dGT0hJUkFJTUdEQUFKdzhlUkkzYjk1VWplOGtJaUxkZkgxOUVSTVRnOHVYTDZ0bWJtOE5WNjllVlFYcXg3dW4xeDhuMzF3TlRRSm9abWFHU1pNbVljaVFJWmc3ZHk2T0h6K3VDdkF2di94eWc5Zk55Y2xCV2xwYW84ZnB1cSt1ZVFPMEhkdFNwcWFtK09jLy93bEhSMGNZR1JtcHVzSHI4eUJtL2ZyMWlJNk94bmZmZlFkcmEydWtwS1FBMEF6OWUvYnMwVGkzb0tBQVFVRkJHbDMvZ1VlVDVoMCtmRmpuUTVySHgvb1RFVkhyMHh3UVJ0U09XVnRidzgvUEQrbnA2YmgvLzc2aHl5RWlhdmVVYTdkLy8vMzN5TXJLVXR1bmF5STFmWWpGWXNoa01yWEo2aW9ySy9ITk45ODArNXBLcHFhbWtFcWxLQ2twVWR0Ky9mcDF0ZGZLbHVqT1BLR2F1N3U3S3JBcjV4WFFKOEJQblRvVlpXVmxXTEZpQmNyS3luRHUzRG00dTdzM09wUkNKcE1oTnpjWGJtNXVzTEt5MHZoUTlyVFF0ay9mWVJwRVJOUjhiSUduRHFkWHIxN0l6czdHOWV2WE1YNzgrRWJYMVNVaTZxeDBMU01IL0c5SnRtZWZmUmJSMGRFSUR3L0g2Nisvam9FREI4TFcxaGJaMmRtNGVmTW1qaDgvM3F4N2p4NDlHbUZoWVZpNmRDbENRa0lnRm90eDdkbzFEQnc0RUxHeHNjMStUOENqbi9QS0x0LzI5dmI0K09PUEFUeWEwZDNUMHhOK2ZuNVFLQlM0ZHUwYUZBckZVOVBxVzE1ZURnQjZ6ZUx2NCtPRGxTdFg0dU9QUDhiOCtmTlJYRnlNQlFzV05IcGVZbUlpWkRJWnZMMjlXMXd2RVJHMVBpWWY2bkNFUWlFR0RoeUlNMmZPSURZMlZtMHNIeEhSMDBUWE1uSUExTlpRWDdac0dYcjM3bzNEaHc4akppWUdNcGtNVGs1T2VPbWxsNXA5NzcvOTdXOHdOemZIeVpNbkVSVVZCVnRiVzB5YU5Ba3Z2dmlpMW9uYm11TE5OOS9FdW5YcmtKYVdwaHIzRFR4cVZiNTA2UkpPbkRnQnNWZ01iMjl2dlBIR0d4ZzllblNMN3Fldmlvb0sxU1J1K2h5clMyaG9LRUpEUTV0OC8rVGtaQUNBcGFXbFhzY0hCd2RqM0xoeE9IcjBLSUJINGZ6ZXZYdnc4UERRZWM3WnMyY0JBUDM2OVd0eWZVUkUxUFlZNEtsRDZ0YXRHN3k5dlpHY25BdzNOemZWSkQxRVJFK0xwb2Jrc1dQSFl1ellzYzIrWnYzbDZrUWlFZWJQbjY5MVVqZHQxMmxLdmE2dXJ2ajIyMjgxdGk5ZXZCaUxGeS9XK3pxdDdjeVpNNDJ1dDY2UGdJQUFCQWNIcTIzYnNtV0wydXU5ZS9jaVB6OGZUazVPNk5LbEMvTHo4L0g3Nzc5REpCTEJ6OCt2MFh2Y3VYTUgyN1p0UTB4TURBSURBK0hoNFlHalI0L2kzTGx6OFBQenc3Qmh3eEFZR0FodmIyL1ZlUDNTMGxKRVJFU2daOCtlY0haMmJ2UWV5bmtLbEpNVHhzZkhBL2pmTFBsRVJOVDZHT0NwdytyZHV6ZHljbkp3N2RvMWpCczNUdXNhdjBSRVJLMGxPRGhZWS9rM1hVSkRRM0hwMGlXdCszeDlmVEZyMWl5MWJmVUR2RlFxMVdpbE56RXh3WnR2dmdrYkd4dWQ5ejErL0RqQ3dzS1FtSmdJTXpNekxGaXdBRE5teklCUUtNVDA2ZE54OE9CQm5EeDVFbHUzYmdYd0tIeGJXVmtoS0NnSWRuWjJxS3lzeExScDAvUjZqMUtwRkpNblQ0WllMSVpRS0VSbFpTVUE2RFhEUGhFUk5ROERQSFZZWXJFWUF3WU1RRlJVRkJJU0V0Q3JWeTlEbDBSRVJPMmNyYTB0M056Y21uemVqQmt6MEt0WEwvVHYzMSt2NHlzcUt1RHE2cXF4ZmQyNmRYQjBkTlRZdm4zN2RwaWJtNnRlVDVzMkRjODg4d3lrVWlsa01obEVJaEhjM055MHptNHZGQW9oRm9zaEVBaGdZMk9Ea3BJU3pKczNENU1uVDRhRmhZWHFPRmRYVnl4WnNnU0xGaTFDZkh3OFltSmlrSnFhaW9jUEg2ckd4K2ZtNW1Ma3lKRTYzMWYvL3YxVmt3WktKQks4K09LTEtDb3FnbHd1aDFBb1JGQlFFRUpDUXZUNkdoRVJVZE1KRkEydDAwTFVBVnkrZkJsWldWa1lOMjZjM3VNQ2lZaUlpSWlJMml1QmNueFNQZXh6VEIxZVVGQVF4R0l4TGwrK2pMcTZPa09YUTBSRVJFUkUxQ1lZNEtuRE16RXh3Y0NCQTFGY1hJemJ0MjhidWh3aUlpSWlJcUkyd1FCUG5ZS3pzek44Zkh5UWxKU0UrL2Z2RzdvY0lpSWlJaUtpVnNjQVQ1MUduejU5WUdWbGhTdFhycUM2dXRyUTVSQVJFUkVSRWJVcUJuanFOSVJDSVlZTUdRS1pUSWFyVjYrQzh6TVNFUkVSRVZGbndnQlBuWXFWbFJYNjl1MkwrL2Z2SXlVbHhkRGxFQkVSRVJFUnRSb0dlT3AwdkwyOTRlenNqRnUzYnFHNHVOalE1UkFSRVJFUkViVUtCbmpxbEFZT0hBaGpZMk5jdW5RSmNybmMwT1VRRVJFUkVSRzFHQU04ZFVvbUppWVlNbVFJeXNyS2NPUEdEVU9YUTBSRVJFUkUxR0lNOE5ScDJkdmJ3OS9mSDJscGFiaDc5NjZoeXlFaUlpSWlJbW9SQm5qcTFBSUNBdURvNklnYk4yN2c0Y09IaGk2SGlJaUlpSWlvMlJqZ3FWTVRDQVFJRGc2R21aa1pMbDY4aUtxcUtrT1hSRVJFUkVSRTFDd004TlRwaWNWaURCczJEREtaRE9mUG4rZWtka1JFUkVSRTFDRXh3Tk5Ud2RMU0VvTUhEMFpSVVJHaW82TU5YUTRSRVJFUkVWR1RNY0RUVThQRnhRVzlldlhDdlh2M2tKeWNiT2h5aUlpSWlJaUltb1FCbnA0cXZYcjFnck96TTI3ZXZJbTh2RHhEbDBORVJFUkVSS1EzQm5oNnFnZ0VBZ3dlUEJoZHVuVEJ4WXNYVVZGUlllaVNpSWlJaUlpSTlNSUFUMDhkc1ZpTW9VT0hRcUZRSUNvcUNqVTFOWVl1aVlpSWlJaUlxRkVNOFBSVTZ0S2xDNFlPSFlyeThuSkVSVVZ4Wm5vaUlpSWlJbXIzR09EcHFXVnZiNC9CZ3dlam9LQUFGeTllaEVLaE1IUkpSRVJFUkVSRU9qSEEwMVBOemMwTi9mcjFRMjV1THE1ZHUyYm9jb2lJaUlpSWlIUVNHYm9BSWtQejhmRkJkWFUxNHVQaklaRkkwTHQzYjBPWFJFUkVSRVJFcElFQm5naEFZR0FncEZJcEVoSVNJSkZJMEtOSEQwT1hSRVJFUkVSRXBJWUJudWovOU8vZkgxS3BGREV4TVRBeE1VSDM3dDBOWFJJUkVSRVJFWkVLeDhBVC9SK0JRSUFoUTRhZ1c3ZHV1SExsQ3U3ZnYyL29rb2lJaUlpSWlGUVk0SWtlSXhRSzhjd3p6OERTMGhJWEwxN0V3NGNQRFYwU0VSRVJFUkVSQUFaNElnMWlzUmpEaHcrSFJDTEJ1WFBua0orZmIraVNpSWlJaUlpSUdPQ0p0REUxTmNYSWtTTmhhbXFLYytmTzRjR0RCNFl1aVlpSWlJaUlubklNOEVRNktFTzh1Yms1b3FLaU9DYWVpSWlJaUlnTVNxQlFLQlNHTG9Lb1BaTktwVGg3OWl6S3lzb1FFaElDWjJkblE1ZEVSRVJFUkVTZG1FQWdFR2pkemdCUDFMaWFtaHBFUmthaXVMZ1l3Y0hCY0hWMU5YUkpSRVJFUkVUVVNUSEFFN1ZRYlcwdElpTWpVVlJVaENGRGhzRE56YzNRSlJFUkVSRVJVU2ZFQUUvVUNtcHJhM0h1M0RrVUZoWmkwS0JCY0hkM04zUkpSRVJFUkVUVXlUREFFN1VTbVV5R3FLZ281T2ZubzMvLy92RDI5alowU1VSRVJFUkUxSWt3d0JPMUlybGNqZ3NYTHVEKy9mdnc4L05ENzk2OW9lUGZHQkVSRVJFUlVaTXd3Qk8xc3JxNk90eTRjUU4zNzk2Rmk0c0xoZ3daQXFGUWFPaXlpSWlJaUlpb2cyT0FKMm9qaVltSnVIWHJGcnAyN1lwaHc0WkJJcEVZdWlRaUlpSWlJdXJBR09DSjJsQldWaGF1WExrQ0V4TVRQUFBNTTdDeXNqSjBTVVJFUkVSRTFFRXh3Qk8xc2NMQ1FrUkZSYUd1cmc0aElTRndjSEF3ZEVsRVJFUkVSTlFCTWNBVFBRRVZGUldJaW9wQ1dWa1ordmZ2RHk4dkwwT1hSRVJFUkVSRUhRd0RQTkVUVWx0Yml3c1hMaUF2TDQ4ejFCTVJFUkVSVVpNeHdCTTlRWFYxZFlpT2prWmFXaHFjbkp3d2VQQmdHQnNiRzdvc0lpSWlJaUxxQUJqZ2lRd2dLU2tKdDI3ZGdxbXBLWUtEZzJGcmEydm9rb2lJaUlpSXFKMWpnQ2N5a0lLQ0FseTZkQWxWVlZYbzNiczNmSDE5MmFXZWlJaUlpSWgwWW9Bbk1xQ2FtaHBjdVhJRnVibTU3RkpQUkVSRVJFUU5Zb0FuYWdmWXBaNklpSWlJaUJyREFFL1VUckJMUFJFUkVSRVJOWVFCbnFnZHFhbXB3ZFdyVjVHVGt3TW5KeWNNR2pRSUppWW1oaTZMaUlpSWlJamFBUVo0b25aSTJhVmVJcEZnOE9EQnNMZTNOM1JKUkVSRVJFUmtZQXp3Uk8xVVlXRWhMbDI2aElxS0NuaDZlcUp2Mzc0UWk4V0dMb3NNUkNhVElUMDlIZm41K2FpcXFvSmNMamQwU2UyU1VDaUVxYWtwN096czRPN3VEcEZJWk9pU2lJaUlpRm9OQXp4Uk95YVR5UkFiRzR2azVHUklKQkwwNzk4ZkxpNHVoaTZMbnJEQ3drTGN1WE1IdHJhMmNIWjJob1dGQllSQ29hSExhcGZrY2puS3k4dVJrNU9EZ29JQzlPclZDMTI3ZGpWMFdVUkVSRVN0Z2dHZXFBTW9LQ2pBdFd2WFVGcGFDbGRYVi9UcjF3OFNpY1RRWmRFVFVGaFlpTGk0T0FRR0JzTEd4c2JRNVhRb1JVVkZpSTJOUlVCQUFFTThFUkVSZFFvTThFUWRSRjFkSFJJU0VoQWZIdytSU0lTK2ZmdkN3OFBEMEdWUkc1TEpaTGgwNlJJQ0FnSVkzcHVwcUtnSWNYRnhDQTRPWm5kNklpSWk2dkFZNElrNm1OTFNVbHk3ZGcwRkJRVndjSERBZ0FFRFlHNXVidWl5cUEya3BxYWlwcVlHL3Y3K2hpNmxRNHVQajRleHNURzh2YjBOWFFvUkVSRlJpK2dLOEVaUHVoQWkwbytscFNWR2pScUZvS0FnUEh6NEVCRVJFVWhPVGdhZnVYVSsrZm41Y0haMk5uUVpIWjZ6c3pNZVBueG82REtJaUlpSTJnejdHUksxWXdLQkFEMTY5SUN6c3pPdVg3K09tSmdZWkdSa0lDZ29DTGEydG9ZdWoxcEpWVlVWTEN3c0RGMUdoMmRoWVlIS3lrcERsMEZFUkVUVVp0Z0NUOVFCbUp1Ylk4U0lFUmcwYUJBcUtpcHcrdlJwWEx4NEVlWGw1WVl1alZxQlhDN25iUE90UUNnVWN0azlJaUlpNnRUWUFrL1VnWGg0ZU1EVjFSV0ppWWxJVEV4RWRuWTJ2TDI5MGF0WEw1aVltQmk2UENJaUlpSWlha01NOEVRZGpFZ2tRa0JBQUx5OHZCQVhGNGVVbEJTa3A2ZWpaOCtlNk5HakIxdHlpWWlJaUlnNktYYWhKK3FnVEUxTk1YRGdRUHpwVDMrQ3JhMHRidCsraldQSGppRTlQWjBUM1JFUkVSRVJkVUlNOEVRZG5KV1ZGWVlQSDQ0UkkwYkEyTmdZVjY1Y3djbVRKNUdYbDJmbzBvaUlpSWlJcUJVeHdCTjFFZzRPRGhnN2Rpd0dEUm9FcVZTS3MyZlA0dHk1Y3lncUtqSjBhVVJFUkVSRTFBbzRCcDZvRXhFSUJQRHc4SUNibXh1U2s1TVJIeCtQa3lkUHd0N2VIajE3OW9TRGc0T2hTeVFpSWlJaW9tWmlnQ2ZxaElSQ0lYcjI3QWx2YjIra3BxWWlPVGtaa1pHUnNMYTJocCtmSDl6YzNDQVFDQXhkSmhFUkVSRVJOUUVEUEZFbkpoYUxWYlBUcDZlbkl6RXhFWmN2WDBac2JDeDhmWDNoNmVuSldldUppSWlJaURvSUJuaWlwNEJRS0lTWGx4YzhQVDJSbloyTmhJUUUzTGh4QTNGeGNlalJvd2Q4Zkh4Z2JHeHM2REtKaUlpSWlLZ0JEUEJFVHhHQlFBQlhWMWU0dXJvaUx5OFBpWW1KaUl1TFEwSkNBanc5UGVIcjZ3dHpjM05EbDBsRVJFUkVSRm93d0JNOXBlenQ3V0Z2YjQvaTRtSWtKaVlpTlRVVnFhbXBjSFYxaFplWEYrenQ3UTFkSWhFUkVSRVJQWVlCbnVncFoyMXRqU0ZEaGlBd01CQkpTVWxJVDA5SFptWW1MQ3dzNE9YbEJROFBENWlZbUJpNlRDSWlJaUtpcHg0RFBCRUJBTXpOemRHdlh6LzA3dDBibVptWnVIdjNMbTdkdW9YWTJGaTR1TGpBeThzTGRuWjJuTDJlaUlpSWlNaEFHT0NKU0kxSUpJS25weWM4UFQxUlhGeU10TFEwVmF1OG1aa1p1bmZ2RG5kM2QxaGFXaHE2VkNJaUlpS2lwd29EUEJIcFpHMXRyV3FWejg3T1ZpMUZsNUNRQUd0cmE3aTd1OFBOelEybXBxYUdMcFdJaUlpSXFOTmpnQ2VpUm9sRUlyaTd1OFBkM1IzVjFkWEl5TWhBUmtZR2J0NjhpWnMzYjhMZTNoNnVycTV3ZG5abW1DY2lJaUlpYWlNTThFVFVKQktKQkw2K3Z2RDE5VVZwYVNuUzA5T1JsWldGNk9ob1JFZEh3OWJXRmk0dUxuQnhjWUdGaFlXaHl5VWlJaUlpNmpRWTRJbW8yU3d0TGRHN2QyLzA3dDBiSlNVbHlNN09SbloyTm03ZHVvVmJ0MjdCeXNvS0xpNHVjSFIwUk5ldVhUa0JIaEVSRVJGUkN6REFFMUdyc0xLeWdwV1ZGWHIxNm9XS2lncGtaMmNqS3lzTGQrN2N3WjA3ZDJCc2JBd0hCd2M0T2pyQzBkRVJFb25FMENWM2FoczJiSUJjTHNkNzc3M1g1SFBYcjE4UFkyTmpMRjI2VksvakwxKytESmxNaGtHREJzSFkyRmpuY2FkUG40WkNvY0NZTVdPYVhCTVJFUkVSTWNBVFVSc3dOemRYZGJPdnFhbkIvZnYzVlIrWm1aa0FIazJRNStEZ0FIdDdlOWphMmtJc0ZodTQ2czdsNU1tVHFLMnRiVmFBUDM3OE9DUVNpZDRCZnZ2MjdVaE9Uc2JFaVJQeDl0dHY2enp1My8vK04rcnE2aGpnVzFGaFlTR0tpb3JnN2UydHNlL2h3NGNvTFMyRmw1ZVhBU3I3bjZTa0pCZ2JHOFBEdzBQbk1aOSsraWxzYlczeCt1dXZOK3NlT1RrNUVJbEVzTGUzYi9LNWUvYnN3Y09IRHpGcjFpeDA3ZHBWdFQwckt3dWJOMi9HK1BIak1YVG9VTDJ2dDJ2WEx2VHQyeGNCQVFFYSsvTHk4bkRxMUNrOCsreXpjSFoyYm5LdDFEeGJ0bXhCU2tvS1B2endRdzd0SXFJT2p3R2VpTnFVc2JFeHVuZnZqdTdkdTBPaFVLQzR1RmdWNXBPU2twQ1ltQWlCUUFCcmEydlkyZG5CenM0TzNicDFhN0FsbDlxUHJLd3NKQ2NuQXdEKy9PYy9HN2lhcDgvQmd3ZXhhOWN1bkRoeFFtMTdWVlVWUHZ6d1F4UXlCRG1GQUFBZ0FFbEVRVlFYRitPbm4zNUNseTVkR3J6T2I3LzloaTFidHJTNG52cDFBTUNTSlV2ZzV1YUdyVnUzNmp6djFLbFRjSE56YTNhQWYrV1ZWeHE5aHk0SERoeEFaV1VsWG52dE5iWHQwZEhSdUhEaEFxWlBuNjczdFpLU2tyQnQyelpNbno1ZGE0Q1BqSXpFMXExYjBiTm56d1lEL1BIanh6VzJPVHM3TnpsOHVydTdxNFl1cGFXbDRkNjllMDA2LzNHalJvMVNlMTFSVVlHTWpJeG1YOC9MeXdzbUppWUFnUHYzNytQeTVjc2F4NHdjT1JKQ29SQlhyMTV0OUhvOWV2U0FxNnVyeHZhTWpBenMyN2NQUTRjT2JWRjRWejU4cms4Z0VNRFYxUlVLaFFKWldWazZ6M2R6YzJ2MnZZbUlIc2NBVDBSUGpFQWdnSTJORFd4c2JPRHY3dytaVElhQ2dnTGs1K2NqUHo4ZktTa3BTRXBLQXZDb2hkN1cxaFpkdTNaRjE2NWQwYVZMRjQ2aGI0ZE9uejROQVBEeDhZR3ZyeStBUjYzQ3lyOXJldklxS3l1eFlzVUtaR1JrNFAzMzMwZHhjVEdLaTRzMWpyTzB0SVNWbFpYYXR2cTlMdXJxNmxCYVdncHJhK3NHNzNudDJqV2NQMysrNWNVL1lVbEpTY2pQejhmRWlSTlZZVkxwMXExYkVJdkY2Tm16cDk3WGk0aUlnRUFnd09USms3WHVqNHlNaEsydExZS0NnaHE4enZyMTZ6VzIvZWxQZjlJYTdCc1NHaHFxQ3EzLy9lOS9zV3ZYcmlhZC83ajZBZjdPblR0WXNXSkZzNiszZWZObVZhK00xTlJVL09jLy80R0xpd3VNakl4UVUxT0RCdzhlSURBd0VBQ3didDI2UnEvM3pqdnZhQVI0cVZTS3RXdlhRaWFUSVRJeUV1UEdqZE9ydHZvUG91UnlPZWJQbjYvMVdMRllqUER3Y0ZSWFYrczh4c2pJQ0JFUkVYcmRtNGlvTVF6d1JHUXdJcEVJRGc0T2NIQndBUERvbHlSbG9ILzQ4Q0hTMDlPUm1wcXFPdGJHeGtZVjZHMXNiR0J1Ym03STh0dVY1NTkvSHJXMXRScmI5ZjJGdGI3cTZtcTFjN1cxck1wa01odzVjZ1FBTUhIaVJOWDJtVE5uOGhmV05wU2JtNHZ5OG5MMDZORkRZMTkrZmo0Kyt1Z2pWYStJaG9MUDdObXo4ZXFycjZwdG16QmhndHJyM2J0MzQ0OC8vc0EzMzN6VFlJdHhlWGw1aHd6d3lrQThhZElrNU9mblkvYnMyUnJIL09VdmY5RjV2dkxmeGRHalJ3RThlcURsNU9TRW1KZ1l4TVRFQUFBOFBEemc3KytQek14TXhNZkh3OC9QRC92MjdkTzRsb09EQTBhTUdLRjYvZHBycjJIV3JGbkl5Y25CSzYrOGd1N2R1K3NWWkZlc1dJRlJvMFpoM0xoeFdwZjExUFp2ZWRPbVRRZ0xDOU82Yjl1MmJWcURmNjlldmZEMTExODNXbzh1VGs1T0d0dis4NS8vd01MQ0FrbEpTVml5WkluYXZyVnIxeUk0T0Zqam5KS1NFc3lZTVVPamwwbGRYUjArKyt3elpHZG5Bd0JtekppQjU1OS9YbXN0Q29VQ216ZHZ4cVZMbHhBU0VxS3padVhYVnVubzBhUFl0R21UMmpHclZxMVMrM3M4ZXZRb3Z2cnFLNTNYSkNKcUtnWjRJbW8zaEVJaDdPM3RWZU5ZRlFvRnlzcktVRmhZcVBwSVRrNUdYVjBkZ0VlaFhqbDVucFdWbGFwRnNYNUwydFBBemMxTkxjQm5aV1ZCb1ZBMHE5dG1abWFtcWx0b1EwNmZQbzNDd2tKMDdkb1ZZOGVPYmZKOUhwZWRuUTBiR3h1WW1abTE2RHBQZzMvKzg1K1FTcVg0OGNjZjFiWmZ2MzRkbjMzMkdTd3RMZkhiYjcvQjF0Wlc0OXo4L0h4ODhNRUh5TS9QeDhpUkl4dThUMnhzTEg3NTVSYzRPVGxCTHBkcjdVS3MvSGZYRVVtbFVwdzZkUW9EQnc2RWg0Y0hwRklwbGk5ZkR1RFJ2NStkTzNkaXpKZ3hHRFJvVUtQWDJyQmhnK3J6OHZKeXRkZFRwMDZGdjcrLzZtRlhZbUlpRWhNVE5hNHhlUEJndGVDbmRPM2FOUURBOE9IRDlSNDM3K1RrcEZmZExXRnViZzUvZi84MnZZYytsTU1DSHUveG8xQW9zR0hEQmtSRlJXSHQyclc0ZVBFaTl1L2ZEdzhQRDR3ZlAxN3QvSXFLQ3F4ZnZ4NlhMbDNDd0lFRDhlR0hIejdKOG9tSW1vd0Jub2phTFlGQUFFdExTMWhhV3FxNld0YlYxYUc0dUJoRlJVVW9LU2xCU1VrSk1qTXpjZmZ1WGRWNUVva0VscGFXNk5LbEN5d3NMRlFmNXVibUVBcUZCbm8zYmV1SEgzNVFlNjFza1cvT21PQng0OGJCeE1TazBYUC8rT01QQU1DMGFkT2FOR2RCWFYwZFVsTlRFUnNiaTlqWVdOeStmUnRGUlVYNDhjY2Y0ZW5wMmVSNm56YXpaczNDeHg5L2pKTW5UNnEyNWVUazRNTVBQMFR2M3IzeDBVY2Y0ZENoUTNCeWNsSUw2VEV4TVZpM2JoMnFxcXF3ZHUzYUJyL1dXVmxaK1Bqamp5R1R5WkNabWFtemEvQ3JyNzZxdGRXNkl6aHo1Z3pLeTh0VlAxdE1URXhVRXl3cXY3ZW5USm1pZHhmNkNSTW1ZTjY4ZVdyYlpzeVlBZUJScUE4UEQ4Znc0Y08xQnNUSmt5ZnJuTWp6NnRXcjhQVDBiTFZKNzg2Y09hT3hUZGxLclcxZmVucDZxOXkzdFZ5N2RnMkppWW13c3JLQ1RDYkRnUU1IWUdGaG9lcVJJcFZLOGE5Ly9Rc1hMbHpBc21YTE1IandZQXdjT0JDbHBhWDQvUFBQa1p5Y2pOZGZmeDBtSmlZNGYvNDh2dm5tRytUbjUyUFNwRWxZdkhoeGcvOUhyRnUzVHFNWFJQMi90N1ZyMTJxY1oyUmsxQXJ2bklqb0VRWjRJdXBRakl5TVZOM29IMWRaV1ltU2toS1VscGFxL3N6SXlORG9WbTVtWnFZSzlHWm1aakExTlZWOW1KbVpRU1RpajBWOS9QZS8vOFhkdTNkaGJHeXMxbjFlbThyS1NzVEZ4VUdoVUFCNDFDSlpXVm1wY2R6VDJIT2lPWVlOR3dZWEZ4ZnMyTEZEMVdMcjdPeU1mLy83M3dnTURJU1JrUkh5OC9PeGJkczJQSGp3QU9QSGo4ZlBQLytNOFBCd2RPL2VIWjk5OWxtRE04SXJ4ODRydStsLy92bm5hajBqSGp4NGdBOCsrQUNBL2hNWFptWm1OanFjUTlzeFhsNWVHZytuZENrcUtzSzMzMzZyYzcrbHBTWG16SmtENE5GRHBOMjdkK3M4TmpvNkdsMjZkSUdmbjU5ZTl3WWVCYm42Y3dvbzdkbXpCOVhWMVpnOWU3YldnQ2lYeTdYKzdLbXBxY0dOR3pjd2MrWk0xVFpkWDhld3NEQ3RYZWJyYTZnYnZqNWQ5TnRTZG5ZMnpNek04T0RCQTUzSGxKU1VZTWVPSFpETDVRQUFWMWRYckZ5NVVyVTBhVkpTRXE1ZXZZcDMzbmtIenozM0hJQkgvMitzWExrUzI3WnR3MisvL1lZTEZ5N0EzdDRlY1hGeGNIQnd3Q2VmZklJaFE0WTBXdC9DaFF2VmpvdU1qTVN2di82SzZ1cHExYmJGaXhlanNySVMzYnQzaDRlSEJ5SWpJL0hMTDc4MDYrdEJSS1FOZjFNbG9rN0J6TXdNWm1abUd1TXFwVklweXN2TE5UNnlzckpRVTFPamNSMlJTS1FLOWlZbUpqQXhNWUd4c2JIT1A5dDdpNzZ1bHRPV2tNbGtxaG5MSlJLSjFtN3ZDb1VDMzN6ekRXN2Z2bzI3ZCsrcXdqc0FXRmhZWU9qUW9lalRwdy82OU9tREZTdFdJQ2NuaDBzSjZra2dFR0QyN05tcUhpaEtmZnYyVlgzKzl0dHZReVFTNGFlZmZzTDI3ZHRoYkd5TStmUG5ZOGFNR1EwK3BDb3NMTVRTcFV2aDdPeU1qUnMzWXRPbVRWaTZkQ2xXcmx3SmQzZDNSRVpHWXVQR2pYQnpjOE9hTldzYW5keE95Y3JLU3RVYTNSUk5tUWl4dkx3Y29hR2hPdmM3T0Rpb0F2eXBVNmVRazVPanRsOWJNUDdUbi83VTREMzFtZm0rdHJZV0Z5NWN3S2hSbytEajQ2UDFHTGxjcnZYN1B5WW1CbEtwRk1PSEQxZmJQbWJNR05YZmQzeDh2R29Ndmo1YU9nWmVKcE1oSVNGQjcvczFSamxSSFFDOCtlYWJqUjQvWnN3WWpCa3pCblYxZFZBb0ZCby9nM3YzN28zdDI3ZWpXN2R1YXRzZlBud0lDd3NMMk5qWXFDWk9CWUJCZ3diQndzSUNjcmxjNTg5ekl5TWpEQjgrSFA3Ky9tckRrb0tEZ3lFVUNyRml4UXI0Ky90ajNyeDU2TmV2SHo3ODhFTlVWRlJnN2RxMTZOKy9QOHJMeS9YK2VoQVJOWVlCbm9nNk5XVUkxelllV0M2WG82cXFTdWRIUlVVRnBGS3Axc25obEFRQ0FZUkNJVVFpa2VyajhkZENvUkJHUmtZUUNBUVFDQVJhUDI5THVwWSthb25RMEZEY3YzOWZiVnRFUkFRaUl5TlZZM3NWQ2dVT0hEZ0FnVUFBVDA5UEJBWUc0dENoUTFBb0ZQajExMS9WenBYSlpBQ2dha0dqeGltRDViWnQyOVMyWjJabTR0cTFhemgzN2h4aVkyTmhaMmVIaVJNbll1TEVpYkN3c0VCMGREVHM3ZTExem0vUXRXdFhyRnk1RXIxNzk0YXhzVEhXckZtRG4zNzZDWXNXTFlLN3V6dlMwdEl3ZS9ac3pKa3pwMGtQcjZ5dHJURnIxcXptdjJFOTZMdU1YRlZWRmJadTNZb2VQWHFvSnZzRGdQZmVldzhBa0pDUWdFT0hEbUhLbENsYUp3cDhuRDRUYVlyRlltemV2Qm01dWJsWXZYbzFGaTVjQ0JjWEY5VitoVUlCeGY5djc5NkRveXJ2TUk0L215d2hHeUZNSVVBa2tnU1JOQ1pBS1NoR2dvZ2dBaXJYUVRSbHdBd1huVklkQzhNVWdRSVJLcVE2SXRDVzFrS0tRYUlWQlFzRWFBWVZMZUZ1SllVVUVVU1FBR0VJbTBRSWdRMGJ0bjh3ZTVyTlhuSWhHQTUrUHpNTXlkbHpkdC9kM1BZNTUzMS9QNWZMWjRELzl0dHZGUlFVNURVN3BYUG56c2JWNVpDUWtEb0YrQnQxNGNJRlRaa3lwY0h1citwSkEzZlZmRjlGN002ZlB4L3c5MW5WcmdvUkVSSEd6SitEQnc5cTM3NTkrdWFiYnlSSjhmSHhTazFOMVU5KzhoTnQzTGhSbXpkdlZuWjJ0a0pEUXhVZkg2OE9IVHJvcnJ2dVVrUkVoQ0lqSTlXaFF3ZWRPblhLS1BoWWRRd2hJU0hxMWF1WDNudnZQWFh1M05tWUVUTjU4bVF0VzdaTTgrZlAxMnV2dmFiSEgzOWNCUVVGYXR1MkxTMVNBZHd3QWp5QUg2M2c0R0JqT24wZ0xwZExGUlVWY2pnY0h2OVhWRlRJNlhSNi9hdXNySlRUNmRTVksxZmtkRHFOTitndWw4dTRhbFQxNDlwZXhhd1BYMWZVYWhKb3F2T1pNMmVVbVpucHRmM3c0Y1BhdTNldkVjSXRGb3Ztelp1bnpwMDdHNjl2ZG5hMng1VjROL2RNaUlaNlkvdkdHMjgweVAzOEVCNTg4RUgxNnRXclFlNXIzcng1MnI1OXU1bzFhNllISDN4UUtTa3A2dEdqaDhmNjIrblRwMnZFaUJHYVBIbXkzL3ZwMGFPSEtpb3FsSmVYcHoxNzlpZzNOMWRObWpReFpscHMzYnBWNTg2ZFUxeGNuRHAwNk9BUlJxdHpmNzF2cFprcXExZXYxdm56NXpWOStuUWp0RXYvUHluaURub3BLU2xlUzNVQ3VYRGhndDgrNnphYlRjMmFOVk4rZnI3bXpKbWpQL3poRDhicjZUNkI1U3ZBRHg4K1hObloyVnF5WkluUzA5TnJQWlpBYm5RTmZIaDR1Ti9xOHdjT0hOQ0tGU3NVSFIydGFkT21OY0JvLzIvSmtpVUJiMy9tbVdjMFljSUV2Zm5tbXpwdzRJQk9uejV0bkJoSlRFelU4ODgvcjRpSUNKMDhlVks5ZXZWU2l4WXRsSlNVcE8rLy8xNjdkKy9Xdi8vOWIrWG41eHZkQXlScDZ0U3BhdE9tVGExbU1yMzMzbnMrbDJWTW1qVEorSGpwMHFXM1JPRS9BT1pHZ0FlQUdsZ3NGdU5LL3MxUXRSalpyY3psY3VuMTExK1h3K0ZRVWxLU2R1L2ViZHcyY3VSSURSa3l4S2p5YkxGWWZMWjg4c1hoY01oaXNUUllnQS9VQnVwV1U1OHVBVzdWVzdlbHBxWnE1TWlSU2toSXFIZlJyTjI3ZCt2dmYvKzdqaHc1b3FDZ0lQMzg1ejlYYW1xcWtwT1RaYlBaVkZwYXFwMDdkMnJ2M3IxYXVYS2xMbDI2cEs1ZHUvcXRlTzQrT1hPcjFaWjQrT0dIL2ZaaTM3Tm5qenAwNkZDbjhDNWRuNWIveVNlZitMMjlUWnMyK3MxdmZxUFpzMmZyOWRkZjE5eTVjeVg5UDhENyt2NFBEUTNWK1BIanRYRGhRaDA4ZUZCZHVuU3AwNWg4dWRFMThGYXIxV2NJZFRnY1NrOVBWM0J3c0Y1KytlVWFaeS9VMWZ6NTg3VjE2MVpWVmxZcUxTM04yTzR1c3VndXloZ2ZINit5c2pJTkdqUklQLzNwVDVXUWtHQzh0cXRYcjlZNzc3eWprU05IR3NlM2FORkNBd2NPTktyVEZ4Y1g2OFNKRXlvcUtqSzIrVG9SK3UyMzN4cFg4Rjk2NlNWZHZueFpLMWV1MURQUFBLTmh3NFo1dGJVRGdJWnlhLzFGQlFEY3NyNzQ0Z3ZsNStjclBEeGNVNlpNOFNpc1ZkOGc2bks1ZE9YS0ZZV0VoRFRZY29LR3VxSjlLN3Q4K2JKbXpwenBjWFYwd29RSnRUcjJvNDgrTXRhS0R4MDZWQysrK0tKeFcxeGNuQklTRWpSbXpCaDE3ZHJWS0g3M24vLzhSM2ZkZFplaW82UFZ0V3RYNHlUTjhlUEhaYlBaOUs5Ly9jdm5ZMTI2ZEVuUzljSmlOUld4aytvM1k2U3VCZzhlSEhEV2pYdHRmRTNqVFV0TFUzSnlzdkY1bno1OU5HTEVDSTk5cWs4MVQwcEswdENoUTdWaHd3Yjk0eC8vMFBEaHc0MGxPdjVxUVBUcDAwZExsaXpSWjU5OWRrTUJQalkyVmc4OTlKRG16Sm5qZFZ1Z05mRGJ0bTNUOXUzYmE3ei96TXhNbzJkOTFmQytmLzkrNWVUa2FOcTBhVFdleUttcGlGMlhMbDMwOXR0dnE2S2l3Z2psdWJtNXNscXR1dSsrK3lSZC8vcDI3OTVkWDM3NXBRb0xDMVZZV0dnY241ZVhKNnZWR3ZENWhJYUdldlI2THk0dTF0bXpaMVZZV0toVHAwN3ArUEhqK3VxcnIxUlNVcUp1M2JwcDBhSkZTa3hNbENSRlIwZHJ4WW9WeXNySzByMzMzcXQ3N3JsSGQ5NTVwOExEd3hVU0VxTEl5TWdHUDdFQjRNZUhBQThBdDdIYWhLYmE2dHk1czJ3Mm02WlBuMTducTVQK2xKV1Z5ZVZ5MVdvdE1hNXpPQno2N1c5L3E2TkhqNnBidDI3R2xGOTNEM05KdW5qeG9zOHJnT25wNmJydnZ2djA2S09QU3BMWFd2aVdMVnZxdWVlZU16NTNWMkUvZGVxVURodzRvTUxDUXJsY0xrMlpNa1dQUC82NE9uYnNHSENzZHJ0ZGt0U3BVeWVQc0Z2ZFJ4OTk1RkdRNzJieXQvN2ZyZXEwK3VxdVhMbWlqSXdNWGIxNjFhdGdacXRXclR3S3N2a3pjZUpFN2RtelJ6azVPUm82ZEdpTlMwaXNWcXVpbzZOMTh1UkpZMXRKU1lteEZ0djlHdGZra1VjZThRaW10VldiNC9MeThyUjI3Vm9sSmlaNnRSVThmZnEwTVRPaDZ2ZW9MelVWc2V2ZHU3ZVdMVnVtN2R1M3EzLy8vbkk2bmRxMGFaTjY5KzZ0OFBCd1k3OXZ2dmxHaXhZdDhucy9nVzZMaW9yeWVMNmJObTNTcWxXckZCUVVwS2lvS0hYcTFFbGp4NDVWejU0OTFhWk5HNDlqNzcvL2Z0MS8vLzM2K3V1dnRYZnZYbjMxMVZmS3pjM1YrZlBualJsTUFIQ2pDUEFBY0J1cno1VnhmNFdpYkRhYkZpNWNhRnh0cWkrbjAya1UvOXUxYTVja2ViMFJobjh6WnN6UXdZTUg5ZkxMTCt2a3laTkdnSGYzTUgvcnJiZTBiOTgrdmZubW0xNGhQajA5WGUzYnR6ZjI5U2N2TDA4WEwxNVVkSFMwa3BLU2pOb0dWNjVjMFlrVEoycjlmZVdlSVpDVWxLUXhZOGI0M2UrVFR6NzV3UUo4VGJwMTYrYnorN0c4dkZ5elpzM1MxYXRYOWNvcnIranV1Kyt1MS8zYmJEYTkrdXFyaW95TVZGQlFrQndPaDZUQWJSUXRGb3RITWMxVnExYlZ1VFZaYlU3bTFiU1ByeXYwZHJ0ZEN4WXMwQjEzM0tHWk0yZDZMZDk0OHNrbmRlTEVDYTFmdjE2UmtaRktUVTMxdWcvM1NZejE2OWNyTEN6TVp4RTc2WHB4dWw2OWVpa3JLMHNQUC95d05tM2FwSFBuenVtVlYxN3gyQzg1T2RscnJIYTdYYi80eFMvMDFGTlBhZUxFaVQ2ZjM2UkprN3hPcEl3ZVBWcEpTVW1hUEhteUNnb0tWRkJRb0U4Ly9kVHJkYW1zckF6WVZqRXJLNHZmY3dBYUJBRWVBRzVqdGFuS1hWMmdOL0UzR3Q0bDZkaXhZM3J4eFJkbHM5bU1mdkMxdVhLSjY1bzJiYXFVbEJUMTc5L2Zxd3E5ZEQzSWI5eTQwVmhyWFovMmZCOTg4SUgyN2R0bkZLRnIyYktsb3FLaUZCTVRvOWpZV0YyNWNrVXhNVEUxdG5uYnUzZXZKQ2toSWFIT1kyZ01lWGw1bWo1OXVnWU9IS2pVMUZSanBrbDVlYmxtekppaG8wZVBLaTB0emUrYS85cUtpWWt4UG5iM0VLOGU0RStjT0tHOHZEeWRPM2RPUjQ0Y01XWk5TTkpUVHozbHRWU2twaTRPZ1dZV2ZQenh4OXEvZjMvQWZYeTVldldxZnZlNzM2bTB0RlR6NTgvM0cxQi8rY3RmNnZqeDQ4ckt5bEs3ZHUyODJ2TzVsMXJVcGc3R3VISGpOSG55WkMxZHVsU2ZmLzY1bm5qaWlScG5na2pYMTcrN1hDNlAxN0c2Q3hjdWVKMllhZHEwcVRIdGZkS2tTUjQxTm5KemM3MSt4MWJ2RmI5cjF5NHRYNzZjOEE2Z3dSRGdBUUEvS0hkNEtTOHZsOVZxVmZmdTNaV1NrdExJb3pLUG1UTm5CbHpEZmM4OTkyanExS2xhdUhDaGxpOWZIckRpdkQrdnZ2cXFuRTZuQ2dzTFZWQlFvSk1uVCtyNDhlUEt6OC9YbGkxYlZGbFpxZDY5ZXh1RjJId3BMaTdXamgwNzFMeDVjNzhGNDI0MVhidDIxUXN2dktETXpFeDk5dGxuU2tsSjBjQ0JBelYzN2x3ZE8zWk1hV2xwNnRtelo0TStwcnRIZVBVQWZ1N2NPU05RdDJyVnltakROM2JzV0NVbEpTa3VMcTVPanhPb3AvM1hYMyt0L2Z2MzE5ajN2cXJTMGxJdFhMaFErZm41ZXZiWlp6MUNxN3R6UjBWRmhhNWV2U3FIdzZHeFk4ZHE5dXpaV3J4NHNhS2pveFVmSDIvc1gxQlFvUER3OEZvVk83ejc3cnMxYXRRb3ZmLysrMnJkdXJXZWYvNzVHby9adW5XcnNyT3pOV2pRSU1YR3h2cmM1OXExYXlvdExUVmEwZm5TcWxVcmo5a252dHFUVnQvbnlKRWpOWTRQQU9xQ0FBOEFKdWQwT2ozV0xidTNTYXBWK3lOZkhBNkgxN0gxdVpydlMyaG9xSEp5Y2xSWldhbmc0R0JaTEJidDJyVkxPVGs1ZXV5eHgzNFVSZWh1UkcycVcvZnIxMCtscGFWR1gycEpQbHY0QldLMVd0VytmWHUxYjkvZTQydFNVVkdoWThlTzFUaU92L3psTDZxb3FOQ29VYU51dVNyMC9nUUZCV25Ja0NIcTI3ZXZWcXhZb1pVclZ4cHRFK2ZObXhjd3ZGY3REbGdYN2w3MFZkZHdTOWVuOG84Yk4wNmhvYUhxMkxHak1aTmkzTGh4ZnUvTC9YUGZVQVVoQS9uOTczK3ZMNy84VXBLMFljTUdyVnUzVGs2blV4VVZGYXFzckF4NDdOeTVjN1ZzMlRJakFQLzN2Ly8xbUpVUXlPSERoL1hwcDUvS2FyV3FxS2hJSzFldTFQang0MzB1UWJoMjdacmVmZmRkclZxMVNuRnhjUUZQWnAwOGVWTFhybDNqU2ptQVc1NDUvcUlDQVB5NmR1MmEzM1hyL3JiWHhPVnkxZnZZMnJCWUxCNmg3dXpaczlxeFk0Y2NEZ2NCdm9HTUhEbFNKU1VsdW56NXNrSkRRNDNwN0lHbVdqZFUwY1BObXpkcjI3WnRpb2lJOE9oV1VGKzFHVmRCUVVHRFZicHYzcnk1cGt5Wm9zY2VlMHh2dlBHR0Nnb0t0SEhqUnNYRXhLaHQyN1krajBsTVRQUnFuWmlSa2VIeCtRY2ZmS0Npb2lMZGVlZWRhdDY4dVlxS2l2VCsrKy9MYXJVYUJRUGRRa0pDYXB5NTRIQTRWRlpXcHViTm04dHF0UnJQcmVySmdQWHIxK3VQZi94ampjOVpxdDNyN0g2TWdRTUg2cnZ2dmxOMGRMU2FOMit1Tys2NFEyRmhZUW9MQzVQTlpqUCtoWWFHcW1uVHBzYi8rL2J0VTBaR2h0TFMwclJvMFNLZFBYdFdSNDRjMGJoeDQxUldWcWJRMEZBVkZSVkp1ajU5M1YwajROS2xTL3JyWC8rcWRldldxV1BIamxxOGVMSGVmZmRkclZ1M1RybTV1VXBKU2RHamp6NnEwTkJRdVZ3dTdkaXhRNW1abVRweDRvUjY5dXlwbVRObnltYXpTYnArd3VEY3VYUEdtTXZMeTdWNjlXcEpVdmZ1M2YwKzkvVDBkS1ducHdkOGZSWXNXRkNyZG53QVVGOEVlQUF3dVpDUWtJQ2g1T0xGaTlxelo0L2Z0WjhWRlJYYXNHR0QrdmZ2WCtPYTVwdkYvWVk5S2lxcVVSNy9kdlhuUC85WjI3WnRNejYzV0N3ZVU1MnJlK21sbCtyMU9GOTg4WVZIVC9xZE8zZkthclZxNXN5WkNnc0xxOWQ5VmxXOVBkc1BKVEV4VVcrOTlaWXlNek8xWnMwYUhUNThXTys4ODQ3UGt5QnhjWEhHTkhlMzZnSGU0WEI0WGFWdjJyU3BYbmpoaFhyOTdCVVhGM3Rka1cvYXRLbkhTYkNmL2V4bjlmNjZCdEszYjEvMTdkdTN6c2QxN05oUlI0OGVWVnhjbkt4V3EvYnYzNitnb0NBTkdEQkFHUmtaeXM3T2xuUzlBMEs3ZHUxMC9QaHhTZEx1M2J1MWZmdDJqUm8xU3M4Kys2eWFOR21pWC8vNjErclNwWXVXTFZ1bUpVdVc2UFRwMDBwT1R0YUNCUXRVVkZTazFxMWJhOXEwYVVZL2Q3Y2pSNDVvMmJKbEh0dUNnb0wwOU5OUEJ6eHBVbjBOL002ZE80MFpHaGFMUlUyYU5OR2tTWk9NbG5iUy85ZkFBMEJESWNBRHdHMnFvcUpDMmRuWldyMTZ0UzVldktpZ29DRDE2OWZQYTcrLy9lMXZXcnQyclRJeU12VFFRdzlwMkxCaERWS3NycnFzckN5LzA3aFBuVG9sU2JXZVJvdmFHVFJva0NJakkrVnl1V1MxV3RXalJ3K2ZYOXNISG5oQUxWdTJyTk1hNktvU0V4TTlRdU9zV2JPVW41OWY2NzdsUTRZTVVXbHBxZC9iNjdPT3Z6WlNVMU5yTExEWHBFa1RUWnc0VWIxNjlkTDMzMy92TTd3dldMQkFrWkdSWHRzek16TTlXaVNPSERsU3ZYdjNsc1Boa05QcE5KWXBWRC9KMGJkdjMxcjlMRVJHUmlvbEpVVk9wOU5veDlpblR4K1BzY1RHeHZwZDk5MVlacytlYlh3OGRPaFF0VzNiVm0zYnR0V0VDUk0wYk5nd0JRY0hxMTI3ZGdvS0NsSjRlTGdHRHg2czRjT0hhL3o0OFY3dCsvcjM3NjhISG5oQVc3WnMwWWdSSTJTeFdOU3paMDkxN3R4WmZmdjI5Ymw4WThDQUFZcVBqOWZWcTFmbGREclZwRWtUUlVkSEIxei83dXNrNmROUFAyM01NQWtLQ3RMbXpadTk5bW5mdnIxR2p4NWQ2OWNHQUdwaWNkVjFVUndBb0VGOS9QSEhBU3NqMTFWNWVibTJiTm1pTld2V3FMaTRXSklVSHgrdkNSTW0rTHk2dEdQSERxMVpzMGFIRGgweXRuWHExRWtqUm96UUk0ODg0bmY5OG9BQkF4UWVIcTYxYTlkNmJIL3l5U2ZsY0RqMDRZY2ZCbnhEN09aeXVaU1NraUs3M2E2bFM1ZnEzbnZ2cmN2VDlkRFFyeVVBQUVCanNQZ3BhTUlWZUFDNFRSUVVGR2pUcGszYXNtV0wwWjR0UGo1ZVk4YU04VnFiVzFWeWNyS1NrNU4xNk5BaGZmamhoOHJOemRYUm8wZjEybXV2S1NNalF5TkdqTkNRSVVOcVBSWGFQZTExK2ZMbGV1NjU1N3lLYzdtNVhDN1o3WFpsWldYSmJyZXJSWXNXUnJzbUFBQUFlQ1BBQTRESlhiNThXYk5temRMQmd3ZU5iVDE2OU5EbzBhTURGbVNxTGlFaFFYUG16TkhwMDZlMWF0VXFiZHUyVFhhN1hTdFdyTkRubjMrdVAvM3BUN1dxYmoxczJEQXRYcnhZT1RrNXlzbkpxZlhqanhzM3pqVFZ5Z0VBQUJvRDc1UUF3T1JzTnB2S3lzb1VGaGFtZnYzNmFkaXdZVGUwNWpVcUtrb3pac3hRU2txSzNuNzdiZTNldlZ1Lyt0V3ZhdDJhNm9rbm5sQndjTEQrK2M5L3FyQ3cwR2h0NVV0WVdKaWlvcUkwWk1nUUpTY24xM3ZNQUFBQVB3WUVlQUM0RFV5ZlBsMVJVVkVCVzRUVlZXeHNyTkxTMG1TMzI0MSt6VlVOSGp6WWFNdFUzYUJCZ3pSbzBLQUdHd3NBQUFBSThBQndXK2pZc2VOTnUyOWY0VjJTcGs2ZGV0TWVFd0FBQU42Q0duc0FBQUFBQUFDZ1pnUjRBQUFBQUFCTWdBQVBBQUFBQUlBSkVPQUJBQUFBQURBQkFqd0FBQUFBQUNaQWdBY0FBQUFBd0FRSThBQUFBQUFBbUFBQkhnQUFBQUFBRXlEQUF3QUFBQUJnQWdSNEFBQUFBQUJNZ0FBUEFBQUFBSUFKRU9BQkFBQUFBREFCQWp3QUFBQUFBQ1pBZ0FjQUFBQUF3QVFJOEFEUXlJS0RnMVZaV2RuWXd6Qzl5c3BLQlFjSE4vWXdBQUFBYmhvQ1BBQTBNcHZOcHJLeXNzWWVodW1WbFpVcExDeXNzWWNCQUFCdzB4RGdBYUNSdFc3ZFdtZk9uR25zWVpqZW1UTm5GQkVSMGRqREFBQUF1R2tJOEFEUXlHSmlZbVMzMjFWU1V0TFlRekd0a3BJUzJlMTJ4Y2JHTnZaUUFBQUFiaG9DUEFBME1xdlZxb1NFQk9YbjV4UGk2NkdrcEVUNStmbEtTRWhnRFR3QUFMaXRXVnd1bDZ1eEJ3RUFrSXFMaTNYbzBDRzFhdFZLN2RxMVU3Tm16UWlrZmxSV1ZxcXNyRXhuenB5UjNXNVhRa0tDV3JaczJkakRBZ0FBYUJBV2k4WGljenNCSGdCdUhVNm5VOTk5OTUzT256K3Y4dkp5cXRQN0VSd2NyTEN3TUVWRVJDZ21Ka1pXcTdXeGh3UUFBTkJnQ1BBQUFBQUFBSmlBdndEUEduZ0FBQUFBQUV5QUFBOEFBQUFBZ0FrUTRBRUFBQUFBTUFFQ1BBQUFBQUFBSmtDQUJ3QUFBQURBQkFqd0FBQUFBQUNZQUFFZUFBQUFBQUFUSU1BREFBQUFBR0FDQkhnQUFBQUFBRXlBQUE4QUFBQUFnQWtRNEFFQUFBQUFNQUVDUEFBQUFBQUFKa0NBQndBQUFBREFCQWp3QUFBQUFBQ1lBQUVlQUFBQUFBQVRJTUFEQUFBQUFHQUNCSGdBQUFBQUFFeUFBQThBQUFBQWdBa1E0QUVBQU9SQlNGRUFBQURyU1VSQlZBQUFNQUVDUEFBQUFBQUFKa0NBQndBQUFBREFCQWp3QUFBQUFBQ1lBQUVlQUFBQUFBQVRJTUFEQUFBQUFHQUNCSGdBQUFBQUFFeUFBQThBQUFBQWdBa1E0QUVBQUFBQU1BRUNQQUFBQUFBQUprQ0FCd0FBQUFEQUJBandBQUFBQUFDWUFBRWVBQUFBQUFBVElNQURBQUFBQUdBQ0JIZ0FBQUFBQUV5QUFBOEFBQUFBZ0FrUTRBRUFBQUFBTUFFQ1BBQUFBQUFBSmtDQUJ3QUFBQURBQkFqd0FBQUFBQUNZQUFFZUFBQUFBQUFUSU1BREFBQUFBR0FDQkhnQUFBQUFBRXlBQUE4QUFBQUFnQWtRNEFFQUFBQUFBQUFBQUFBQUFBQUFBQUFBQUFBQUFBQUF0NHIvQWV5bjBOS0s3b3ZZQUFBQUFFbEZUa1N1UW1DQyIsCgkiVHlwZSIgOiAibWluZCIKfQo="/>
    </extobj>
  </extobjs>
</s:customData>
</file>

<file path=customXml/itemProps2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1148</Words>
  <Application>WPS 演示</Application>
  <PresentationFormat>宽屏</PresentationFormat>
  <Paragraphs>181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34" baseType="lpstr">
      <vt:lpstr>Arial</vt:lpstr>
      <vt:lpstr>宋体</vt:lpstr>
      <vt:lpstr>Wingdings</vt:lpstr>
      <vt:lpstr>思源宋体 Heavy</vt:lpstr>
      <vt:lpstr>汉仪书宋二KW</vt:lpstr>
      <vt:lpstr>汉仪心海行楷W</vt:lpstr>
      <vt:lpstr>汉仪铁线黑-65简</vt:lpstr>
      <vt:lpstr>汉仪中黑KW</vt:lpstr>
      <vt:lpstr>思源黑体 CN Normal</vt:lpstr>
      <vt:lpstr>思源黑体 CN Bold</vt:lpstr>
      <vt:lpstr>思源黑体 Medium</vt:lpstr>
      <vt:lpstr>字魂59号-创粗黑</vt:lpstr>
      <vt:lpstr>等线</vt:lpstr>
      <vt:lpstr>汉仪中等线KW</vt:lpstr>
      <vt:lpstr>行楷-简</vt:lpstr>
      <vt:lpstr>微软雅黑</vt:lpstr>
      <vt:lpstr>汉仪旗黑</vt:lpstr>
      <vt:lpstr>宋体</vt:lpstr>
      <vt:lpstr>Arial Unicode MS</vt:lpstr>
      <vt:lpstr>等线 Light</vt:lpstr>
      <vt:lpstr>Calibri</vt:lpstr>
      <vt:lpstr>Helvetica Neue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creator>优品PPT</dc:creator>
  <dc:subject>https://www.ypppt.com/</dc:subject>
  <cp:lastModifiedBy>陌丶路人</cp:lastModifiedBy>
  <cp:revision>83</cp:revision>
  <dcterms:created xsi:type="dcterms:W3CDTF">2022-09-03T02:47:20Z</dcterms:created>
  <dcterms:modified xsi:type="dcterms:W3CDTF">2022-09-03T02:47:20Z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70A33182757C36BE127A11637DA20D2D</vt:lpwstr>
  </property>
  <property fmtid="{D5CDD505-2E9C-101B-9397-08002B2CF9AE}" pid="3" name="KSOProductBuildVer">
    <vt:lpwstr>2052-4.5.0.7415</vt:lpwstr>
  </property>
</Properties>
</file>