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299" r:id="rId13"/>
    <p:sldId id="313" r:id="rId14"/>
    <p:sldId id="333" r:id="rId15"/>
    <p:sldId id="304" r:id="rId16"/>
    <p:sldId id="312" r:id="rId17"/>
    <p:sldId id="306" r:id="rId18"/>
    <p:sldId id="318" r:id="rId19"/>
    <p:sldId id="321" r:id="rId20"/>
    <p:sldId id="320" r:id="rId21"/>
    <p:sldId id="338" r:id="rId22"/>
    <p:sldId id="305" r:id="rId23"/>
    <p:sldId id="315" r:id="rId24"/>
    <p:sldId id="336" r:id="rId25"/>
    <p:sldId id="337" r:id="rId26"/>
    <p:sldId id="308" r:id="rId27"/>
    <p:sldId id="316" r:id="rId28"/>
    <p:sldId id="322" r:id="rId29"/>
    <p:sldId id="324" r:id="rId30"/>
    <p:sldId id="325" r:id="rId31"/>
    <p:sldId id="326" r:id="rId32"/>
    <p:sldId id="323" r:id="rId33"/>
    <p:sldId id="329" r:id="rId34"/>
    <p:sldId id="330" r:id="rId35"/>
    <p:sldId id="331" r:id="rId36"/>
    <p:sldId id="327" r:id="rId37"/>
    <p:sldId id="332" r:id="rId38"/>
    <p:sldId id="334" r:id="rId39"/>
    <p:sldId id="328" r:id="rId40"/>
    <p:sldId id="302" r:id="rId4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3"/>
      <p:bold r:id="rId44"/>
    </p:embeddedFont>
    <p:embeddedFont>
      <p:font typeface="Yoon 윤고딕 520_TT" panose="020B0600000101010101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22"/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8386" autoAdjust="0"/>
  </p:normalViewPr>
  <p:slideViewPr>
    <p:cSldViewPr>
      <p:cViewPr varScale="1">
        <p:scale>
          <a:sx n="102" d="100"/>
          <a:sy n="102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목차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2" y="1700808"/>
            <a:ext cx="3904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5421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2019-11-08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2019-11-09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(</a:t>
                      </a:r>
                      <a:r>
                        <a:rPr lang="ko-KR" sz="1100" b="1" kern="100">
                          <a:effectLst/>
                        </a:rPr>
                        <a:t>자료수집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인스턴스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요구분석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 명세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2019-11-11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4161"/>
              </p:ext>
            </p:extLst>
          </p:nvPr>
        </p:nvGraphicFramePr>
        <p:xfrm>
          <a:off x="1440000" y="2514600"/>
          <a:ext cx="6588384" cy="2011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32992442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8490016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296753231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4136059562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56797147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422194270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245797509"/>
                    </a:ext>
                  </a:extLst>
                </a:gridCol>
              </a:tblGrid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9033782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7396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신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주석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추가</a:t>
                      </a:r>
                      <a:r>
                        <a:rPr lang="en-US" sz="1100" b="1" kern="100" smtClean="0">
                          <a:effectLst/>
                        </a:rPr>
                        <a:t>, 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다듬기</a:t>
                      </a:r>
                      <a:r>
                        <a:rPr lang="en-US" sz="1100" b="1" kern="100" smtClean="0">
                          <a:effectLst/>
                        </a:rPr>
                        <a:t>,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조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매출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6675925" cy="43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6761739" cy="43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 GitHub			 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0000"/>
            <a:ext cx="6261317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5653771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0" y="1620000"/>
            <a:ext cx="6457593" cy="39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26999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UseCase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Diagram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800000"/>
            <a:ext cx="7687605" cy="43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92000" y="1980000"/>
            <a:ext cx="2501829" cy="3850387"/>
            <a:chOff x="908031" y="1988840"/>
            <a:chExt cx="2501829" cy="3850387"/>
          </a:xfrm>
        </p:grpSpPr>
        <p:grpSp>
          <p:nvGrpSpPr>
            <p:cNvPr id="29" name="그룹 28"/>
            <p:cNvGrpSpPr/>
            <p:nvPr/>
          </p:nvGrpSpPr>
          <p:grpSpPr>
            <a:xfrm>
              <a:off x="908031" y="1988840"/>
              <a:ext cx="2501829" cy="3850387"/>
              <a:chOff x="908031" y="1988840"/>
              <a:chExt cx="2501829" cy="3850387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Main/Controller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02" y="2598867"/>
              <a:ext cx="2238159" cy="30042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64000" y="1980000"/>
            <a:ext cx="2501829" cy="3850387"/>
            <a:chOff x="3703962" y="1988840"/>
            <a:chExt cx="2501829" cy="3850387"/>
          </a:xfrm>
        </p:grpSpPr>
        <p:grpSp>
          <p:nvGrpSpPr>
            <p:cNvPr id="31" name="그룹 30"/>
            <p:cNvGrpSpPr/>
            <p:nvPr/>
          </p:nvGrpSpPr>
          <p:grpSpPr>
            <a:xfrm>
              <a:off x="3703962" y="1988840"/>
              <a:ext cx="2501829" cy="3850387"/>
              <a:chOff x="908031" y="1988840"/>
              <a:chExt cx="2501829" cy="385038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Model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680" y="2598867"/>
              <a:ext cx="2337469" cy="280960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528000" y="1980000"/>
            <a:ext cx="2501829" cy="3850387"/>
            <a:chOff x="6493221" y="1988840"/>
            <a:chExt cx="2501829" cy="3850387"/>
          </a:xfrm>
        </p:grpSpPr>
        <p:grpSp>
          <p:nvGrpSpPr>
            <p:cNvPr id="34" name="그룹 33"/>
            <p:cNvGrpSpPr/>
            <p:nvPr/>
          </p:nvGrpSpPr>
          <p:grpSpPr>
            <a:xfrm>
              <a:off x="6493221" y="1988840"/>
              <a:ext cx="2501829" cy="3850387"/>
              <a:chOff x="908031" y="1988840"/>
              <a:chExt cx="2501829" cy="385038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Vi</a:t>
                </a:r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ew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123" y="2598867"/>
              <a:ext cx="2406697" cy="23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직각 삼각형 11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0" y="1080000"/>
            <a:ext cx="4211910" cy="52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4" y="3955260"/>
            <a:ext cx="3744416" cy="1918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3" y="3338440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전체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716" y="1457894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0852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515892" cy="52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1196752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Manage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05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86267" y="5692052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056900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3212976"/>
            <a:ext cx="6840760" cy="259228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91680" y="5661249"/>
            <a:ext cx="151216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3"/>
          </p:cNvCxnSpPr>
          <p:nvPr/>
        </p:nvCxnSpPr>
        <p:spPr>
          <a:xfrm flipH="1">
            <a:off x="3203848" y="5315909"/>
            <a:ext cx="612068" cy="4533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7784" y="4379805"/>
            <a:ext cx="2376264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제품 정보를 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정보를 수정하거나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3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>
            <a:off x="1907704" y="3689405"/>
            <a:ext cx="504056" cy="178484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907704" y="3361375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파일을 외부에서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찾을 수 있는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47864" y="2371237"/>
            <a:ext cx="3024336" cy="29973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9" idx="2"/>
            <a:endCxn id="37" idx="0"/>
          </p:cNvCxnSpPr>
          <p:nvPr/>
        </p:nvCxnSpPr>
        <p:spPr>
          <a:xfrm>
            <a:off x="4152306" y="2122595"/>
            <a:ext cx="707726" cy="2486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64174" y="1396615"/>
            <a:ext cx="2376264" cy="725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제품을 특정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6" idx="2"/>
          </p:cNvCxnSpPr>
          <p:nvPr/>
        </p:nvCxnSpPr>
        <p:spPr>
          <a:xfrm flipH="1">
            <a:off x="7248303" y="2042312"/>
            <a:ext cx="136178" cy="5158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16216" y="1396615"/>
            <a:ext cx="1736530" cy="645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관리를 위한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31" grpId="0" animBg="1"/>
      <p:bldP spid="35" grpId="0" animBg="1"/>
      <p:bldP spid="37" grpId="0" animBg="1"/>
      <p:bldP spid="3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40000" y="1155841"/>
            <a:ext cx="6597442" cy="5144159"/>
            <a:chOff x="1440000" y="1155841"/>
            <a:chExt cx="6597442" cy="5144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00" y="1620000"/>
              <a:ext cx="6275971" cy="46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731" y="1155841"/>
              <a:ext cx="4435711" cy="2700000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83968" y="2472735"/>
            <a:ext cx="1129279" cy="2697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9" idx="2"/>
            <a:endCxn id="17" idx="3"/>
          </p:cNvCxnSpPr>
          <p:nvPr/>
        </p:nvCxnSpPr>
        <p:spPr>
          <a:xfrm flipH="1">
            <a:off x="5413247" y="1625541"/>
            <a:ext cx="406339" cy="982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6875" y="900000"/>
            <a:ext cx="1725422" cy="72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 현황 탭에서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 번호를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2821793" y="2303077"/>
            <a:ext cx="1639255" cy="5567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97496" y="2859843"/>
            <a:ext cx="2048594" cy="857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 시 거래처 목록 창을 가져와서 거래처를 선택하면 해당 거래처 번호를 자동으로 입력시킨다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017675"/>
            <a:ext cx="13932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23" idx="2"/>
          </p:cNvCxnSpPr>
          <p:nvPr/>
        </p:nvCxnSpPr>
        <p:spPr>
          <a:xfrm flipH="1" flipV="1">
            <a:off x="2821793" y="3717453"/>
            <a:ext cx="214559" cy="3002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6764252" y="2859843"/>
            <a:ext cx="1004080" cy="8591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19284" y="3718981"/>
            <a:ext cx="2098095" cy="934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내역을 선택할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경우 자동으로 입력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 버튼 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버튼 활성화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8732" y="3122644"/>
            <a:ext cx="1301340" cy="58439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0"/>
            <a:endCxn id="41" idx="3"/>
          </p:cNvCxnSpPr>
          <p:nvPr/>
        </p:nvCxnSpPr>
        <p:spPr>
          <a:xfrm flipH="1" flipV="1">
            <a:off x="5220072" y="3414841"/>
            <a:ext cx="318359" cy="168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9383" y="5097675"/>
            <a:ext cx="2098095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입고 내역을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9" grpId="0" animBg="1"/>
      <p:bldP spid="36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246280"/>
            <a:ext cx="1584176" cy="1758784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246280"/>
            <a:ext cx="1512168" cy="174427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5352" y="2197834"/>
            <a:ext cx="2346968" cy="1879238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5352" y="4221088"/>
            <a:ext cx="2346968" cy="194421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2355" y="1940672"/>
            <a:ext cx="1959954" cy="5253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20" y="1940672"/>
            <a:ext cx="1820117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3543" y="1965747"/>
            <a:ext cx="1959954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67616" y="4086392"/>
            <a:ext cx="1820117" cy="529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54861" y="4090883"/>
            <a:ext cx="3285904" cy="2074422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73724" y="4086392"/>
            <a:ext cx="2548279" cy="565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부품 종류별 매출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위 테이블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42266" y="558924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0"/>
          </p:cNvCxnSpPr>
          <p:nvPr/>
        </p:nvCxnSpPr>
        <p:spPr>
          <a:xfrm>
            <a:off x="1926032" y="519381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960" y="455823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7461" y="2350538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0"/>
            <a:endCxn id="31" idx="0"/>
          </p:cNvCxnSpPr>
          <p:nvPr/>
        </p:nvCxnSpPr>
        <p:spPr>
          <a:xfrm>
            <a:off x="4456175" y="979005"/>
            <a:ext cx="419660" cy="1371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91103" y="979005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고객의 정보를 </a:t>
            </a:r>
            <a:r>
              <a:rPr lang="ko-KR" altLang="en-US" sz="1200" b="1" dirty="0">
                <a:solidFill>
                  <a:schemeClr val="bg1"/>
                </a:solidFill>
              </a:rPr>
              <a:t>특정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9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1" grpId="0" animBg="1"/>
      <p:bldP spid="34" grpId="0" animBg="1"/>
      <p:bldP spid="39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2420888"/>
            <a:ext cx="1341763" cy="2086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0" idx="0"/>
            <a:endCxn id="18" idx="2"/>
          </p:cNvCxnSpPr>
          <p:nvPr/>
        </p:nvCxnSpPr>
        <p:spPr>
          <a:xfrm flipV="1">
            <a:off x="3832354" y="2629574"/>
            <a:ext cx="1698560" cy="1020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27784" y="365033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 정보의 번호를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54" y="2540157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거래가 진행중인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354" y="491992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거래가 완료되거나 취소된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7345" y="2378255"/>
            <a:ext cx="1092967" cy="2513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0"/>
            <a:endCxn id="23" idx="2"/>
          </p:cNvCxnSpPr>
          <p:nvPr/>
        </p:nvCxnSpPr>
        <p:spPr>
          <a:xfrm flipV="1">
            <a:off x="6458474" y="2629574"/>
            <a:ext cx="375355" cy="5040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3904" y="3133635"/>
            <a:ext cx="2409139" cy="1375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주문의 거래 상태를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취소 상태로 전환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 주문 내역 테이블로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이동시킨다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그리고 고객에게 주문 내역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결과에 대한 안내 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50489" y="2780928"/>
            <a:ext cx="1613599" cy="2736304"/>
          </a:xfrm>
          <a:prstGeom prst="roundRect">
            <a:avLst>
              <a:gd name="adj" fmla="val 108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1"/>
          </p:cNvCxnSpPr>
          <p:nvPr/>
        </p:nvCxnSpPr>
        <p:spPr>
          <a:xfrm>
            <a:off x="2601985" y="2996952"/>
            <a:ext cx="1148504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7415" y="234888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고객에게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9953" y="5661248"/>
            <a:ext cx="792088" cy="36004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3"/>
            <a:endCxn id="30" idx="1"/>
          </p:cNvCxnSpPr>
          <p:nvPr/>
        </p:nvCxnSpPr>
        <p:spPr>
          <a:xfrm>
            <a:off x="3605082" y="5490426"/>
            <a:ext cx="534871" cy="3508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95943" y="516639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사용자의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(ID/PW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992" y="2763078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0754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완료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432" y="2772000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0432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취소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20072" y="4365104"/>
            <a:ext cx="28803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578780" y="550938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1962546" y="511395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7474" y="447837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거래처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</a:t>
            </a:r>
            <a:r>
              <a:rPr lang="ko-KR" altLang="en-US" sz="1200" b="1" dirty="0">
                <a:solidFill>
                  <a:schemeClr val="bg1"/>
                </a:solidFill>
              </a:rPr>
              <a:t>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3995" y="2335691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2"/>
            <a:endCxn id="30" idx="0"/>
          </p:cNvCxnSpPr>
          <p:nvPr/>
        </p:nvCxnSpPr>
        <p:spPr>
          <a:xfrm>
            <a:off x="4482709" y="1599739"/>
            <a:ext cx="419660" cy="7359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17637" y="964158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거래처의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특정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키워드로 </a:t>
            </a:r>
            <a:r>
              <a:rPr lang="ko-KR" altLang="en-US" sz="1200" b="1" dirty="0">
                <a:solidFill>
                  <a:schemeClr val="bg1"/>
                </a:solidFill>
              </a:rPr>
              <a:t>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 flipH="1" flipV="1">
            <a:off x="2664298" y="594740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94314" y="579741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stCxn id="37" idx="1"/>
          </p:cNvCxnSpPr>
          <p:nvPr/>
        </p:nvCxnSpPr>
        <p:spPr>
          <a:xfrm flipH="1" flipV="1">
            <a:off x="5202636" y="412190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32652" y="397191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컴퓨터 부품과 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 주변 기기의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1775</Words>
  <Application>Microsoft Office PowerPoint</Application>
  <PresentationFormat>화면 슬라이드 쇼(4:3)</PresentationFormat>
  <Paragraphs>636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Arial</vt:lpstr>
      <vt:lpstr>Times New Roman</vt:lpstr>
      <vt:lpstr>Yoon 윤고딕 520_TT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162</cp:revision>
  <dcterms:created xsi:type="dcterms:W3CDTF">2013-09-05T09:43:46Z</dcterms:created>
  <dcterms:modified xsi:type="dcterms:W3CDTF">2019-11-27T06:40:09Z</dcterms:modified>
</cp:coreProperties>
</file>