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78" r:id="rId2"/>
    <p:sldId id="279" r:id="rId3"/>
    <p:sldId id="288" r:id="rId4"/>
    <p:sldId id="267" r:id="rId5"/>
    <p:sldId id="310" r:id="rId6"/>
    <p:sldId id="281" r:id="rId7"/>
    <p:sldId id="292" r:id="rId8"/>
    <p:sldId id="297" r:id="rId9"/>
    <p:sldId id="294" r:id="rId10"/>
    <p:sldId id="295" r:id="rId11"/>
    <p:sldId id="282" r:id="rId12"/>
    <p:sldId id="299" r:id="rId13"/>
    <p:sldId id="313" r:id="rId14"/>
    <p:sldId id="304" r:id="rId15"/>
    <p:sldId id="312" r:id="rId16"/>
    <p:sldId id="306" r:id="rId17"/>
    <p:sldId id="318" r:id="rId18"/>
    <p:sldId id="321" r:id="rId19"/>
    <p:sldId id="320" r:id="rId20"/>
    <p:sldId id="317" r:id="rId21"/>
    <p:sldId id="305" r:id="rId22"/>
    <p:sldId id="315" r:id="rId23"/>
    <p:sldId id="308" r:id="rId24"/>
    <p:sldId id="316" r:id="rId25"/>
    <p:sldId id="322" r:id="rId26"/>
    <p:sldId id="324" r:id="rId27"/>
    <p:sldId id="325" r:id="rId28"/>
    <p:sldId id="326" r:id="rId29"/>
    <p:sldId id="323" r:id="rId30"/>
    <p:sldId id="327" r:id="rId31"/>
    <p:sldId id="328" r:id="rId32"/>
    <p:sldId id="302" r:id="rId3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Yoon 윤고딕 520_TT" panose="020B0600000101010101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7" autoAdjust="0"/>
    <p:restoredTop sz="98113" autoAdjust="0"/>
  </p:normalViewPr>
  <p:slideViewPr>
    <p:cSldViewPr>
      <p:cViewPr varScale="1">
        <p:scale>
          <a:sx n="111" d="100"/>
          <a:sy n="111" d="100"/>
        </p:scale>
        <p:origin x="11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97AE8-817E-43F2-8E17-62EDFDD5A7A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A1E06-9523-4D0F-B6D8-5CC38638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9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목차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2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4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8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7588"/>
            <a:ext cx="3333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COMP</a:t>
            </a:r>
          </a:p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37791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신동준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조수한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3" y="2226522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55852" y="1700808"/>
            <a:ext cx="3904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목적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요구사항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환경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UI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및 기능 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8114" y="1708519"/>
            <a:ext cx="71287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매출은 판매량과 매출액을 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월로 구분하여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 내 월간 매출 분포를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 구분 별 매출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위의 정보를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 관련 정보는 완료된 주문을 토대로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10" name="TextBox 9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일정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Calendar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3170"/>
              </p:ext>
            </p:extLst>
          </p:nvPr>
        </p:nvGraphicFramePr>
        <p:xfrm>
          <a:off x="1440000" y="2331720"/>
          <a:ext cx="6588384" cy="45262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6975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2019-11-05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2019-11-07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2019-11-08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2019-11-09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2019-11-10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302130873"/>
                  </a:ext>
                </a:extLst>
              </a:tr>
              <a:tr h="111891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주제 설정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목적 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요구 분석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인스턴스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요구분석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(</a:t>
                      </a:r>
                      <a:r>
                        <a:rPr lang="ko-KR" sz="1100" b="1" kern="100">
                          <a:effectLst/>
                        </a:rPr>
                        <a:t>자료수집</a:t>
                      </a:r>
                      <a:r>
                        <a:rPr lang="en-US" sz="1100" b="1" kern="100">
                          <a:effectLst/>
                        </a:rPr>
                        <a:t>)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화면구성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인스턴스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요구분석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</a:t>
                      </a:r>
                      <a:r>
                        <a:rPr lang="ko-KR" sz="1100" b="1" kern="10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 명세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ERD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∙테이블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명세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스토리보드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  <a:r>
                        <a:rPr lang="en-US" sz="1100" b="1" kern="100">
                          <a:effectLst/>
                        </a:rPr>
                        <a:t/>
                      </a:r>
                      <a:br>
                        <a:rPr lang="en-US" sz="1100" b="1" kern="100">
                          <a:effectLst/>
                        </a:rPr>
                      </a:b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물리적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모델링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스토리보드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r>
                        <a:rPr lang="en-US" sz="1100" b="1" kern="100" dirty="0">
                          <a:effectLst/>
                        </a:rPr>
                        <a:t/>
                      </a:r>
                      <a:br>
                        <a:rPr lang="en-US" sz="1100" b="1" kern="100" dirty="0">
                          <a:effectLst/>
                        </a:rPr>
                      </a:b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자료수집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204424997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2019-11-11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2019-11-12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2019-11-13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2019-11-15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806001306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err="1">
                          <a:effectLst/>
                        </a:rPr>
                        <a:t>쿼리문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Fx:Id </a:t>
                      </a:r>
                      <a:r>
                        <a:rPr lang="ko-KR" sz="1100" b="1" kern="100">
                          <a:effectLst/>
                        </a:rPr>
                        <a:t>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쿼리문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&amp;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스페이스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유저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(ID / PW)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샘플 레코드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(1</a:t>
                      </a:r>
                      <a:r>
                        <a:rPr lang="ko-KR" sz="1100" b="1" kern="100">
                          <a:effectLst/>
                        </a:rPr>
                        <a:t>개</a:t>
                      </a:r>
                      <a:r>
                        <a:rPr lang="en-US" sz="1100" b="1" kern="100">
                          <a:effectLst/>
                        </a:rPr>
                        <a:t>)</a:t>
                      </a:r>
                      <a:r>
                        <a:rPr lang="ko-KR" sz="1100" b="1" kern="100">
                          <a:effectLst/>
                        </a:rPr>
                        <a:t>입력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JavaFX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외부</a:t>
                      </a:r>
                      <a:r>
                        <a:rPr lang="en-US" sz="1100" b="1" kern="100" dirty="0">
                          <a:effectLst/>
                        </a:rPr>
                        <a:t> API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연동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패키지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FXML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VO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--------------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로그인 구현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 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정보관리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5611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72023"/>
              </p:ext>
            </p:extLst>
          </p:nvPr>
        </p:nvGraphicFramePr>
        <p:xfrm>
          <a:off x="1440000" y="0"/>
          <a:ext cx="6588384" cy="45262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2019-11-19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2019-11-20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2019-11-21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2019-11-22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2019-11-23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2019-11-24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01854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endParaRPr lang="en-US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r>
                        <a:rPr lang="en-US" sz="1100" b="1" kern="100" dirty="0" smtClean="0">
                          <a:effectLst/>
                        </a:rPr>
                        <a:t> 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주문하기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재고관리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제품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레코드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전체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00" dirty="0" smtClean="0">
                          <a:effectLst/>
                        </a:rPr>
                        <a:t>-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 smtClean="0">
                          <a:effectLst/>
                        </a:rPr>
                        <a:t>UI</a:t>
                      </a:r>
                      <a:endParaRPr lang="en-US" sz="1100" b="1" kern="100" baseline="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재고관리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트리거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생성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∙나머지 </a:t>
                      </a:r>
                      <a:r>
                        <a:rPr lang="ko-KR" sz="1100" b="1" kern="100" dirty="0" smtClean="0">
                          <a:effectLst/>
                        </a:rPr>
                        <a:t>샘플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레코드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20</a:t>
                      </a:r>
                      <a:r>
                        <a:rPr lang="ko-KR" sz="1100" b="1" kern="100" dirty="0" smtClean="0">
                          <a:effectLst/>
                        </a:rPr>
                        <a:t>개씩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주석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추가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다듬기</a:t>
                      </a:r>
                      <a:r>
                        <a:rPr lang="en-US" sz="1100" b="1" kern="100" dirty="0">
                          <a:effectLst/>
                        </a:rPr>
                        <a:t>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주석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추가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다듬기</a:t>
                      </a:r>
                      <a:r>
                        <a:rPr lang="en-US" sz="1100" b="1" kern="100" dirty="0">
                          <a:effectLst/>
                        </a:rPr>
                        <a:t>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95804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2019-11-25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2019-11-29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440239752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UI </a:t>
                      </a:r>
                      <a:r>
                        <a:rPr lang="ko-KR" sz="1100" b="1" kern="100" dirty="0">
                          <a:effectLst/>
                        </a:rPr>
                        <a:t>작업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데이터 입력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 캡쳐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문서 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일정 차트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프로그램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1</a:t>
                      </a:r>
                      <a:r>
                        <a:rPr lang="ko-KR" sz="1100" b="1" kern="100" dirty="0">
                          <a:effectLst/>
                        </a:rPr>
                        <a:t>차 완성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테스트 및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점검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발표 대본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작성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문서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코드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대본</a:t>
                      </a:r>
                      <a:r>
                        <a:rPr lang="en-US" sz="1100" b="1" kern="100" dirty="0">
                          <a:effectLst/>
                        </a:rPr>
                        <a:t>) </a:t>
                      </a:r>
                      <a:r>
                        <a:rPr lang="ko-KR" sz="1100" b="1" kern="100" dirty="0">
                          <a:effectLst/>
                        </a:rPr>
                        <a:t>점검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및 마무리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리허설 및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최종안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발표일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97811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4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환경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Setting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3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114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운영체제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Windows 10 Home 64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비트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DBMS : Oracle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11g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및 설계 도구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Eclipse,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sql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developer,			 		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ERWin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Data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Modeler,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SceneBuilder-8.5.0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언어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Java 1.8, JavaFX</a:t>
            </a:r>
          </a:p>
        </p:txBody>
      </p:sp>
    </p:spTree>
    <p:extLst>
      <p:ext uri="{BB962C8B-B14F-4D97-AF65-F5344CB8AC3E}">
        <p14:creationId xmlns:p14="http://schemas.microsoft.com/office/powerpoint/2010/main" val="7504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000" b="1" dirty="0" err="1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DataBase</a:t>
              </a:r>
              <a:r>
                <a:rPr lang="en-US" altLang="ko-KR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 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DB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0000"/>
            <a:ext cx="626131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 보드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0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Logical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565377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목적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Program propose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Physical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645759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Program Structure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9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Program Structure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220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및 기능 설명 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 Function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8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5992815" cy="4500000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>
            <a:off x="1835696" y="1968808"/>
            <a:ext cx="504056" cy="200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39752" y="1824792"/>
            <a:ext cx="122413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종료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40152" y="5229200"/>
            <a:ext cx="864096" cy="5040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16016" y="5013176"/>
            <a:ext cx="194421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테마 색상을 변경한다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001801" cy="4500000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48" idx="1"/>
          </p:cNvCxnSpPr>
          <p:nvPr/>
        </p:nvCxnSpPr>
        <p:spPr>
          <a:xfrm flipH="1">
            <a:off x="2411760" y="1636537"/>
            <a:ext cx="929209" cy="35230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340969" y="1096477"/>
            <a:ext cx="1440159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문의하기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관리자 정보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정보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버전 정보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51920" y="3220712"/>
            <a:ext cx="1296144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/>
          <p:cNvCxnSpPr>
            <a:stCxn id="51" idx="1"/>
            <a:endCxn id="49" idx="3"/>
          </p:cNvCxnSpPr>
          <p:nvPr/>
        </p:nvCxnSpPr>
        <p:spPr>
          <a:xfrm flipH="1">
            <a:off x="5148064" y="3046980"/>
            <a:ext cx="1606419" cy="3038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4483" y="2743145"/>
            <a:ext cx="1542080" cy="607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들어가고자 하는 탭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>
            <a:stCxn id="53" idx="1"/>
          </p:cNvCxnSpPr>
          <p:nvPr/>
        </p:nvCxnSpPr>
        <p:spPr>
          <a:xfrm flipH="1" flipV="1">
            <a:off x="5436096" y="3645024"/>
            <a:ext cx="720080" cy="3378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56176" y="3592439"/>
            <a:ext cx="2448272" cy="780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ID/PW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성공적으로 입력 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선택된 구분에 맞는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탭 화면을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출력한다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3747600" y="4195118"/>
            <a:ext cx="861413" cy="4580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pic>
        <p:nvPicPr>
          <p:cNvPr id="58" name="그림 57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2003180" y="4820594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62" idx="2"/>
            <a:endCxn id="59" idx="0"/>
          </p:cNvCxnSpPr>
          <p:nvPr/>
        </p:nvCxnSpPr>
        <p:spPr>
          <a:xfrm flipH="1">
            <a:off x="2759264" y="2882916"/>
            <a:ext cx="357024" cy="1937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868709" y="2464780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계정 </a:t>
            </a:r>
            <a:r>
              <a:rPr lang="ko-KR" altLang="en-US" sz="1200" b="1" smtClean="0">
                <a:solidFill>
                  <a:schemeClr val="bg1"/>
                </a:solidFill>
              </a:rPr>
              <a:t>정보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>
            <a:stCxn id="64" idx="1"/>
          </p:cNvCxnSpPr>
          <p:nvPr/>
        </p:nvCxnSpPr>
        <p:spPr>
          <a:xfrm flipH="1">
            <a:off x="2987824" y="5748649"/>
            <a:ext cx="1469687" cy="48866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457511" y="5539581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>
                <a:solidFill>
                  <a:schemeClr val="bg1"/>
                </a:solidFill>
              </a:rPr>
              <a:t>성공적으로 입력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정보가 팝업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074486" y="5689297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2" idx="1"/>
          </p:cNvCxnSpPr>
          <p:nvPr/>
        </p:nvCxnSpPr>
        <p:spPr>
          <a:xfrm flipH="1">
            <a:off x="3275856" y="4966255"/>
            <a:ext cx="1485579" cy="7312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761435" y="4757187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찾기 선택 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추가로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하기 위한 필드를 추가한다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991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8" grpId="0" animBg="1"/>
      <p:bldP spid="49" grpId="0" animBg="1"/>
      <p:bldP spid="51" grpId="0" animBg="1"/>
      <p:bldP spid="53" grpId="0" animBg="1"/>
      <p:bldP spid="59" grpId="0" animBg="1"/>
      <p:bldP spid="62" grpId="0" animBg="1"/>
      <p:bldP spid="64" grpId="0" animBg="1"/>
      <p:bldP spid="66" grpId="0" animBg="1"/>
      <p:bldP spid="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4" idx="1"/>
          </p:cNvCxnSpPr>
          <p:nvPr/>
        </p:nvCxnSpPr>
        <p:spPr>
          <a:xfrm flipH="1">
            <a:off x="2267644" y="1128600"/>
            <a:ext cx="1509115" cy="1146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691680" y="2274740"/>
            <a:ext cx="1151928" cy="281044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6759" y="817015"/>
            <a:ext cx="1776733" cy="623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조회하고자 하는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선택한다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30" idx="1"/>
            <a:endCxn id="29" idx="0"/>
          </p:cNvCxnSpPr>
          <p:nvPr/>
        </p:nvCxnSpPr>
        <p:spPr>
          <a:xfrm flipH="1">
            <a:off x="5364089" y="5121188"/>
            <a:ext cx="1392104" cy="7560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572001" y="5877272"/>
            <a:ext cx="1584176" cy="34790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756193" y="4437112"/>
            <a:ext cx="2064279" cy="1368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페이지에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제품이 더 있을 때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버튼을 누르면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제품들을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보여준다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탭에 제품이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없을 때 비활성화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5756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832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368" y="2060848"/>
            <a:ext cx="2412855" cy="194421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0"/>
            <a:endCxn id="13" idx="1"/>
          </p:cNvCxnSpPr>
          <p:nvPr/>
        </p:nvCxnSpPr>
        <p:spPr>
          <a:xfrm>
            <a:off x="5381796" y="2060848"/>
            <a:ext cx="1782492" cy="81973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64288" y="2476174"/>
            <a:ext cx="1800200" cy="808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이미지 클릭 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해당 제품의 정보가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담긴 팝업 창 출력된다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0" y="2020103"/>
            <a:ext cx="2273008" cy="2991147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>
            <a:off x="5381795" y="2921324"/>
            <a:ext cx="1782493" cy="1083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877531" y="4587941"/>
            <a:ext cx="735885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64188" y="5371997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단가를 주문하기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탭의 각 제품 구성에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맞는 필드로 이동된다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4613416" y="4808072"/>
            <a:ext cx="1686776" cy="9088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9118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5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42359"/>
            <a:ext cx="5819777" cy="435691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419872" y="3068960"/>
            <a:ext cx="1296144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29460" y="936792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조회 탭에서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가격이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 입력된다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 flipH="1">
            <a:off x="4067944" y="1942812"/>
            <a:ext cx="461616" cy="112614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660233" y="2690473"/>
            <a:ext cx="779216" cy="30647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39348" y="764704"/>
            <a:ext cx="1993092" cy="1054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주문할 제품 수의 설정과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가격을 설정한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수만큼 변경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선택한 제품의 주문을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취소한다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stCxn id="19" idx="2"/>
          </p:cNvCxnSpPr>
          <p:nvPr/>
        </p:nvCxnSpPr>
        <p:spPr>
          <a:xfrm flipH="1">
            <a:off x="6977832" y="1819563"/>
            <a:ext cx="558062" cy="9099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799692" y="2996952"/>
            <a:ext cx="1404156" cy="57606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19683" y="3692098"/>
            <a:ext cx="1584365" cy="8034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받은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체크하여 고객 정보를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가져온다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flipH="1" flipV="1">
            <a:off x="2501771" y="3567560"/>
            <a:ext cx="917912" cy="5262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75782" y="4712565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모든 주문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초기화 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211865" y="5292288"/>
            <a:ext cx="792183" cy="28515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257657" y="4205699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제품의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가격을 합산한다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>
            <a:stCxn id="40" idx="2"/>
          </p:cNvCxnSpPr>
          <p:nvPr/>
        </p:nvCxnSpPr>
        <p:spPr>
          <a:xfrm flipH="1">
            <a:off x="6729092" y="4785422"/>
            <a:ext cx="320748" cy="7519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00480" y="4278584"/>
            <a:ext cx="1584365" cy="7108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주문 관련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토대로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주문을 신청한다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4" idx="2"/>
          </p:cNvCxnSpPr>
          <p:nvPr/>
        </p:nvCxnSpPr>
        <p:spPr>
          <a:xfrm flipH="1">
            <a:off x="2486821" y="4989430"/>
            <a:ext cx="5842" cy="3158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7806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9" grpId="0" animBg="1"/>
      <p:bldP spid="26" grpId="0" animBg="1"/>
      <p:bldP spid="27" grpId="0" animBg="1"/>
      <p:bldP spid="34" grpId="0" animBg="1"/>
      <p:bldP spid="40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41723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05690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컴퓨터 부품 판매 업체에서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거래처로부터의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입고 관련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그리고 고객과 주문 관련된 관리의 자동화를 목적으로 사용하기 위해 제작된 프로그램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367644" y="3212976"/>
            <a:ext cx="6840760" cy="259228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5920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8144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740" y="2872597"/>
            <a:ext cx="2739393" cy="31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COMP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신동준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조수한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관리 기능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27090" y="1679322"/>
            <a:ext cx="2304256" cy="2094422"/>
            <a:chOff x="1331640" y="1766625"/>
            <a:chExt cx="2304256" cy="2094422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계정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고객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220072" y="1677061"/>
            <a:ext cx="2304256" cy="2094422"/>
            <a:chOff x="1331640" y="1766625"/>
            <a:chExt cx="2304256" cy="209442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구분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단가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관련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제품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722650" y="4119383"/>
            <a:ext cx="2304256" cy="2094422"/>
            <a:chOff x="1331640" y="1766625"/>
            <a:chExt cx="2304256" cy="2094422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거래처명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전화번호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 계좌번호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 거래처 정보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907705" y="1766625"/>
              <a:ext cx="1165194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거래처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68382" y="4119383"/>
            <a:ext cx="2304256" cy="2094422"/>
            <a:chOff x="1331640" y="1766625"/>
            <a:chExt cx="2304256" cy="209442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각 재고 상태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주문에 대한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내역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813662" y="1766625"/>
              <a:ext cx="1368151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재고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주문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각 삼각형 45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3568" y="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각 삼각형 47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기능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419872" y="1412776"/>
            <a:ext cx="2304256" cy="2094422"/>
            <a:chOff x="1331640" y="1766625"/>
            <a:chExt cx="2304256" cy="209442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고객의 제품 주문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판매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855328" y="4230000"/>
            <a:ext cx="750995" cy="75099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2520000" y="5184000"/>
            <a:ext cx="1440160" cy="53863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580000" y="4230000"/>
            <a:ext cx="750995" cy="750995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5220000" y="5184000"/>
            <a:ext cx="1584176" cy="7533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주문내역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960000"/>
            <a:ext cx="1260000" cy="12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3960000"/>
            <a:ext cx="1260000" cy="12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960000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요구사항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2616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제품 구분에 따라서 고유 번호를 받게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제품들은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수량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단가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보증기간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출시 일에 대한 정보를 입력 받고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크기의 경우 입력 받지 않을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입고와 주문에 의해 재고 수에 영향을 받는다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제품들에 대한 정보는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삭제가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2616" y="1708519"/>
            <a:ext cx="71287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생년월일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이메일을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거래처의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주소를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CPU, RAM, GPU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컴퓨터 부품과 모니터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마우스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주변 기기의 주문 신청을 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고객으로부터 주문 신청을 받을 수 있고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완료와 취소 처리를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개인정보를 조회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 명단을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 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 현황 조회와 입고 내역을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2616" y="1708519"/>
            <a:ext cx="7128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제품 리스트에 있는 제품을 선택한 후 주문 신청을 하면 주문이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주문은 거래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 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총 주문 금액으로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주문 내역을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완료 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재고에 반영된다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신청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취소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 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고객에게 거래 진행 안내가 메일로 전송된다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1316</Words>
  <Application>Microsoft Office PowerPoint</Application>
  <PresentationFormat>화면 슬라이드 쇼(4:3)</PresentationFormat>
  <Paragraphs>487</Paragraphs>
  <Slides>32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Yoon 윤고딕 520_TT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136</cp:revision>
  <dcterms:created xsi:type="dcterms:W3CDTF">2013-09-05T09:43:46Z</dcterms:created>
  <dcterms:modified xsi:type="dcterms:W3CDTF">2019-11-26T08:05:48Z</dcterms:modified>
</cp:coreProperties>
</file>