
<file path=[Content_Types].xml><?xml version="1.0" encoding="utf-8"?>
<Types xmlns="http://schemas.openxmlformats.org/package/2006/content-types">
  <Override PartName="/customXml/itemProps35.xml" ContentType="application/vnd.openxmlformats-officedocument.customXmlProperties+xml"/>
  <Override PartName="/customXml/itemProps53.xml" ContentType="application/vnd.openxmlformats-officedocument.customXmlProperties+xml"/>
  <Override PartName="/customXml/itemProps82.xml" ContentType="application/vnd.openxmlformats-officedocument.customXmlProperties+xml"/>
  <Override PartName="/customXml/itemProps106.xml" ContentType="application/vnd.openxmlformats-officedocument.customXmlProperties+xml"/>
  <Override PartName="/ppt/slideMasters/slideMaster3.xml" ContentType="application/vnd.openxmlformats-officedocument.presentationml.slideMaster+xml"/>
  <Override PartName="/customXml/itemProps1.xml" ContentType="application/vnd.openxmlformats-officedocument.customXmlProperties+xml"/>
  <Override PartName="/customXml/itemProps13.xml" ContentType="application/vnd.openxmlformats-officedocument.customXmlProperties+xml"/>
  <Override PartName="/customXml/itemProps24.xml" ContentType="application/vnd.openxmlformats-officedocument.customXmlProperties+xml"/>
  <Override PartName="/customXml/itemProps42.xml" ContentType="application/vnd.openxmlformats-officedocument.customXmlProperties+xml"/>
  <Override PartName="/customXml/itemProps60.xml" ContentType="application/vnd.openxmlformats-officedocument.customXmlProperties+xml"/>
  <Override PartName="/customXml/itemProps71.xml" ContentType="application/vnd.openxmlformats-officedocument.customXmlProperties+xml"/>
  <Override PartName="/customXml/itemProps113.xml" ContentType="application/vnd.openxmlformats-officedocument.customXmlPropertie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customXml/itemProps31.xml" ContentType="application/vnd.openxmlformats-officedocument.customXmlProperties+xml"/>
  <Override PartName="/customXml/itemProps102.xml" ContentType="application/vnd.openxmlformats-officedocument.customXmlPropertie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customXml/itemProps20.xml" ContentType="application/vnd.openxmlformats-officedocument.customXml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customXml/itemProps69.xml" ContentType="application/vnd.openxmlformats-officedocument.customXmlProperties+xml"/>
  <Override PartName="/customXml/itemProps87.xml" ContentType="application/vnd.openxmlformats-officedocument.customXmlProperties+xml"/>
  <Override PartName="/customXml/itemProps98.xml" ContentType="application/vnd.openxmlformats-officedocument.customXmlProperties+xml"/>
  <Override PartName="/customXml/itemProps6.xml" ContentType="application/vnd.openxmlformats-officedocument.customXmlProperties+xml"/>
  <Override PartName="/customXml/itemProps29.xml" ContentType="application/vnd.openxmlformats-officedocument.customXmlProperties+xml"/>
  <Override PartName="/customXml/itemProps58.xml" ContentType="application/vnd.openxmlformats-officedocument.customXmlProperties+xml"/>
  <Override PartName="/customXml/itemProps76.xml" ContentType="application/vnd.openxmlformats-officedocument.customXmlProperties+xml"/>
  <Override PartName="/customXml/itemProps18.xml" ContentType="application/vnd.openxmlformats-officedocument.customXmlProperties+xml"/>
  <Override PartName="/customXml/itemProps36.xml" ContentType="application/vnd.openxmlformats-officedocument.customXmlProperties+xml"/>
  <Override PartName="/customXml/itemProps47.xml" ContentType="application/vnd.openxmlformats-officedocument.customXmlProperties+xml"/>
  <Override PartName="/customXml/itemProps65.xml" ContentType="application/vnd.openxmlformats-officedocument.customXmlProperties+xml"/>
  <Override PartName="/customXml/itemProps83.xml" ContentType="application/vnd.openxmlformats-officedocument.customXmlProperties+xml"/>
  <Override PartName="/customXml/itemProps94.xml" ContentType="application/vnd.openxmlformats-officedocument.customXmlProperties+xml"/>
  <Override PartName="/customXml/itemProps107.xml" ContentType="application/vnd.openxmlformats-officedocument.customXmlPropertie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customXml/itemProps25.xml" ContentType="application/vnd.openxmlformats-officedocument.customXmlProperties+xml"/>
  <Override PartName="/customXml/itemProps54.xml" ContentType="application/vnd.openxmlformats-officedocument.customXmlProperties+xml"/>
  <Override PartName="/customXml/itemProps72.xml" ContentType="application/vnd.openxmlformats-officedocument.customXmlProperties+xml"/>
  <Override PartName="/customXml/itemProps114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customXml/itemProps14.xml" ContentType="application/vnd.openxmlformats-officedocument.customXmlProperties+xml"/>
  <Override PartName="/customXml/itemProps32.xml" ContentType="application/vnd.openxmlformats-officedocument.customXmlProperties+xml"/>
  <Override PartName="/customXml/itemProps43.xml" ContentType="application/vnd.openxmlformats-officedocument.customXmlProperties+xml"/>
  <Override PartName="/customXml/itemProps61.xml" ContentType="application/vnd.openxmlformats-officedocument.customXmlProperties+xml"/>
  <Override PartName="/customXml/itemProps90.xml" ContentType="application/vnd.openxmlformats-officedocument.customXmlProperties+xml"/>
  <Override PartName="/customXml/itemProps103.xml" ContentType="application/vnd.openxmlformats-officedocument.customXmlProperties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customXml/itemProps12.xml" ContentType="application/vnd.openxmlformats-officedocument.customXmlProperties+xml"/>
  <Override PartName="/customXml/itemProps21.xml" ContentType="application/vnd.openxmlformats-officedocument.customXmlProperties+xml"/>
  <Override PartName="/customXml/itemProps30.xml" ContentType="application/vnd.openxmlformats-officedocument.customXmlProperties+xml"/>
  <Override PartName="/customXml/itemProps50.xml" ContentType="application/vnd.openxmlformats-officedocument.customXmlProperties+xml"/>
  <Override PartName="/customXml/itemProps101.xml" ContentType="application/vnd.openxmlformats-officedocument.customXmlProperties+xml"/>
  <Override PartName="/customXml/itemProps110.xml" ContentType="application/vnd.openxmlformats-officedocument.customXmlPropertie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customXml/itemProps10.xml" ContentType="application/vnd.openxmlformats-officedocument.customXmlPropertie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customXml/itemProps99.xml" ContentType="application/vnd.openxmlformats-officedocument.customXmlProperties+xml"/>
  <Override PartName="/ppt/slides/slide11.xml" ContentType="application/vnd.openxmlformats-officedocument.presentationml.slide+xml"/>
  <Override PartName="/customXml/itemProps9.xml" ContentType="application/vnd.openxmlformats-officedocument.customXmlProperties+xml"/>
  <Override PartName="/customXml/itemProps59.xml" ContentType="application/vnd.openxmlformats-officedocument.customXmlProperties+xml"/>
  <Override PartName="/customXml/itemProps79.xml" ContentType="application/vnd.openxmlformats-officedocument.customXmlProperties+xml"/>
  <Override PartName="/customXml/itemProps88.xml" ContentType="application/vnd.openxmlformats-officedocument.customXmlProperties+xml"/>
  <Override PartName="/customXml/itemProps97.xml" ContentType="application/vnd.openxmlformats-officedocument.customXmlProperties+xml"/>
  <Override PartName="/customXml/itemProps7.xml" ContentType="application/vnd.openxmlformats-officedocument.customXmlProperties+xml"/>
  <Override PartName="/customXml/itemProps39.xml" ContentType="application/vnd.openxmlformats-officedocument.customXmlProperties+xml"/>
  <Override PartName="/customXml/itemProps48.xml" ContentType="application/vnd.openxmlformats-officedocument.customXmlProperties+xml"/>
  <Override PartName="/customXml/itemProps57.xml" ContentType="application/vnd.openxmlformats-officedocument.customXmlProperties+xml"/>
  <Override PartName="/customXml/itemProps68.xml" ContentType="application/vnd.openxmlformats-officedocument.customXmlProperties+xml"/>
  <Override PartName="/customXml/itemProps77.xml" ContentType="application/vnd.openxmlformats-officedocument.customXmlProperties+xml"/>
  <Override PartName="/customXml/itemProps86.xml" ContentType="application/vnd.openxmlformats-officedocument.customXmlProperties+xml"/>
  <Override PartName="/customXml/itemProps95.xml" ContentType="application/vnd.openxmlformats-officedocument.customXmlProperties+xml"/>
  <Override PartName="/customXml/itemProps5.xml" ContentType="application/vnd.openxmlformats-officedocument.customXmlProperties+xml"/>
  <Override PartName="/customXml/itemProps17.xml" ContentType="application/vnd.openxmlformats-officedocument.customXmlProperties+xml"/>
  <Override PartName="/customXml/itemProps19.xml" ContentType="application/vnd.openxmlformats-officedocument.customXmlProperties+xml"/>
  <Override PartName="/customXml/itemProps28.xml" ContentType="application/vnd.openxmlformats-officedocument.customXmlProperties+xml"/>
  <Override PartName="/customXml/itemProps37.xml" ContentType="application/vnd.openxmlformats-officedocument.customXmlProperties+xml"/>
  <Override PartName="/customXml/itemProps46.xml" ContentType="application/vnd.openxmlformats-officedocument.customXmlProperties+xml"/>
  <Override PartName="/customXml/itemProps55.xml" ContentType="application/vnd.openxmlformats-officedocument.customXmlProperties+xml"/>
  <Override PartName="/customXml/itemProps64.xml" ContentType="application/vnd.openxmlformats-officedocument.customXmlProperties+xml"/>
  <Override PartName="/customXml/itemProps66.xml" ContentType="application/vnd.openxmlformats-officedocument.customXmlProperties+xml"/>
  <Override PartName="/customXml/itemProps75.xml" ContentType="application/vnd.openxmlformats-officedocument.customXmlProperties+xml"/>
  <Override PartName="/customXml/itemProps84.xml" ContentType="application/vnd.openxmlformats-officedocument.customXmlProperties+xml"/>
  <Override PartName="/customXml/itemProps93.xml" ContentType="application/vnd.openxmlformats-officedocument.customXmlProperties+xml"/>
  <Override PartName="/customXml/itemProps108.xml" ContentType="application/vnd.openxmlformats-officedocument.customXmlProperties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15.xml" ContentType="application/vnd.openxmlformats-officedocument.customXmlProperties+xml"/>
  <Override PartName="/customXml/itemProps26.xml" ContentType="application/vnd.openxmlformats-officedocument.customXmlProperties+xml"/>
  <Override PartName="/customXml/itemProps44.xml" ContentType="application/vnd.openxmlformats-officedocument.customXmlProperties+xml"/>
  <Override PartName="/customXml/itemProps62.xml" ContentType="application/vnd.openxmlformats-officedocument.customXmlProperties+xml"/>
  <Override PartName="/customXml/itemProps73.xml" ContentType="application/vnd.openxmlformats-officedocument.customXmlProperties+xml"/>
  <Override PartName="/customXml/itemProps91.xml" ContentType="application/vnd.openxmlformats-officedocument.customXmlProperties+xml"/>
  <Override PartName="/customXml/itemProps115.xml" ContentType="application/vnd.openxmlformats-officedocument.customXmlProperties+xml"/>
  <Override PartName="/ppt/slides/slide6.xml" ContentType="application/vnd.openxmlformats-officedocument.presentationml.slide+xml"/>
  <Override PartName="/customXml/itemProps33.xml" ContentType="application/vnd.openxmlformats-officedocument.customXmlProperties+xml"/>
  <Override PartName="/customXml/itemProps51.xml" ContentType="application/vnd.openxmlformats-officedocument.customXmlProperties+xml"/>
  <Override PartName="/customXml/itemProps80.xml" ContentType="application/vnd.openxmlformats-officedocument.customXmlProperties+xml"/>
  <Override PartName="/customXml/itemProps104.xml" ContentType="application/vnd.openxmlformats-officedocument.customXmlPropertie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customXml/itemProps11.xml" ContentType="application/vnd.openxmlformats-officedocument.customXmlProperties+xml"/>
  <Override PartName="/customXml/itemProps22.xml" ContentType="application/vnd.openxmlformats-officedocument.customXmlProperties+xml"/>
  <Override PartName="/customXml/itemProps40.xml" ContentType="application/vnd.openxmlformats-officedocument.customXmlProperties+xml"/>
  <Override PartName="/customXml/itemProps100.xml" ContentType="application/vnd.openxmlformats-officedocument.customXmlProperties+xml"/>
  <Override PartName="/customXml/itemProps111.xml" ContentType="application/vnd.openxmlformats-officedocument.customXmlProperties+xml"/>
  <Override PartName="/ppt/slides/slide2.xml" ContentType="application/vnd.openxmlformats-officedocument.presentationml.slide+xml"/>
  <Default Extension="rels" ContentType="application/vnd.openxmlformats-package.relationships+xml"/>
  <Override PartName="/ppt/slides/slide12.xml" ContentType="application/vnd.openxmlformats-officedocument.presentationml.slide+xml"/>
  <Override PartName="/customXml/itemProps8.xml" ContentType="application/vnd.openxmlformats-officedocument.customXmlProperties+xml"/>
  <Override PartName="/customXml/itemProps78.xml" ContentType="application/vnd.openxmlformats-officedocument.customXmlProperties+xml"/>
  <Override PartName="/customXml/itemProps89.xml" ContentType="application/vnd.openxmlformats-officedocument.customXmlProperties+xml"/>
  <Override PartName="/customXml/itemProps38.xml" ContentType="application/vnd.openxmlformats-officedocument.customXmlProperties+xml"/>
  <Override PartName="/customXml/itemProps49.xml" ContentType="application/vnd.openxmlformats-officedocument.customXmlProperties+xml"/>
  <Override PartName="/customXml/itemProps67.xml" ContentType="application/vnd.openxmlformats-officedocument.customXmlProperties+xml"/>
  <Override PartName="/customXml/itemProps85.xml" ContentType="application/vnd.openxmlformats-officedocument.customXmlProperties+xml"/>
  <Override PartName="/customXml/itemProps96.xml" ContentType="application/vnd.openxmlformats-officedocument.customXmlProperties+xml"/>
  <Override PartName="/customXml/itemProps109.xml" ContentType="application/vnd.openxmlformats-officedocument.customXmlProperties+xml"/>
  <Override PartName="/customXml/itemProps4.xml" ContentType="application/vnd.openxmlformats-officedocument.customXmlProperties+xml"/>
  <Override PartName="/customXml/itemProps27.xml" ContentType="application/vnd.openxmlformats-officedocument.customXmlProperties+xml"/>
  <Override PartName="/customXml/itemProps56.xml" ContentType="application/vnd.openxmlformats-officedocument.customXmlProperties+xml"/>
  <Override PartName="/customXml/itemProps74.xml" ContentType="application/vnd.openxmlformats-officedocument.customXmlProperties+xml"/>
  <Override PartName="/ppt/slides/slide7.xml" ContentType="application/vnd.openxmlformats-officedocument.presentationml.slide+xml"/>
  <Override PartName="/customXml/itemProps16.xml" ContentType="application/vnd.openxmlformats-officedocument.customXmlProperties+xml"/>
  <Override PartName="/customXml/itemProps34.xml" ContentType="application/vnd.openxmlformats-officedocument.customXmlProperties+xml"/>
  <Override PartName="/customXml/itemProps45.xml" ContentType="application/vnd.openxmlformats-officedocument.customXmlProperties+xml"/>
  <Override PartName="/customXml/itemProps63.xml" ContentType="application/vnd.openxmlformats-officedocument.customXmlProperties+xml"/>
  <Override PartName="/customXml/itemProps81.xml" ContentType="application/vnd.openxmlformats-officedocument.customXmlProperties+xml"/>
  <Override PartName="/customXml/itemProps92.xml" ContentType="application/vnd.openxmlformats-officedocument.customXmlProperties+xml"/>
  <Override PartName="/customXml/itemProps105.xml" ContentType="application/vnd.openxmlformats-officedocument.customXmlProperties+xml"/>
  <Override PartName="/ppt/slideMasters/slideMaster2.xml" ContentType="application/vnd.openxmlformats-officedocument.presentationml.slideMaster+xml"/>
  <Override PartName="/customXml/itemProps23.xml" ContentType="application/vnd.openxmlformats-officedocument.customXmlProperties+xml"/>
  <Override PartName="/customXml/itemProps41.xml" ContentType="application/vnd.openxmlformats-officedocument.customXmlProperties+xml"/>
  <Override PartName="/customXml/itemProps52.xml" ContentType="application/vnd.openxmlformats-officedocument.customXmlProperties+xml"/>
  <Override PartName="/customXml/itemProps70.xml" ContentType="application/vnd.openxmlformats-officedocument.customXmlProperties+xml"/>
  <Override PartName="/customXml/itemProps112.xml" ContentType="application/vnd.openxmlformats-officedocument.customXmlProperties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16"/>
    <p:sldMasterId id="2147483663" r:id="rId117"/>
    <p:sldMasterId id="2147483667" r:id="rId118"/>
  </p:sldMasterIdLst>
  <p:sldIdLst>
    <p:sldId id="269" r:id="rId119"/>
    <p:sldId id="259" r:id="rId120"/>
    <p:sldId id="268" r:id="rId121"/>
    <p:sldId id="260" r:id="rId122"/>
    <p:sldId id="267" r:id="rId123"/>
    <p:sldId id="261" r:id="rId124"/>
    <p:sldId id="262" r:id="rId125"/>
    <p:sldId id="263" r:id="rId126"/>
    <p:sldId id="264" r:id="rId127"/>
    <p:sldId id="265" r:id="rId128"/>
    <p:sldId id="266" r:id="rId129"/>
    <p:sldId id="270" r:id="rId130"/>
    <p:sldId id="271" r:id="rId1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81" autoAdjust="0"/>
    <p:restoredTop sz="94660"/>
  </p:normalViewPr>
  <p:slideViewPr>
    <p:cSldViewPr snapToGrid="0">
      <p:cViewPr varScale="1">
        <p:scale>
          <a:sx n="75" d="100"/>
          <a:sy n="75" d="100"/>
        </p:scale>
        <p:origin x="-47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slideMaster" Target="slideMasters/slideMaster2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viewProps" Target="viewProps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slide" Target="slides/slide5.xml"/><Relationship Id="rId128" Type="http://schemas.openxmlformats.org/officeDocument/2006/relationships/slide" Target="slides/slide10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13" Type="http://schemas.openxmlformats.org/officeDocument/2006/relationships/customXml" Target="../customXml/item113.xml"/><Relationship Id="rId118" Type="http://schemas.openxmlformats.org/officeDocument/2006/relationships/slideMaster" Target="slideMasters/slideMaster3.xml"/><Relationship Id="rId126" Type="http://schemas.openxmlformats.org/officeDocument/2006/relationships/slide" Target="slides/slide8.xml"/><Relationship Id="rId134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16" Type="http://schemas.openxmlformats.org/officeDocument/2006/relationships/slideMaster" Target="slideMasters/slideMaster1.xml"/><Relationship Id="rId124" Type="http://schemas.openxmlformats.org/officeDocument/2006/relationships/slide" Target="slides/slide6.xml"/><Relationship Id="rId129" Type="http://schemas.openxmlformats.org/officeDocument/2006/relationships/slide" Target="slides/slide1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customXml" Target="../customXml/item111.xml"/><Relationship Id="rId13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14" Type="http://schemas.openxmlformats.org/officeDocument/2006/relationships/customXml" Target="../customXml/item114.xml"/><Relationship Id="rId119" Type="http://schemas.openxmlformats.org/officeDocument/2006/relationships/slide" Target="slides/slide1.xml"/><Relationship Id="rId127" Type="http://schemas.openxmlformats.org/officeDocument/2006/relationships/slide" Target="slides/slide9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slide" Target="slides/slide4.xml"/><Relationship Id="rId130" Type="http://schemas.openxmlformats.org/officeDocument/2006/relationships/slide" Target="slides/slide12.xml"/><Relationship Id="rId135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slide" Target="slides/slide2.xml"/><Relationship Id="rId125" Type="http://schemas.openxmlformats.org/officeDocument/2006/relationships/slide" Target="slides/slide7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slide" Target="slides/slide13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45140" y="2181374"/>
            <a:ext cx="10990730" cy="66278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>
          <a:xfrm>
            <a:off x="575353" y="5250096"/>
            <a:ext cx="2712377" cy="3390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/>
          </p:nvPr>
        </p:nvSpPr>
        <p:spPr>
          <a:xfrm>
            <a:off x="3287730" y="5250096"/>
            <a:ext cx="2712377" cy="3390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7" name="텍스트 개체 틀 13"/>
          <p:cNvSpPr>
            <a:spLocks noGrp="1"/>
          </p:cNvSpPr>
          <p:nvPr>
            <p:ph type="body" sz="quarter" idx="12"/>
          </p:nvPr>
        </p:nvSpPr>
        <p:spPr>
          <a:xfrm>
            <a:off x="6000107" y="5250096"/>
            <a:ext cx="2712377" cy="3390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8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8723493" y="5250096"/>
            <a:ext cx="2712377" cy="3390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="" xmlns:p14="http://schemas.microsoft.com/office/powerpoint/2010/main" val="2721893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화면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9682842" y="644979"/>
            <a:ext cx="2509158" cy="6213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9682843" y="375557"/>
            <a:ext cx="2509158" cy="269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Description (</a:t>
            </a:r>
            <a:r>
              <a:rPr lang="ko-KR" altLang="en-US" sz="1000" dirty="0" smtClean="0"/>
              <a:t>화면 설명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29103" y="0"/>
            <a:ext cx="1330325" cy="37623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1959428" y="0"/>
            <a:ext cx="7723414" cy="37623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682163" y="644525"/>
            <a:ext cx="2509837" cy="621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84447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42078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8214" y="140742"/>
            <a:ext cx="8670472" cy="39415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408214" y="587828"/>
            <a:ext cx="9658349" cy="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066563" y="37737"/>
            <a:ext cx="2125437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50" dirty="0" smtClean="0"/>
              <a:t>PSP (Personal</a:t>
            </a:r>
            <a:r>
              <a:rPr lang="en-US" altLang="ko-KR" sz="1350" baseline="0" dirty="0" smtClean="0"/>
              <a:t> Start Page)</a:t>
            </a:r>
            <a:endParaRPr lang="ko-KR" altLang="en-US" sz="135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07988" y="644525"/>
            <a:ext cx="4833937" cy="621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1"/>
          </p:nvPr>
        </p:nvSpPr>
        <p:spPr>
          <a:xfrm>
            <a:off x="5241925" y="641350"/>
            <a:ext cx="4824413" cy="6216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3528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페이지 차례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408214" y="2310493"/>
            <a:ext cx="11438165" cy="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 txBox="1">
            <a:spLocks/>
          </p:cNvSpPr>
          <p:nvPr/>
        </p:nvSpPr>
        <p:spPr>
          <a:xfrm>
            <a:off x="408214" y="2375807"/>
            <a:ext cx="8670472" cy="161652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8213" y="1796143"/>
            <a:ext cx="9658349" cy="449035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408213" y="2375807"/>
            <a:ext cx="9658349" cy="25064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="" xmlns:p14="http://schemas.microsoft.com/office/powerpoint/2010/main" val="3464343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성, 알고리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29103" y="0"/>
            <a:ext cx="1330325" cy="37623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1959428" y="0"/>
            <a:ext cx="7723414" cy="37623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416833" y="1005114"/>
            <a:ext cx="5518150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6245677" y="1005114"/>
            <a:ext cx="5518150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99353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화면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682842" y="644979"/>
            <a:ext cx="2509158" cy="6213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682843" y="375557"/>
            <a:ext cx="2509158" cy="269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Description (</a:t>
            </a:r>
            <a:r>
              <a:rPr lang="ko-KR" altLang="en-US" sz="1000" dirty="0" smtClean="0"/>
              <a:t>화면 설명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29103" y="0"/>
            <a:ext cx="1330325" cy="37623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1959428" y="0"/>
            <a:ext cx="7723414" cy="37623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682163" y="644525"/>
            <a:ext cx="2509837" cy="621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56079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616529" y="2114549"/>
            <a:ext cx="9821636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50449" y="1934697"/>
            <a:ext cx="10789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</a:rPr>
              <a:t>Storyboard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1" name="Group 9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8353174"/>
              </p:ext>
            </p:extLst>
          </p:nvPr>
        </p:nvGraphicFramePr>
        <p:xfrm>
          <a:off x="583313" y="4916260"/>
          <a:ext cx="10854852" cy="6844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13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137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137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137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220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2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4150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67939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2" y="0"/>
            <a:ext cx="228601" cy="37555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4794" y="0"/>
            <a:ext cx="1704635" cy="3755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600" b="1" dirty="0" smtClean="0"/>
              <a:t>No.</a:t>
            </a:r>
            <a:endParaRPr lang="ko-KR" altLang="en-US" sz="1600" b="1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959429" y="375557"/>
            <a:ext cx="81071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70779" y="-1"/>
            <a:ext cx="2321221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50" dirty="0" smtClean="0"/>
              <a:t>COMP (Components Order)</a:t>
            </a:r>
          </a:p>
        </p:txBody>
      </p:sp>
      <p:sp>
        <p:nvSpPr>
          <p:cNvPr id="8" name="제목 개체 틀 2"/>
          <p:cNvSpPr txBox="1">
            <a:spLocks/>
          </p:cNvSpPr>
          <p:nvPr/>
        </p:nvSpPr>
        <p:spPr>
          <a:xfrm>
            <a:off x="710293" y="-1"/>
            <a:ext cx="1249135" cy="375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376948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1.xml"/><Relationship Id="rId3" Type="http://schemas.openxmlformats.org/officeDocument/2006/relationships/customXml" Target="../../customXml/item26.xml"/><Relationship Id="rId7" Type="http://schemas.openxmlformats.org/officeDocument/2006/relationships/customXml" Target="../../customXml/item88.xml"/><Relationship Id="rId12" Type="http://schemas.openxmlformats.org/officeDocument/2006/relationships/image" Target="../media/image28.png"/><Relationship Id="rId2" Type="http://schemas.openxmlformats.org/officeDocument/2006/relationships/customXml" Target="../../customXml/item18.xml"/><Relationship Id="rId1" Type="http://schemas.openxmlformats.org/officeDocument/2006/relationships/customXml" Target="../../customXml/item94.xml"/><Relationship Id="rId6" Type="http://schemas.openxmlformats.org/officeDocument/2006/relationships/customXml" Target="../../customXml/item29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8.xml"/><Relationship Id="rId10" Type="http://schemas.openxmlformats.org/officeDocument/2006/relationships/customXml" Target="../../customXml/item100.xml"/><Relationship Id="rId4" Type="http://schemas.openxmlformats.org/officeDocument/2006/relationships/customXml" Target="../../customXml/item47.xml"/><Relationship Id="rId9" Type="http://schemas.openxmlformats.org/officeDocument/2006/relationships/customXml" Target="../../customXml/item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customXml" Target="../../customXml/item65.xml"/><Relationship Id="rId7" Type="http://schemas.openxmlformats.org/officeDocument/2006/relationships/slideLayout" Target="../slideLayouts/slideLayout7.xml"/><Relationship Id="rId2" Type="http://schemas.openxmlformats.org/officeDocument/2006/relationships/customXml" Target="../../customXml/item53.xml"/><Relationship Id="rId1" Type="http://schemas.openxmlformats.org/officeDocument/2006/relationships/customXml" Target="../../customXml/item51.xml"/><Relationship Id="rId6" Type="http://schemas.openxmlformats.org/officeDocument/2006/relationships/customXml" Target="../../customXml/item54.xml"/><Relationship Id="rId5" Type="http://schemas.openxmlformats.org/officeDocument/2006/relationships/customXml" Target="../../customXml/item46.xml"/><Relationship Id="rId4" Type="http://schemas.openxmlformats.org/officeDocument/2006/relationships/customXml" Target="../../customXml/item7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82.xml"/><Relationship Id="rId2" Type="http://schemas.openxmlformats.org/officeDocument/2006/relationships/customXml" Target="../../customXml/item50.xml"/><Relationship Id="rId1" Type="http://schemas.openxmlformats.org/officeDocument/2006/relationships/customXml" Target="../../customXml/item25.xml"/><Relationship Id="rId6" Type="http://schemas.openxmlformats.org/officeDocument/2006/relationships/image" Target="../media/image30.png"/><Relationship Id="rId5" Type="http://schemas.openxmlformats.org/officeDocument/2006/relationships/slideLayout" Target="../slideLayouts/slideLayout7.xml"/><Relationship Id="rId4" Type="http://schemas.openxmlformats.org/officeDocument/2006/relationships/customXml" Target="../../customXml/item1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2.xml"/><Relationship Id="rId3" Type="http://schemas.openxmlformats.org/officeDocument/2006/relationships/customXml" Target="../../customXml/item57.xml"/><Relationship Id="rId7" Type="http://schemas.openxmlformats.org/officeDocument/2006/relationships/customXml" Target="../../customXml/item80.xml"/><Relationship Id="rId12" Type="http://schemas.openxmlformats.org/officeDocument/2006/relationships/image" Target="../media/image31.png"/><Relationship Id="rId2" Type="http://schemas.openxmlformats.org/officeDocument/2006/relationships/customXml" Target="../../customXml/item17.xml"/><Relationship Id="rId1" Type="http://schemas.openxmlformats.org/officeDocument/2006/relationships/customXml" Target="../../customXml/item86.xml"/><Relationship Id="rId6" Type="http://schemas.openxmlformats.org/officeDocument/2006/relationships/customXml" Target="../../customXml/item71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89.xml"/><Relationship Id="rId10" Type="http://schemas.openxmlformats.org/officeDocument/2006/relationships/customXml" Target="../../customXml/item27.xml"/><Relationship Id="rId4" Type="http://schemas.openxmlformats.org/officeDocument/2006/relationships/customXml" Target="../../customXml/item110.xml"/><Relationship Id="rId9" Type="http://schemas.openxmlformats.org/officeDocument/2006/relationships/customXml" Target="../../customXml/item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1.xml"/><Relationship Id="rId3" Type="http://schemas.openxmlformats.org/officeDocument/2006/relationships/customXml" Target="../../customXml/item52.xml"/><Relationship Id="rId7" Type="http://schemas.openxmlformats.org/officeDocument/2006/relationships/customXml" Target="../../customXml/item14.xml"/><Relationship Id="rId2" Type="http://schemas.openxmlformats.org/officeDocument/2006/relationships/customXml" Target="../../customXml/item31.xml"/><Relationship Id="rId1" Type="http://schemas.openxmlformats.org/officeDocument/2006/relationships/customXml" Target="../../customXml/item43.xml"/><Relationship Id="rId6" Type="http://schemas.openxmlformats.org/officeDocument/2006/relationships/customXml" Target="../../customXml/item4.xml"/><Relationship Id="rId5" Type="http://schemas.openxmlformats.org/officeDocument/2006/relationships/customXml" Target="../../customXml/item90.xml"/><Relationship Id="rId10" Type="http://schemas.openxmlformats.org/officeDocument/2006/relationships/image" Target="../media/image1.png"/><Relationship Id="rId4" Type="http://schemas.openxmlformats.org/officeDocument/2006/relationships/customXml" Target="../../customXml/item104.xml"/><Relationship Id="rId9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.xml"/><Relationship Id="rId3" Type="http://schemas.openxmlformats.org/officeDocument/2006/relationships/customXml" Target="../../customXml/item68.xml"/><Relationship Id="rId7" Type="http://schemas.openxmlformats.org/officeDocument/2006/relationships/customXml" Target="../../customXml/item63.xml"/><Relationship Id="rId2" Type="http://schemas.openxmlformats.org/officeDocument/2006/relationships/customXml" Target="../../customXml/item59.xml"/><Relationship Id="rId1" Type="http://schemas.openxmlformats.org/officeDocument/2006/relationships/customXml" Target="../../customXml/item77.xml"/><Relationship Id="rId6" Type="http://schemas.openxmlformats.org/officeDocument/2006/relationships/customXml" Target="../../customXml/item19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33.xml"/><Relationship Id="rId10" Type="http://schemas.openxmlformats.org/officeDocument/2006/relationships/image" Target="../media/image4.png"/><Relationship Id="rId4" Type="http://schemas.openxmlformats.org/officeDocument/2006/relationships/customXml" Target="../../customXml/item95.xml"/><Relationship Id="rId9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.xml"/><Relationship Id="rId13" Type="http://schemas.openxmlformats.org/officeDocument/2006/relationships/image" Target="../media/image9.jpeg"/><Relationship Id="rId18" Type="http://schemas.openxmlformats.org/officeDocument/2006/relationships/image" Target="../media/image14.jpeg"/><Relationship Id="rId26" Type="http://schemas.openxmlformats.org/officeDocument/2006/relationships/image" Target="../media/image22.jpeg"/><Relationship Id="rId3" Type="http://schemas.openxmlformats.org/officeDocument/2006/relationships/customXml" Target="../../customXml/item5.xml"/><Relationship Id="rId21" Type="http://schemas.openxmlformats.org/officeDocument/2006/relationships/image" Target="../media/image17.jpeg"/><Relationship Id="rId7" Type="http://schemas.openxmlformats.org/officeDocument/2006/relationships/customXml" Target="../../customXml/item2.xml"/><Relationship Id="rId12" Type="http://schemas.openxmlformats.org/officeDocument/2006/relationships/image" Target="../media/image8.jpeg"/><Relationship Id="rId17" Type="http://schemas.openxmlformats.org/officeDocument/2006/relationships/image" Target="../media/image13.jpeg"/><Relationship Id="rId25" Type="http://schemas.openxmlformats.org/officeDocument/2006/relationships/image" Target="../media/image21.jpeg"/><Relationship Id="rId2" Type="http://schemas.openxmlformats.org/officeDocument/2006/relationships/customXml" Target="../../customXml/item28.xml"/><Relationship Id="rId16" Type="http://schemas.openxmlformats.org/officeDocument/2006/relationships/image" Target="../media/image12.jpeg"/><Relationship Id="rId20" Type="http://schemas.openxmlformats.org/officeDocument/2006/relationships/image" Target="../media/image16.jpeg"/><Relationship Id="rId1" Type="http://schemas.openxmlformats.org/officeDocument/2006/relationships/customXml" Target="../../customXml/item105.xml"/><Relationship Id="rId6" Type="http://schemas.openxmlformats.org/officeDocument/2006/relationships/customXml" Target="../../customXml/item107.xml"/><Relationship Id="rId11" Type="http://schemas.openxmlformats.org/officeDocument/2006/relationships/image" Target="../media/image7.jpeg"/><Relationship Id="rId24" Type="http://schemas.openxmlformats.org/officeDocument/2006/relationships/image" Target="../media/image20.jpeg"/><Relationship Id="rId5" Type="http://schemas.openxmlformats.org/officeDocument/2006/relationships/customXml" Target="../../customXml/item83.xml"/><Relationship Id="rId15" Type="http://schemas.openxmlformats.org/officeDocument/2006/relationships/image" Target="../media/image11.jpeg"/><Relationship Id="rId23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image" Target="../media/image15.jpeg"/><Relationship Id="rId4" Type="http://schemas.openxmlformats.org/officeDocument/2006/relationships/customXml" Target="../../customXml/item108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10.jpeg"/><Relationship Id="rId22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15.xml"/><Relationship Id="rId7" Type="http://schemas.openxmlformats.org/officeDocument/2006/relationships/image" Target="../media/image24.png"/><Relationship Id="rId2" Type="http://schemas.openxmlformats.org/officeDocument/2006/relationships/customXml" Target="../../customXml/item114.xml"/><Relationship Id="rId1" Type="http://schemas.openxmlformats.org/officeDocument/2006/relationships/customXml" Target="../../customXml/item32.xml"/><Relationship Id="rId6" Type="http://schemas.openxmlformats.org/officeDocument/2006/relationships/image" Target="../media/image23.png"/><Relationship Id="rId5" Type="http://schemas.openxmlformats.org/officeDocument/2006/relationships/slideLayout" Target="../slideLayouts/slideLayout7.xml"/><Relationship Id="rId4" Type="http://schemas.openxmlformats.org/officeDocument/2006/relationships/customXml" Target="../../customXml/item9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.xml"/><Relationship Id="rId3" Type="http://schemas.openxmlformats.org/officeDocument/2006/relationships/customXml" Target="../../customXml/item97.xml"/><Relationship Id="rId7" Type="http://schemas.openxmlformats.org/officeDocument/2006/relationships/customXml" Target="../../customXml/item103.xml"/><Relationship Id="rId2" Type="http://schemas.openxmlformats.org/officeDocument/2006/relationships/customXml" Target="../../customXml/item36.xml"/><Relationship Id="rId1" Type="http://schemas.openxmlformats.org/officeDocument/2006/relationships/customXml" Target="../../customXml/item78.xml"/><Relationship Id="rId6" Type="http://schemas.openxmlformats.org/officeDocument/2006/relationships/customXml" Target="../../customXml/item11.xml"/><Relationship Id="rId5" Type="http://schemas.openxmlformats.org/officeDocument/2006/relationships/customXml" Target="../../customXml/item73.xml"/><Relationship Id="rId10" Type="http://schemas.openxmlformats.org/officeDocument/2006/relationships/image" Target="../media/image25.png"/><Relationship Id="rId4" Type="http://schemas.openxmlformats.org/officeDocument/2006/relationships/customXml" Target="../../customXml/item56.xml"/><Relationship Id="rId9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.xml"/><Relationship Id="rId3" Type="http://schemas.openxmlformats.org/officeDocument/2006/relationships/customXml" Target="../../customXml/item81.xml"/><Relationship Id="rId7" Type="http://schemas.openxmlformats.org/officeDocument/2006/relationships/customXml" Target="../../customXml/item16.xml"/><Relationship Id="rId12" Type="http://schemas.openxmlformats.org/officeDocument/2006/relationships/image" Target="../media/image2.png"/><Relationship Id="rId2" Type="http://schemas.openxmlformats.org/officeDocument/2006/relationships/customXml" Target="../../customXml/item44.xml"/><Relationship Id="rId1" Type="http://schemas.openxmlformats.org/officeDocument/2006/relationships/customXml" Target="../../customXml/item72.xml"/><Relationship Id="rId6" Type="http://schemas.openxmlformats.org/officeDocument/2006/relationships/customXml" Target="../../customXml/item60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102.xml"/><Relationship Id="rId10" Type="http://schemas.openxmlformats.org/officeDocument/2006/relationships/customXml" Target="../../customXml/item109.xml"/><Relationship Id="rId4" Type="http://schemas.openxmlformats.org/officeDocument/2006/relationships/customXml" Target="../../customXml/item40.xml"/><Relationship Id="rId9" Type="http://schemas.openxmlformats.org/officeDocument/2006/relationships/customXml" Target="../../customXml/item7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7.xml"/><Relationship Id="rId3" Type="http://schemas.openxmlformats.org/officeDocument/2006/relationships/customXml" Target="../../customXml/item62.xml"/><Relationship Id="rId7" Type="http://schemas.openxmlformats.org/officeDocument/2006/relationships/customXml" Target="../../customXml/item35.xml"/><Relationship Id="rId12" Type="http://schemas.openxmlformats.org/officeDocument/2006/relationships/image" Target="../media/image26.png"/><Relationship Id="rId2" Type="http://schemas.openxmlformats.org/officeDocument/2006/relationships/customXml" Target="../../customXml/item58.xml"/><Relationship Id="rId1" Type="http://schemas.openxmlformats.org/officeDocument/2006/relationships/customXml" Target="../../customXml/item6.xml"/><Relationship Id="rId6" Type="http://schemas.openxmlformats.org/officeDocument/2006/relationships/customXml" Target="../../customXml/item113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22.xml"/><Relationship Id="rId10" Type="http://schemas.openxmlformats.org/officeDocument/2006/relationships/customXml" Target="../../customXml/item84.xml"/><Relationship Id="rId4" Type="http://schemas.openxmlformats.org/officeDocument/2006/relationships/customXml" Target="../../customXml/item93.xml"/><Relationship Id="rId9" Type="http://schemas.openxmlformats.org/officeDocument/2006/relationships/customXml" Target="../../customXml/item3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9.xml"/><Relationship Id="rId3" Type="http://schemas.openxmlformats.org/officeDocument/2006/relationships/customXml" Target="../../customXml/item99.xml"/><Relationship Id="rId7" Type="http://schemas.openxmlformats.org/officeDocument/2006/relationships/customXml" Target="../../customXml/item49.xml"/><Relationship Id="rId12" Type="http://schemas.openxmlformats.org/officeDocument/2006/relationships/image" Target="../media/image27.png"/><Relationship Id="rId2" Type="http://schemas.openxmlformats.org/officeDocument/2006/relationships/customXml" Target="../../customXml/item66.xml"/><Relationship Id="rId1" Type="http://schemas.openxmlformats.org/officeDocument/2006/relationships/customXml" Target="../../customXml/item38.xml"/><Relationship Id="rId6" Type="http://schemas.openxmlformats.org/officeDocument/2006/relationships/customXml" Target="../../customXml/item112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87.xml"/><Relationship Id="rId10" Type="http://schemas.openxmlformats.org/officeDocument/2006/relationships/customXml" Target="../../customXml/item39.xml"/><Relationship Id="rId4" Type="http://schemas.openxmlformats.org/officeDocument/2006/relationships/customXml" Target="../../customXml/item106.xml"/><Relationship Id="rId9" Type="http://schemas.openxmlformats.org/officeDocument/2006/relationships/customXml" Target="../../customXml/item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9" name="오른쪽 화살표 78"/>
          <p:cNvSpPr/>
          <p:nvPr/>
        </p:nvSpPr>
        <p:spPr>
          <a:xfrm rot="846375">
            <a:off x="5258375" y="3893621"/>
            <a:ext cx="1071731" cy="1449388"/>
          </a:xfrm>
          <a:prstGeom prst="rightArrow">
            <a:avLst/>
          </a:prstGeom>
          <a:gradFill flip="none" rotWithShape="1">
            <a:gsLst>
              <a:gs pos="0">
                <a:srgbClr val="F27724">
                  <a:shade val="30000"/>
                  <a:satMod val="115000"/>
                </a:srgbClr>
              </a:gs>
              <a:gs pos="50000">
                <a:srgbClr val="F27724">
                  <a:shade val="67500"/>
                  <a:satMod val="115000"/>
                </a:srgbClr>
              </a:gs>
              <a:gs pos="100000">
                <a:srgbClr val="F27724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73" y="2423097"/>
            <a:ext cx="3213093" cy="2338921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703" y="3940735"/>
            <a:ext cx="3116676" cy="23389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80915" y="909406"/>
            <a:ext cx="3213093" cy="2336795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 rot="20825223">
            <a:off x="5258374" y="1796813"/>
            <a:ext cx="1071731" cy="1449388"/>
          </a:xfrm>
          <a:prstGeom prst="rightArrow">
            <a:avLst/>
          </a:prstGeom>
          <a:gradFill flip="none" rotWithShape="1">
            <a:gsLst>
              <a:gs pos="0">
                <a:srgbClr val="F27724">
                  <a:shade val="30000"/>
                  <a:satMod val="115000"/>
                </a:srgbClr>
              </a:gs>
              <a:gs pos="50000">
                <a:srgbClr val="F27724">
                  <a:shade val="67500"/>
                  <a:satMod val="115000"/>
                </a:srgbClr>
              </a:gs>
              <a:gs pos="100000">
                <a:srgbClr val="F27724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9729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71" y="435344"/>
            <a:ext cx="8842203" cy="6422655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1.3.4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관리탭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고객관리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고객정보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고객의 정보를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</a:t>
            </a:r>
            <a:r>
              <a:rPr lang="ko-KR" altLang="en-US" sz="1000" dirty="0" err="1"/>
              <a:t>검색구분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- </a:t>
            </a:r>
            <a:r>
              <a:rPr lang="ko-KR" altLang="en-US" sz="1000" dirty="0"/>
              <a:t>검색의 기준이 될 </a:t>
            </a:r>
            <a:r>
              <a:rPr lang="ko-KR" altLang="en-US" sz="1000" dirty="0" smtClean="0"/>
              <a:t>고객의 </a:t>
            </a:r>
            <a:r>
              <a:rPr lang="ko-KR" altLang="en-US" sz="1000" dirty="0"/>
              <a:t>정보를 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  </a:t>
            </a:r>
            <a:r>
              <a:rPr lang="ko-KR" altLang="en-US" sz="1000" dirty="0"/>
              <a:t>선택한다</a:t>
            </a:r>
            <a:r>
              <a:rPr lang="en-US" altLang="ko-KR" sz="1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/>
              <a:t>③ 검색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- </a:t>
            </a:r>
            <a:r>
              <a:rPr lang="ko-KR" altLang="en-US" sz="1000" dirty="0" err="1"/>
              <a:t>검색구분과</a:t>
            </a:r>
            <a:r>
              <a:rPr lang="ko-KR" altLang="en-US" sz="1000" dirty="0"/>
              <a:t> 키워드를 기준으로 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  </a:t>
            </a:r>
            <a:r>
              <a:rPr lang="ko-KR" altLang="en-US" sz="1000" dirty="0"/>
              <a:t>검색해서 ④ 에 보여준다</a:t>
            </a:r>
            <a:r>
              <a:rPr lang="en-US" altLang="ko-KR" sz="1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/>
              <a:t>④ </a:t>
            </a:r>
            <a:r>
              <a:rPr lang="ko-KR" altLang="en-US" sz="1000" dirty="0" smtClean="0"/>
              <a:t>고객명단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- </a:t>
            </a:r>
            <a:r>
              <a:rPr lang="ko-KR" altLang="en-US" sz="1000" dirty="0" smtClean="0"/>
              <a:t>고객의 </a:t>
            </a:r>
            <a:r>
              <a:rPr lang="ko-KR" altLang="en-US" sz="1000" dirty="0"/>
              <a:t>목록을 보여준다</a:t>
            </a:r>
            <a:r>
              <a:rPr lang="en-US" altLang="ko-KR" sz="1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⑤ 고객 정보 관리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/>
              <a:t>고객의 정보를 등록</a:t>
            </a:r>
            <a:r>
              <a:rPr lang="en-US" altLang="ko-KR" sz="1000" dirty="0"/>
              <a:t>, </a:t>
            </a:r>
            <a:r>
              <a:rPr lang="ko-KR" altLang="en-US" sz="1000" dirty="0"/>
              <a:t>수정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삭제한다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662361" y="1478501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1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3329119" y="1294329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6531118" y="1229068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61" name="Callout"/>
          <p:cNvGrpSpPr/>
          <p:nvPr>
            <p:custDataLst>
              <p:custData r:id="rId4"/>
            </p:custDataLst>
          </p:nvPr>
        </p:nvGrpSpPr>
        <p:grpSpPr>
          <a:xfrm>
            <a:off x="3329117" y="1797977"/>
            <a:ext cx="320451" cy="319476"/>
            <a:chOff x="4283964" y="3147930"/>
            <a:chExt cx="320451" cy="319476"/>
          </a:xfrm>
        </p:grpSpPr>
        <p:sp>
          <p:nvSpPr>
            <p:cNvPr id="162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45" name="Callout"/>
          <p:cNvGrpSpPr/>
          <p:nvPr>
            <p:custDataLst>
              <p:custData r:id="rId5"/>
            </p:custDataLst>
          </p:nvPr>
        </p:nvGrpSpPr>
        <p:grpSpPr>
          <a:xfrm>
            <a:off x="662361" y="5566085"/>
            <a:ext cx="320451" cy="319476"/>
            <a:chOff x="4283964" y="3147930"/>
            <a:chExt cx="320451" cy="319476"/>
          </a:xfrm>
        </p:grpSpPr>
        <p:sp>
          <p:nvSpPr>
            <p:cNvPr id="46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43783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lfo24\Desktop\COMP_project\Document\UI_source\화면구성 예시\2.판매관리탭4-주문관리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2398" y="428604"/>
            <a:ext cx="8807116" cy="6400800"/>
          </a:xfrm>
          <a:prstGeom prst="rect">
            <a:avLst/>
          </a:prstGeom>
          <a:noFill/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1.3.5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관리탭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주문관리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주문정보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고객의 거래중인 주문내역을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이전 주문 내역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취소완료와 거래완료를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주문취소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고객의 주문을 삭제한다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 </a:t>
            </a:r>
            <a:endParaRPr lang="en-US" altLang="ko-KR" sz="1000" dirty="0" smtClean="0"/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502542" y="1383015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8080540" y="924642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511338" y="4200069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49269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lfo24\Desktop\COMP_project\Document\UI_source\화면구성 예시\2.판매관리탭5-정보관리pn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9275" y="457200"/>
            <a:ext cx="8628221" cy="6286500"/>
          </a:xfrm>
          <a:prstGeom prst="rect">
            <a:avLst/>
          </a:prstGeom>
          <a:noFill/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1.3.6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관리탭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정보관리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 업체정보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프로그램 사용자의 정보를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수정버튼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업체의 정보를 변경한다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2" name="Callout"/>
          <p:cNvGrpSpPr/>
          <p:nvPr>
            <p:custDataLst>
              <p:custData r:id="rId1"/>
            </p:custDataLst>
          </p:nvPr>
        </p:nvGrpSpPr>
        <p:grpSpPr>
          <a:xfrm>
            <a:off x="3652142" y="1548115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9" name="Callout"/>
          <p:cNvGrpSpPr/>
          <p:nvPr>
            <p:custDataLst>
              <p:custData r:id="rId2"/>
            </p:custDataLst>
          </p:nvPr>
        </p:nvGrpSpPr>
        <p:grpSpPr>
          <a:xfrm>
            <a:off x="4321340" y="4988642"/>
            <a:ext cx="320451" cy="319476"/>
            <a:chOff x="4283964" y="3147930"/>
            <a:chExt cx="320451" cy="319476"/>
          </a:xfrm>
        </p:grpSpPr>
        <p:sp>
          <p:nvSpPr>
            <p:cNvPr id="20" name="Circle"/>
            <p:cNvSpPr/>
            <p:nvPr>
              <p:custDataLst>
                <p:custData r:id="rId3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49269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fo24\Desktop\COMP_project\Document\UI_source\화면구성 예시\2.판매관리탭6-거래처관리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91124" y="435880"/>
            <a:ext cx="8750851" cy="6362084"/>
          </a:xfrm>
          <a:prstGeom prst="rect">
            <a:avLst/>
          </a:prstGeom>
          <a:noFill/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1.3.7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관리탭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거래처관리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거래처정보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거래처의 정보를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검색구분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검색의 기준이 될 거래처의 정보를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선택한다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검색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검색구분과 키워드를 기준으로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검색해서 ④ 에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④ 거래처명단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거래처의 목록을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⑤ 거래처 정보 관리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</a:t>
            </a:r>
            <a:r>
              <a:rPr lang="en-US" altLang="ko-KR" sz="1000" smtClean="0"/>
              <a:t>- </a:t>
            </a:r>
            <a:r>
              <a:rPr lang="ko-KR" altLang="en-US" sz="1000" smtClean="0"/>
              <a:t>거래처의 </a:t>
            </a:r>
            <a:r>
              <a:rPr lang="ko-KR" altLang="en-US" sz="1000" dirty="0" smtClean="0"/>
              <a:t>정보를 등록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수정</a:t>
            </a:r>
            <a:r>
              <a:rPr lang="en-US" altLang="ko-KR" sz="1000" dirty="0" smtClean="0"/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   </a:t>
            </a:r>
            <a:r>
              <a:rPr lang="ko-KR" altLang="en-US" sz="1000" dirty="0" smtClean="0"/>
              <a:t>삭제한다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grpSp>
        <p:nvGrpSpPr>
          <p:cNvPr id="13" name="Callout"/>
          <p:cNvGrpSpPr/>
          <p:nvPr>
            <p:custDataLst>
              <p:custData r:id="rId1"/>
            </p:custDataLst>
          </p:nvPr>
        </p:nvGrpSpPr>
        <p:grpSpPr>
          <a:xfrm>
            <a:off x="695312" y="1560879"/>
            <a:ext cx="320451" cy="319476"/>
            <a:chOff x="4283964" y="3147930"/>
            <a:chExt cx="320451" cy="319476"/>
          </a:xfrm>
        </p:grpSpPr>
        <p:sp>
          <p:nvSpPr>
            <p:cNvPr id="14" name="Circle"/>
            <p:cNvSpPr/>
            <p:nvPr>
              <p:custDataLst>
                <p:custData r:id="rId1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6" name="Callout"/>
          <p:cNvGrpSpPr/>
          <p:nvPr>
            <p:custDataLst>
              <p:custData r:id="rId2"/>
            </p:custDataLst>
          </p:nvPr>
        </p:nvGrpSpPr>
        <p:grpSpPr>
          <a:xfrm>
            <a:off x="3329119" y="1294329"/>
            <a:ext cx="320451" cy="319476"/>
            <a:chOff x="4283964" y="3147930"/>
            <a:chExt cx="320451" cy="319476"/>
          </a:xfrm>
        </p:grpSpPr>
        <p:sp>
          <p:nvSpPr>
            <p:cNvPr id="17" name="Circle"/>
            <p:cNvSpPr/>
            <p:nvPr>
              <p:custDataLst>
                <p:custData r:id="rId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9" name="Callout"/>
          <p:cNvGrpSpPr/>
          <p:nvPr>
            <p:custDataLst>
              <p:custData r:id="rId3"/>
            </p:custDataLst>
          </p:nvPr>
        </p:nvGrpSpPr>
        <p:grpSpPr>
          <a:xfrm>
            <a:off x="6531118" y="1229068"/>
            <a:ext cx="320451" cy="319476"/>
            <a:chOff x="4283964" y="3147930"/>
            <a:chExt cx="320451" cy="319476"/>
          </a:xfrm>
        </p:grpSpPr>
        <p:sp>
          <p:nvSpPr>
            <p:cNvPr id="22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24" name="Callout"/>
          <p:cNvGrpSpPr/>
          <p:nvPr>
            <p:custDataLst>
              <p:custData r:id="rId4"/>
            </p:custDataLst>
          </p:nvPr>
        </p:nvGrpSpPr>
        <p:grpSpPr>
          <a:xfrm>
            <a:off x="3329117" y="1797977"/>
            <a:ext cx="320451" cy="319476"/>
            <a:chOff x="4283964" y="3147930"/>
            <a:chExt cx="320451" cy="319476"/>
          </a:xfrm>
        </p:grpSpPr>
        <p:sp>
          <p:nvSpPr>
            <p:cNvPr id="25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27" name="Callout"/>
          <p:cNvGrpSpPr/>
          <p:nvPr>
            <p:custDataLst>
              <p:custData r:id="rId5"/>
            </p:custDataLst>
          </p:nvPr>
        </p:nvGrpSpPr>
        <p:grpSpPr>
          <a:xfrm>
            <a:off x="662361" y="5566085"/>
            <a:ext cx="320451" cy="319476"/>
            <a:chOff x="4283964" y="3147930"/>
            <a:chExt cx="320451" cy="319476"/>
          </a:xfrm>
        </p:grpSpPr>
        <p:sp>
          <p:nvSpPr>
            <p:cNvPr id="29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49269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46" y="450305"/>
            <a:ext cx="8745168" cy="6365909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1.1.1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프로그램 메뉴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프로그램에 관련된 메뉴로 구성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종료와 정보의 기능을 갖고 있다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탭 선택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구매자에게 보여줄 </a:t>
            </a:r>
            <a:r>
              <a:rPr lang="ko-KR" altLang="en-US" sz="1000" dirty="0" err="1" smtClean="0"/>
              <a:t>판매탭과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업체를 관리할 </a:t>
            </a:r>
            <a:r>
              <a:rPr lang="ko-KR" altLang="en-US" sz="1000" dirty="0" err="1" smtClean="0"/>
              <a:t>관리탭을</a:t>
            </a:r>
            <a:r>
              <a:rPr lang="ko-KR" altLang="en-US" sz="1000" dirty="0" smtClean="0"/>
              <a:t> 선택한다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로그인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판매업체의 </a:t>
            </a:r>
            <a:r>
              <a:rPr lang="en-US" altLang="ko-KR" sz="1000" dirty="0" smtClean="0"/>
              <a:t>ID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PW</a:t>
            </a:r>
            <a:r>
              <a:rPr lang="ko-KR" altLang="en-US" sz="1000" dirty="0" smtClean="0"/>
              <a:t>로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ko-KR" altLang="en-US" sz="1000" dirty="0" err="1" smtClean="0"/>
              <a:t>로그인을</a:t>
            </a:r>
            <a:r>
              <a:rPr lang="ko-KR" altLang="en-US" sz="1000" dirty="0" smtClean="0"/>
              <a:t> 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④ </a:t>
            </a:r>
            <a:r>
              <a:rPr lang="en-US" altLang="ko-KR" sz="1000" dirty="0" smtClean="0"/>
              <a:t>ID/PW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찾기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판매자의 </a:t>
            </a:r>
            <a:r>
              <a:rPr lang="en-US" altLang="ko-KR" sz="1000" dirty="0" smtClean="0"/>
              <a:t>ID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PW</a:t>
            </a:r>
            <a:r>
              <a:rPr lang="ko-KR" altLang="en-US" sz="1000" dirty="0" smtClean="0"/>
              <a:t>를 찾는다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308652" y="403756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3515099" y="2651711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5500684" y="2754064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61" name="Callout"/>
          <p:cNvGrpSpPr/>
          <p:nvPr>
            <p:custDataLst>
              <p:custData r:id="rId4"/>
            </p:custDataLst>
          </p:nvPr>
        </p:nvGrpSpPr>
        <p:grpSpPr>
          <a:xfrm>
            <a:off x="3580661" y="3538821"/>
            <a:ext cx="320451" cy="319476"/>
            <a:chOff x="4283964" y="3147930"/>
            <a:chExt cx="320451" cy="319476"/>
          </a:xfrm>
        </p:grpSpPr>
        <p:sp>
          <p:nvSpPr>
            <p:cNvPr id="162" name="Circle"/>
            <p:cNvSpPr/>
            <p:nvPr>
              <p:custDataLst>
                <p:custData r:id="rId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01122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539" y="2278441"/>
            <a:ext cx="4423560" cy="3778985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.1.2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- ID/PW </a:t>
            </a:r>
            <a:r>
              <a:rPr lang="ko-KR" altLang="en-US" dirty="0" smtClean="0"/>
              <a:t>찾기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ID/PW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찾을</a:t>
            </a:r>
            <a:r>
              <a:rPr lang="en-US" altLang="ko-KR" sz="1000" dirty="0" smtClean="0"/>
              <a:t> ID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PW</a:t>
            </a:r>
            <a:r>
              <a:rPr lang="ko-KR" altLang="en-US" sz="1000" dirty="0" smtClean="0"/>
              <a:t>를 선택한다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판매자 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찾는데 사용할 정보를 입력한다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</a:t>
            </a:r>
            <a:r>
              <a:rPr lang="en-US" altLang="ko-KR" sz="1000" dirty="0" smtClean="0"/>
              <a:t>ID </a:t>
            </a:r>
            <a:r>
              <a:rPr lang="ko-KR" altLang="en-US" sz="1000" dirty="0" smtClean="0"/>
              <a:t>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PW</a:t>
            </a:r>
            <a:r>
              <a:rPr lang="ko-KR" altLang="en-US" sz="1000" dirty="0" smtClean="0"/>
              <a:t>찾기 선택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나타난다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④ 확인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입력한 정보로 선택한 정보를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찾는다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4538201" y="2395702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4167316" y="3070410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4171382" y="4335855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61" name="Callout"/>
          <p:cNvGrpSpPr/>
          <p:nvPr>
            <p:custDataLst>
              <p:custData r:id="rId4"/>
            </p:custDataLst>
          </p:nvPr>
        </p:nvGrpSpPr>
        <p:grpSpPr>
          <a:xfrm>
            <a:off x="5240047" y="5075576"/>
            <a:ext cx="320451" cy="319476"/>
            <a:chOff x="4283964" y="3147930"/>
            <a:chExt cx="320451" cy="319476"/>
          </a:xfrm>
        </p:grpSpPr>
        <p:sp>
          <p:nvSpPr>
            <p:cNvPr id="162" name="Circle"/>
            <p:cNvSpPr/>
            <p:nvPr>
              <p:custDataLst>
                <p:custData r:id="rId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99884" y="802688"/>
            <a:ext cx="3019048" cy="238095"/>
          </a:xfrm>
          <a:prstGeom prst="rect">
            <a:avLst/>
          </a:prstGeom>
        </p:spPr>
      </p:pic>
      <p:cxnSp>
        <p:nvCxnSpPr>
          <p:cNvPr id="46" name="직선 연결선 45"/>
          <p:cNvCxnSpPr/>
          <p:nvPr/>
        </p:nvCxnSpPr>
        <p:spPr>
          <a:xfrm>
            <a:off x="4461958" y="1168207"/>
            <a:ext cx="3588348" cy="956234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279301" y="1237129"/>
            <a:ext cx="2359528" cy="4661647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9040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18" y="417188"/>
            <a:ext cx="8820076" cy="6432143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1.2.1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판매탭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제품조회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/>
              <a:t> </a:t>
            </a:r>
            <a:r>
              <a:rPr lang="ko-KR" altLang="en-US" sz="1000" dirty="0" err="1" smtClean="0"/>
              <a:t>제품조회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주문을 위한 각 제품을 조회한다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주문 구성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주문에 필요한 항목을 </a:t>
            </a:r>
            <a:r>
              <a:rPr lang="ko-KR" altLang="en-US" sz="1000" dirty="0" err="1" smtClean="0"/>
              <a:t>메뉴별로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선택해서 조회한다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제품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</a:t>
            </a:r>
            <a:r>
              <a:rPr lang="ko-KR" altLang="en-US" sz="1000" dirty="0" smtClean="0"/>
              <a:t>선택한 메뉴의 제품에 대한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이미지들이 보이고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클릭하면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상세 정보를 볼 수 있다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④ 페이지 버튼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이전페이지와 다음페이지를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조회한다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181685" y="517583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295006" y="1002500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2458698" y="831048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61" name="Callout"/>
          <p:cNvGrpSpPr/>
          <p:nvPr>
            <p:custDataLst>
              <p:custData r:id="rId4"/>
            </p:custDataLst>
          </p:nvPr>
        </p:nvGrpSpPr>
        <p:grpSpPr>
          <a:xfrm>
            <a:off x="4700330" y="6279315"/>
            <a:ext cx="320451" cy="319476"/>
            <a:chOff x="4283964" y="3147930"/>
            <a:chExt cx="320451" cy="319476"/>
          </a:xfrm>
        </p:grpSpPr>
        <p:sp>
          <p:nvSpPr>
            <p:cNvPr id="162" name="Circle"/>
            <p:cNvSpPr/>
            <p:nvPr>
              <p:custDataLst>
                <p:custData r:id="rId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852" y="1047910"/>
            <a:ext cx="1232700" cy="1232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94" y="1035210"/>
            <a:ext cx="1232700" cy="1232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071" y="1077080"/>
            <a:ext cx="1190829" cy="11908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977" y="1039685"/>
            <a:ext cx="1228223" cy="122822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078" y="2365978"/>
            <a:ext cx="1228122" cy="122812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219" y="2365978"/>
            <a:ext cx="1228122" cy="122812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071" y="2365978"/>
            <a:ext cx="1228122" cy="122812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923" y="2353822"/>
            <a:ext cx="1240277" cy="124027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852" y="3679468"/>
            <a:ext cx="1214472" cy="121447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893" y="3651000"/>
            <a:ext cx="1242940" cy="124294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071" y="3651000"/>
            <a:ext cx="1242940" cy="124294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431" y="3652170"/>
            <a:ext cx="1241769" cy="124176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105" y="4964795"/>
            <a:ext cx="1216219" cy="121621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219" y="4949267"/>
            <a:ext cx="1231747" cy="123174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579" y="4965700"/>
            <a:ext cx="1215314" cy="121531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432" y="4964795"/>
            <a:ext cx="1216218" cy="12162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4388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fo24\Desktop\COMP_project\Document\UI_source\화면구성 예시\1.판매탭1-제품조회(Sub)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53000" y="2316162"/>
            <a:ext cx="3811588" cy="4287838"/>
          </a:xfrm>
          <a:prstGeom prst="rect">
            <a:avLst/>
          </a:prstGeom>
          <a:noFill/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1.2.2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제품조회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제품정보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제품정보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이미지에 해당하는 제품정보를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보여준다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제품 </a:t>
            </a:r>
            <a:r>
              <a:rPr lang="ko-KR" altLang="en-US" sz="1000" dirty="0" smtClean="0"/>
              <a:t>선</a:t>
            </a:r>
            <a:r>
              <a:rPr lang="ko-KR" altLang="en-US" sz="1000" dirty="0" smtClean="0"/>
              <a:t>택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주문하기에 들어갈 </a:t>
            </a:r>
            <a:r>
              <a:rPr lang="ko-KR" altLang="en-US" sz="1000" smtClean="0"/>
              <a:t>제품이 선택된다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5197023" y="2931911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290" y="644525"/>
            <a:ext cx="2708663" cy="2216179"/>
          </a:xfrm>
          <a:prstGeom prst="rect">
            <a:avLst/>
          </a:prstGeom>
        </p:spPr>
      </p:pic>
      <p:cxnSp>
        <p:nvCxnSpPr>
          <p:cNvPr id="46" name="직선 연결선 45"/>
          <p:cNvCxnSpPr/>
          <p:nvPr/>
        </p:nvCxnSpPr>
        <p:spPr>
          <a:xfrm>
            <a:off x="3711388" y="788894"/>
            <a:ext cx="4948518" cy="1326777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986118" y="3065929"/>
            <a:ext cx="3836894" cy="3352800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Callout"/>
          <p:cNvGrpSpPr/>
          <p:nvPr>
            <p:custDataLst>
              <p:custData r:id="rId2"/>
            </p:custDataLst>
          </p:nvPr>
        </p:nvGrpSpPr>
        <p:grpSpPr>
          <a:xfrm>
            <a:off x="6225906" y="6019000"/>
            <a:ext cx="320451" cy="319476"/>
            <a:chOff x="4283964" y="3147930"/>
            <a:chExt cx="320451" cy="319476"/>
          </a:xfrm>
        </p:grpSpPr>
        <p:sp>
          <p:nvSpPr>
            <p:cNvPr id="14" name="Circle"/>
            <p:cNvSpPr/>
            <p:nvPr>
              <p:custDataLst>
                <p:custData r:id="rId3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65433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18" y="444204"/>
            <a:ext cx="8786910" cy="6378112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1.2.3</a:t>
            </a:r>
            <a:endParaRPr lang="en-US" altLang="ko-KR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/>
              <a:t>판매탭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 smtClean="0"/>
              <a:t>주문신청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고객 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고객 정보와 주문 정보를 입력한다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제품 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제품별 이름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금액이 입력된다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주문 신청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err="1" smtClean="0"/>
              <a:t>입력받은</a:t>
            </a:r>
            <a:r>
              <a:rPr lang="ko-KR" altLang="en-US" sz="1000" dirty="0" smtClean="0"/>
              <a:t> 정보로 주문을 생성한다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④ 총 주문 금액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제품별 금액을 모두 더한 값이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입력된다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647829" y="1638239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2998919" y="864016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1134039" y="5127980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61" name="Callout"/>
          <p:cNvGrpSpPr/>
          <p:nvPr>
            <p:custDataLst>
              <p:custData r:id="rId4"/>
            </p:custDataLst>
          </p:nvPr>
        </p:nvGrpSpPr>
        <p:grpSpPr>
          <a:xfrm>
            <a:off x="7026839" y="5797942"/>
            <a:ext cx="320451" cy="319476"/>
            <a:chOff x="4283964" y="3147930"/>
            <a:chExt cx="320451" cy="319476"/>
          </a:xfrm>
        </p:grpSpPr>
        <p:sp>
          <p:nvSpPr>
            <p:cNvPr id="162" name="Circle"/>
            <p:cNvSpPr/>
            <p:nvPr>
              <p:custDataLst>
                <p:custData r:id="rId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85524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79" y="417694"/>
            <a:ext cx="8524995" cy="6397614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1.3.1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관리탭</a:t>
            </a:r>
            <a:r>
              <a:rPr lang="ko-KR" altLang="en-US" dirty="0" smtClean="0"/>
              <a:t> 로그인 후 </a:t>
            </a:r>
            <a:r>
              <a:rPr lang="ko-KR" altLang="en-US" dirty="0" err="1" smtClean="0"/>
              <a:t>요약화면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로그인 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로그인 시간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판매자</a:t>
            </a:r>
            <a:r>
              <a:rPr lang="en-US" altLang="ko-KR" sz="1000" dirty="0" smtClean="0"/>
              <a:t>ID,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판매자이름을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공지사항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프로그램 개발 업체의 전달 사항을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주문내역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요약</a:t>
            </a:r>
            <a:r>
              <a:rPr lang="en-US" altLang="ko-KR" sz="1000" dirty="0" smtClean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당일 </a:t>
            </a:r>
            <a:r>
              <a:rPr lang="ko-KR" altLang="en-US" sz="1000" dirty="0" err="1" smtClean="0"/>
              <a:t>주문내역의</a:t>
            </a:r>
            <a:r>
              <a:rPr lang="ko-KR" altLang="en-US" sz="1000" dirty="0" smtClean="0"/>
              <a:t>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이름</a:t>
            </a:r>
            <a:r>
              <a:rPr lang="en-US" altLang="ko-KR" sz="1000" dirty="0" smtClean="0"/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금액을 간략하게 보여준다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④ 페이지 이동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판매자관리탭으로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이동한다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⑤ 판매실적 요약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err="1" smtClean="0"/>
              <a:t>주차별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매출금액과</a:t>
            </a:r>
            <a:r>
              <a:rPr lang="ko-KR" altLang="en-US" sz="1000" dirty="0" smtClean="0"/>
              <a:t> 월별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        매출금액을 보여준다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847790" y="1014440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1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940515" y="1865742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914706" y="3972820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61" name="Callout"/>
          <p:cNvGrpSpPr/>
          <p:nvPr>
            <p:custDataLst>
              <p:custData r:id="rId4"/>
            </p:custDataLst>
          </p:nvPr>
        </p:nvGrpSpPr>
        <p:grpSpPr>
          <a:xfrm>
            <a:off x="940515" y="6079898"/>
            <a:ext cx="320451" cy="319476"/>
            <a:chOff x="4283964" y="3147930"/>
            <a:chExt cx="320451" cy="319476"/>
          </a:xfrm>
        </p:grpSpPr>
        <p:sp>
          <p:nvSpPr>
            <p:cNvPr id="162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164" name="Callout"/>
          <p:cNvGrpSpPr/>
          <p:nvPr>
            <p:custDataLst>
              <p:custData r:id="rId5"/>
            </p:custDataLst>
          </p:nvPr>
        </p:nvGrpSpPr>
        <p:grpSpPr>
          <a:xfrm>
            <a:off x="5500684" y="842988"/>
            <a:ext cx="320451" cy="319476"/>
            <a:chOff x="4283964" y="3147930"/>
            <a:chExt cx="320451" cy="319476"/>
          </a:xfrm>
        </p:grpSpPr>
        <p:sp>
          <p:nvSpPr>
            <p:cNvPr id="165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1493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63" y="450573"/>
            <a:ext cx="8776763" cy="6380922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1.3.2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관리탭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재고관리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제품정보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제품에 대한 정보를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</a:t>
            </a:r>
            <a:r>
              <a:rPr lang="ko-KR" altLang="en-US" sz="1000" dirty="0" err="1" smtClean="0"/>
              <a:t>검색구분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검색의 기준이 될 제품의 정보를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선택한다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검색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</a:t>
            </a: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검색구분과</a:t>
            </a:r>
            <a:r>
              <a:rPr lang="ko-KR" altLang="en-US" sz="1000" dirty="0" smtClean="0"/>
              <a:t> 키워드를 기준으로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/>
              <a:t>검색해서 ④ </a:t>
            </a:r>
            <a:r>
              <a:rPr lang="ko-KR" altLang="en-US" sz="1000" dirty="0" smtClean="0"/>
              <a:t>에 보여준다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④ </a:t>
            </a:r>
            <a:r>
              <a:rPr lang="ko-KR" altLang="en-US" sz="1000" dirty="0" err="1" smtClean="0"/>
              <a:t>제품리스트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제품의 목록을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/>
              <a:t>⑤ </a:t>
            </a:r>
            <a:r>
              <a:rPr lang="ko-KR" altLang="en-US" sz="1000" dirty="0" smtClean="0"/>
              <a:t>제품 정보 </a:t>
            </a:r>
            <a:r>
              <a:rPr lang="ko-KR" altLang="en-US" sz="1000" dirty="0"/>
              <a:t>관리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- </a:t>
            </a:r>
            <a:r>
              <a:rPr lang="ko-KR" altLang="en-US" sz="1000" dirty="0" smtClean="0"/>
              <a:t>제품의 </a:t>
            </a:r>
            <a:r>
              <a:rPr lang="ko-KR" altLang="en-US" sz="1000" dirty="0"/>
              <a:t>정보를 등록</a:t>
            </a:r>
            <a:r>
              <a:rPr lang="en-US" altLang="ko-KR" sz="1000" dirty="0"/>
              <a:t>, </a:t>
            </a:r>
            <a:r>
              <a:rPr lang="ko-KR" altLang="en-US" sz="1000" dirty="0"/>
              <a:t>수정</a:t>
            </a:r>
            <a:r>
              <a:rPr lang="en-US" altLang="ko-KR" sz="1000" dirty="0"/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   </a:t>
            </a:r>
            <a:r>
              <a:rPr lang="ko-KR" altLang="en-US" sz="1000" dirty="0"/>
              <a:t>삭제한다</a:t>
            </a:r>
            <a:r>
              <a:rPr lang="en-US" altLang="ko-KR" sz="1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000" dirty="0" smtClean="0"/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641888" y="1614430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1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3271767" y="1257613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6515679" y="1218689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61" name="Callout"/>
          <p:cNvGrpSpPr/>
          <p:nvPr>
            <p:custDataLst>
              <p:custData r:id="rId4"/>
            </p:custDataLst>
          </p:nvPr>
        </p:nvGrpSpPr>
        <p:grpSpPr>
          <a:xfrm>
            <a:off x="3271769" y="1760836"/>
            <a:ext cx="320451" cy="319476"/>
            <a:chOff x="4283964" y="3147930"/>
            <a:chExt cx="320451" cy="319476"/>
          </a:xfrm>
        </p:grpSpPr>
        <p:sp>
          <p:nvSpPr>
            <p:cNvPr id="162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46" name="Callout"/>
          <p:cNvGrpSpPr/>
          <p:nvPr>
            <p:custDataLst>
              <p:custData r:id="rId5"/>
            </p:custDataLst>
          </p:nvPr>
        </p:nvGrpSpPr>
        <p:grpSpPr>
          <a:xfrm>
            <a:off x="712056" y="5619093"/>
            <a:ext cx="320451" cy="319476"/>
            <a:chOff x="4283964" y="3147930"/>
            <a:chExt cx="320451" cy="319476"/>
          </a:xfrm>
        </p:grpSpPr>
        <p:sp>
          <p:nvSpPr>
            <p:cNvPr id="47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89940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84" y="440897"/>
            <a:ext cx="8826590" cy="6415697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1.3.3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관리탭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매출관리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 월 판매량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주문량을 토대로 </a:t>
            </a:r>
            <a:r>
              <a:rPr lang="ko-KR" altLang="en-US" sz="1000" dirty="0" err="1" smtClean="0"/>
              <a:t>주차별</a:t>
            </a:r>
            <a:r>
              <a:rPr lang="ko-KR" altLang="en-US" sz="1000" dirty="0" smtClean="0"/>
              <a:t> 그래프를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월 매출 분포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금액별로 주문량을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월 매출액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err="1" smtClean="0"/>
              <a:t>주문금액을</a:t>
            </a:r>
            <a:r>
              <a:rPr lang="ko-KR" altLang="en-US" sz="1000" dirty="0" smtClean="0"/>
              <a:t> 토대로 그래프를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보여준다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④ </a:t>
            </a:r>
            <a:r>
              <a:rPr lang="ko-KR" altLang="en-US" sz="1000" dirty="0" err="1" smtClean="0"/>
              <a:t>부품별</a:t>
            </a:r>
            <a:r>
              <a:rPr lang="ko-KR" altLang="en-US" sz="1000" dirty="0" smtClean="0"/>
              <a:t> 매출 순위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제품별로 가장 많은 주문량을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 </a:t>
            </a:r>
            <a:r>
              <a:rPr lang="ko-KR" altLang="en-US" sz="1000" dirty="0" smtClean="0"/>
              <a:t>추려서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⑤ 연 매출액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-</a:t>
            </a:r>
            <a:r>
              <a:rPr lang="ko-KR" altLang="en-US" sz="1000" dirty="0" smtClean="0"/>
              <a:t>기본 설정은 </a:t>
            </a:r>
            <a:r>
              <a:rPr lang="en-US" altLang="ko-KR" sz="1000" dirty="0" smtClean="0"/>
              <a:t>”</a:t>
            </a:r>
            <a:r>
              <a:rPr lang="ko-KR" altLang="en-US" sz="1000" dirty="0" smtClean="0"/>
              <a:t>회원 아이디</a:t>
            </a:r>
            <a:r>
              <a:rPr lang="en-US" altLang="ko-KR" sz="1000" dirty="0" smtClean="0"/>
              <a:t>’s Page”</a:t>
            </a:r>
            <a:r>
              <a:rPr lang="ko-KR" altLang="en-US" sz="1000" dirty="0" smtClean="0"/>
              <a:t>로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구성한다</a:t>
            </a:r>
            <a:r>
              <a:rPr lang="en-US" altLang="ko-KR" sz="1000" dirty="0" smtClean="0"/>
              <a:t>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 ( </a:t>
            </a:r>
            <a:r>
              <a:rPr lang="ko-KR" altLang="en-US" sz="1000" dirty="0" err="1" smtClean="0"/>
              <a:t>비로그인</a:t>
            </a:r>
            <a:r>
              <a:rPr lang="ko-KR" altLang="en-US" sz="1000" dirty="0" smtClean="0"/>
              <a:t> 시</a:t>
            </a:r>
            <a:r>
              <a:rPr lang="en-US" altLang="ko-KR" sz="1000" dirty="0" smtClean="0"/>
              <a:t>, “</a:t>
            </a:r>
            <a:r>
              <a:rPr lang="en-US" altLang="ko-KR" sz="1000" dirty="0" err="1" smtClean="0"/>
              <a:t>PS.Page</a:t>
            </a:r>
            <a:r>
              <a:rPr lang="en-US" altLang="ko-KR" sz="1000" dirty="0" smtClean="0"/>
              <a:t>”</a:t>
            </a:r>
            <a:r>
              <a:rPr lang="ko-KR" altLang="en-US" sz="1000" dirty="0" smtClean="0"/>
              <a:t>로 표시</a:t>
            </a:r>
            <a:r>
              <a:rPr lang="en-US" altLang="ko-KR" sz="1000" dirty="0" smtClean="0"/>
              <a:t>)</a:t>
            </a:r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1321928" y="1059001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1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3557816" y="1068526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6870329" y="1068526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61" name="Callout"/>
          <p:cNvGrpSpPr/>
          <p:nvPr>
            <p:custDataLst>
              <p:custData r:id="rId4"/>
            </p:custDataLst>
          </p:nvPr>
        </p:nvGrpSpPr>
        <p:grpSpPr>
          <a:xfrm>
            <a:off x="729926" y="3802668"/>
            <a:ext cx="320451" cy="319476"/>
            <a:chOff x="4283964" y="3147930"/>
            <a:chExt cx="320451" cy="319476"/>
          </a:xfrm>
        </p:grpSpPr>
        <p:sp>
          <p:nvSpPr>
            <p:cNvPr id="162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164" name="Callout"/>
          <p:cNvGrpSpPr/>
          <p:nvPr>
            <p:custDataLst>
              <p:custData r:id="rId5"/>
            </p:custDataLst>
          </p:nvPr>
        </p:nvGrpSpPr>
        <p:grpSpPr>
          <a:xfrm>
            <a:off x="6812671" y="3814382"/>
            <a:ext cx="320451" cy="319476"/>
            <a:chOff x="4283964" y="3147930"/>
            <a:chExt cx="320451" cy="319476"/>
          </a:xfrm>
        </p:grpSpPr>
        <p:sp>
          <p:nvSpPr>
            <p:cNvPr id="165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34697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스토리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스토리보드" id="{8099603D-1BE1-4B6A-908A-4AF7E08E24D0}" vid="{621F26AD-25D5-4C4F-8BBC-5A17BFE16C3F}"/>
    </a:ext>
  </a:extLst>
</a:theme>
</file>

<file path=ppt/theme/theme2.xml><?xml version="1.0" encoding="utf-8"?>
<a:theme xmlns:a="http://schemas.openxmlformats.org/drawingml/2006/main" name="2.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.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0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0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0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0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0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0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1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1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1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1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1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1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3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8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4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DBFC18C8-41F2-4B67-ACD8-B4F649599337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1C58624C-ADD7-4638-9F03-50B6B0125115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3C2A0945-4362-41A2-990F-E920693D0CA2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6260AC0F-4508-4430-BA12-847F69BCCF50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0058B53A-1646-43DF-A09E-5B7ECDD1343F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4C110DA4-838D-485D-9522-3AE017EA91BB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00284BA1-76DC-4304-8924-639E629F92EA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8587DE98-B823-4671-8421-AEFBBB189344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D5D1CCD8-856F-4AAF-AB27-FCEEA51943BA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FED77ACA-A391-4822-BEF5-924372A3425F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F0CBAB2F-75D2-4967-A27F-6965E3ED1778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6F15D997-6428-479A-B003-F79781CF55F4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441C7EBE-B1F1-437D-A1A7-982CD016269C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766AAA37-C280-4DC8-8509-D7D6C194E5E2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D828C4B5-7600-47DF-839B-3BBB7781697F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96233AC8-4828-4C3E-8BAA-3E77009FB5EA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C25A3B5F-7FB7-4E8E-8C1B-FE0B9A3E8DB1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0EDAB4CF-04B1-453E-BF4F-263E04F8688F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7436C3C2-62DC-431D-8B09-2D994F837C18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1486B02C-8CA8-4F9A-B4EB-C902A5F59C7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B480FC82-3169-4C85-9FC9-6C3520CF1ADC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FD116327-F1B7-432D-85A9-86B2CC29F909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8EDC32C9-43BE-46C7-9EB2-520A513BD87F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CBD75DB4-3633-4E3E-B326-F275DFDB66AF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FAB399A9-BA87-438F-8948-9666816087A6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735154BF-5FB2-4A42-9F50-5688C44EA915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B06BA414-8851-4C1D-86A5-61BD61A5ABF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B853E70-C52C-4C96-B715-5B968D2A994D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F8966AEF-05C9-4F9E-ACC0-C77A7D3EC4A2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4B2B6207-F426-47B3-B4AC-6480BED58F4D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674F586C-3D4C-4BFE-B70F-20542F1925F6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9B569E01-A437-4345-B3AE-325E5C4684C7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0F220257-F99E-4E47-AD44-65D24C457664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EA59DCB8-0416-4CDF-B7A8-3408237CE9AF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6C28E3CC-A396-469F-8032-53D7143813C3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D5C3212D-E796-40B4-9DF4-64C7020EEC39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02F00EB1-4575-4249-800D-2D14D24AEC5B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58E85928-2B8F-490C-9347-5C47C3112D6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250E77D-4307-4DF6-B5B0-A84E72ED7F70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9F9D5C54-1675-4957-93CF-3A95802A5BCB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737DBCAA-FD86-4EB1-AB9D-7F9F9C697E90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6ED08AE2-393B-4601-A237-BFEBEB86ED97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F0405DDA-F797-490F-9D04-6B64C56B9E95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8A29F272-F02E-43A1-8757-98E7B6E22759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C3959990-BEDE-4342-8909-D2CC7843CB1A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2B8239E4-F3AC-4E73-B621-3377998C1E74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3BEE128F-DCA4-40C0-8AB8-CBBC4CBDEC86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FF693739-48CE-428A-A9E2-6DC984D9B3FA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57009A2F-813A-4612-AA9D-4FFAC39B82A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A460F31-B773-4067-B036-332848DF28B9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214A0574-B4FE-4ED0-8624-A8CD52601755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58531759-097F-466E-9EAE-BE5F2D403745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11598C92-4116-4A08-8F58-D57ED2239CCE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9A2A8AD0-14C2-4198-95FA-7CA78E84BB0E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237C6A13-5570-4035-A906-49AEDEF159FC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F06EC21E-1461-4C90-A408-E9BD4F8C6B5E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6AD84BE9-0868-4CB2-8303-2FC4DD2D5CFA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5A54DE4D-E8D6-437C-BFA0-88D994E5BBDE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B15524AA-E671-4093-91E6-11A39F89BE8A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665E4BBE-7760-4142-A7BE-17AB5980C22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E04FC52-D4ED-44E8-B67A-EE8096314BAA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BF3BA2C0-1BC0-4EE1-A0B3-3C1162A3C6D5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98ED19BC-F2BE-474D-AE6A-03F6010F09B7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7346DCBA-97EA-402E-B18D-E1C727EC93DD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9E886169-7898-408A-A588-DC201EC0A018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C64F239C-3EF9-4D6D-A2BC-C935A2E33DF3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E3F9A2DC-3D79-46E6-A128-95D153FF0A57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A0472940-DB88-4113-B969-16EA24F7EB7F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DB943CB5-6ECD-4BD5-A62D-6B81C42065C2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1687C12C-A316-4385-BDC5-EC5A54A01DFA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6C369A29-791E-40A4-B896-725D656F621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B567D2A-71FA-480A-800B-2D3CC4803E30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D76D1104-82AB-4388-82F3-A2CDEB01CFFA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FF490F7A-7175-4DBD-85E3-7747FC7592B9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DBBAE149-4048-407F-90E7-559BE2D44973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F6790068-EEA9-4B57-8D8F-B9B0BF431A70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98F2AC4D-1065-4E36-8E34-ADCADB80A35E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99D7A4E8-9013-43F4-9025-79641E2FD4AD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ED3D69ED-38A9-48C8-B05E-83772337A98C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B8B89DFC-14C8-4A9F-A15A-190159CF0CFE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5B12EFFA-8596-4679-8A5C-E1D50D2F072F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A506862E-DD0E-4463-9537-58549E145A3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061016BA-8104-4015-8EC7-33408200BF3F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D093DAC0-100F-4B88-AD30-6096F80046F1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E6534C85-3FCF-4A96-A817-5FAEA8C983EC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0ABEA74B-FF86-455C-8A72-E51D65593505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0E6EDFFA-7DB4-478C-B4A0-D5E156E272F2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F2328595-B94A-4766-A678-942BFE76529D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2E449097-FA9E-4910-B718-70633402799D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45E97D65-6343-4570-8097-EA7E7BF9672F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1ACBFFF3-A1FA-4A8A-A886-2045487CFD4F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54B2E962-2282-4EA5-98DB-CDA924B11B85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40484B2B-32CA-4908-A849-9B88CBDFDD72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B4FE2F49-6183-4BEB-8E3F-2E3F7B41D332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FC3C3428-BA7F-4803-BE5A-3645D87A3A6C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24CC90C9-DCFC-4768-840C-0D3A65CEFB1A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8B4C81AF-3B4B-4CC7-9167-93AD49568C20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FCAB2D3C-D644-40DE-B890-52EBFBEE6679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21402A0C-EF81-416F-B759-93323EDF6668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AE950B5B-F665-44E1-BC8D-E1ED5D08048D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065B6D8A-DC5B-4E01-B4D6-F91111928221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7FE5D889-C566-4205-8BB7-607167187A6D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32ECFB9B-BC23-44D4-BB12-77EB94DEDC48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436FFD07-9F07-4E04-BCEA-334C1946BE04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4D978272-033F-42C0-945F-26C45B05BB06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993CB5E4-ADDE-47D6-9231-FAC0EDC10899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4C52FBD4-EF61-4C3F-833A-627EDCD6163F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9A549DBF-0857-4182-A576-C9C6519C6A3E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E73954B7-8733-4015-BBE9-68F0EBC1DC98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2487B05E-F758-49B5-914B-37AD8930ED02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B9EF3FF1-AB90-46CE-9292-50C2C5E9F7FC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4E2C718C-25E1-456F-90E3-4B831D06B6F8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F232015F-DAF1-45FF-BD7C-647A088BFD71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52C22ECF-CB94-4099-8D5D-534B8A0F76FA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EABA044C-F855-4F2D-8541-8B12F3450E9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스토리보드</Template>
  <TotalTime>357</TotalTime>
  <Words>730</Words>
  <Application>Microsoft Office PowerPoint</Application>
  <PresentationFormat>사용자 지정</PresentationFormat>
  <Paragraphs>201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스토리보드</vt:lpstr>
      <vt:lpstr>2.</vt:lpstr>
      <vt:lpstr>3.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Dongjun Sin</dc:creator>
  <cp:lastModifiedBy>Customer</cp:lastModifiedBy>
  <cp:revision>70</cp:revision>
  <cp:lastPrinted>2019-11-10T13:59:33Z</cp:lastPrinted>
  <dcterms:created xsi:type="dcterms:W3CDTF">2019-11-10T08:10:30Z</dcterms:created>
  <dcterms:modified xsi:type="dcterms:W3CDTF">2019-11-11T08:32:38Z</dcterms:modified>
</cp:coreProperties>
</file>