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78" r:id="rId2"/>
    <p:sldId id="279" r:id="rId3"/>
    <p:sldId id="288" r:id="rId4"/>
    <p:sldId id="267" r:id="rId5"/>
    <p:sldId id="310" r:id="rId6"/>
    <p:sldId id="281" r:id="rId7"/>
    <p:sldId id="292" r:id="rId8"/>
    <p:sldId id="297" r:id="rId9"/>
    <p:sldId id="294" r:id="rId10"/>
    <p:sldId id="295" r:id="rId11"/>
    <p:sldId id="282" r:id="rId12"/>
    <p:sldId id="299" r:id="rId13"/>
    <p:sldId id="313" r:id="rId14"/>
    <p:sldId id="304" r:id="rId15"/>
    <p:sldId id="312" r:id="rId16"/>
    <p:sldId id="306" r:id="rId17"/>
    <p:sldId id="318" r:id="rId18"/>
    <p:sldId id="321" r:id="rId19"/>
    <p:sldId id="320" r:id="rId20"/>
    <p:sldId id="317" r:id="rId21"/>
    <p:sldId id="305" r:id="rId22"/>
    <p:sldId id="315" r:id="rId23"/>
    <p:sldId id="308" r:id="rId24"/>
    <p:sldId id="316" r:id="rId25"/>
    <p:sldId id="322" r:id="rId26"/>
    <p:sldId id="324" r:id="rId27"/>
    <p:sldId id="325" r:id="rId28"/>
    <p:sldId id="323" r:id="rId29"/>
    <p:sldId id="302" r:id="rId30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7"/>
    <a:srgbClr val="272123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7" autoAdjust="0"/>
    <p:restoredTop sz="98113" autoAdjust="0"/>
  </p:normalViewPr>
  <p:slideViewPr>
    <p:cSldViewPr>
      <p:cViewPr varScale="1">
        <p:scale>
          <a:sx n="111" d="100"/>
          <a:sy n="111" d="100"/>
        </p:scale>
        <p:origin x="186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97AE8-817E-43F2-8E17-62EDFDD5A7A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A1E06-9523-4D0F-B6D8-5CC386386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9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제목 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목차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2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4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7588"/>
            <a:ext cx="3333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COMP</a:t>
            </a:r>
          </a:p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2377916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신동준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조수한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3" y="2226522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55852" y="1700808"/>
            <a:ext cx="39045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 목적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요구사항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일정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환경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구조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 구조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UI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및 기능 설명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</a:t>
            </a:r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session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8114" y="1708519"/>
            <a:ext cx="71287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매출은 판매량과 매출액을 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월로 구분하여 확인할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연 내 월간 매출 분포를 확인할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 구분 별 매출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위의 정보를 확인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매출 관련 정보는 완료된 주문을 토대로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10" name="TextBox 9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개발 일정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Calendar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Calendar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Calendar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24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개발 환경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Setting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32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Setting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8114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운영체제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Windows 10 Home 64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비트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DBMS : Oracle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11g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및 설계 도구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Eclipse,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sql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developer,			 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ERWin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Data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Modeler,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SceneBuilder-8.5.0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언어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Java 1.8, JavaFX</a:t>
            </a:r>
          </a:p>
        </p:txBody>
      </p:sp>
    </p:spTree>
    <p:extLst>
      <p:ext uri="{BB962C8B-B14F-4D97-AF65-F5344CB8AC3E}">
        <p14:creationId xmlns:p14="http://schemas.microsoft.com/office/powerpoint/2010/main" val="7504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000" b="1" dirty="0" err="1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DataBase</a:t>
              </a:r>
              <a:r>
                <a:rPr lang="en-US" altLang="ko-KR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 </a:t>
              </a: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구조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DB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0000"/>
            <a:ext cx="626131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3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 보드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103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Logical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0" y="1620000"/>
            <a:ext cx="565377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6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프로그램 목적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Program propose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Physical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0" y="1620000"/>
            <a:ext cx="645759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9000"/>
            <a:ext cx="3600000" cy="1260080"/>
            <a:chOff x="3720990" y="3152001"/>
            <a:chExt cx="1710368" cy="1397137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프로그램 구조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72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Setting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8114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운영체제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Windows 10 Home 64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비트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DBMS : Oracle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11g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및 설계 도구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Eclipse,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sql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developer,			 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ERWin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Data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Modeler,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SceneBuilder-8.5.0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언어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Java 1.8, JavaFX</a:t>
            </a:r>
          </a:p>
        </p:txBody>
      </p:sp>
    </p:spTree>
    <p:extLst>
      <p:ext uri="{BB962C8B-B14F-4D97-AF65-F5344CB8AC3E}">
        <p14:creationId xmlns:p14="http://schemas.microsoft.com/office/powerpoint/2010/main" val="42200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9000"/>
            <a:ext cx="3600000" cy="1260080"/>
            <a:chOff x="3720990" y="3152001"/>
            <a:chExt cx="1710368" cy="1397137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및 기능 설명 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72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84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Setting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5992815" cy="4500000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stCxn id="31" idx="1"/>
          </p:cNvCxnSpPr>
          <p:nvPr/>
        </p:nvCxnSpPr>
        <p:spPr>
          <a:xfrm flipH="1">
            <a:off x="1835696" y="1968808"/>
            <a:ext cx="504056" cy="200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339752" y="1824792"/>
            <a:ext cx="1224136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프로그램 종료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940152" y="5229200"/>
            <a:ext cx="864096" cy="5040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16016" y="5013176"/>
            <a:ext cx="1224136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테마 색상 변경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6001801" cy="4500000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endCxn id="48" idx="1"/>
          </p:cNvCxnSpPr>
          <p:nvPr/>
        </p:nvCxnSpPr>
        <p:spPr>
          <a:xfrm flipV="1">
            <a:off x="2339752" y="1636537"/>
            <a:ext cx="1001217" cy="2900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340969" y="1096477"/>
            <a:ext cx="1440159" cy="10801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문의하기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관리자 정보 팝업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프로그램 정보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프로그램 버전 정보 팝업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51920" y="3220712"/>
            <a:ext cx="1296144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화살표 연결선 49"/>
          <p:cNvCxnSpPr>
            <a:stCxn id="49" idx="3"/>
          </p:cNvCxnSpPr>
          <p:nvPr/>
        </p:nvCxnSpPr>
        <p:spPr>
          <a:xfrm flipV="1">
            <a:off x="5148064" y="3017265"/>
            <a:ext cx="1584176" cy="3335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732240" y="2757500"/>
            <a:ext cx="1512168" cy="607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들어가고자 하는 </a:t>
            </a:r>
            <a:r>
              <a:rPr lang="ko-KR" altLang="en-US" sz="1200" b="1" smtClean="0">
                <a:solidFill>
                  <a:schemeClr val="bg1"/>
                </a:solidFill>
              </a:rPr>
              <a:t>탭 선택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5436096" y="3724768"/>
            <a:ext cx="720080" cy="836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156176" y="3592440"/>
            <a:ext cx="2448272" cy="4923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ID/PW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성공적으로 입력 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선택된 구분에 맞는 탭으로 이동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3823821" y="4195118"/>
            <a:ext cx="785192" cy="3144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92000"/>
            <a:ext cx="1947600" cy="2160000"/>
          </a:xfrm>
          <a:prstGeom prst="rect">
            <a:avLst/>
          </a:prstGeom>
        </p:spPr>
      </p:pic>
      <p:pic>
        <p:nvPicPr>
          <p:cNvPr id="58" name="그림 57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92000"/>
            <a:ext cx="1947600" cy="216000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2003180" y="4820594"/>
            <a:ext cx="1512167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endCxn id="62" idx="2"/>
          </p:cNvCxnSpPr>
          <p:nvPr/>
        </p:nvCxnSpPr>
        <p:spPr>
          <a:xfrm flipV="1">
            <a:off x="2911253" y="2882916"/>
            <a:ext cx="205035" cy="19066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868709" y="2464780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계정 </a:t>
            </a:r>
            <a:r>
              <a:rPr lang="ko-KR" altLang="en-US" sz="1200" b="1" smtClean="0">
                <a:solidFill>
                  <a:schemeClr val="bg1"/>
                </a:solidFill>
              </a:rPr>
              <a:t>정보 선택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3140753" y="5697510"/>
            <a:ext cx="1295412" cy="5658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457511" y="5539581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정보를 </a:t>
            </a:r>
            <a:r>
              <a:rPr lang="ko-KR" altLang="en-US" sz="1200" b="1" dirty="0">
                <a:solidFill>
                  <a:schemeClr val="bg1"/>
                </a:solidFill>
              </a:rPr>
              <a:t>성공적으로 입력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정보 팝업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074486" y="5689297"/>
            <a:ext cx="1512167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3390734" y="5108662"/>
            <a:ext cx="1295412" cy="5658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761435" y="4757187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추가로 입력 필요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29911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8" grpId="0" animBg="1"/>
      <p:bldP spid="49" grpId="0" animBg="1"/>
      <p:bldP spid="51" grpId="0" animBg="1"/>
      <p:bldP spid="53" grpId="0" animBg="1"/>
      <p:bldP spid="59" grpId="0" animBg="1"/>
      <p:bldP spid="62" grpId="0" animBg="1"/>
      <p:bldP spid="64" grpId="0" animBg="1"/>
      <p:bldP spid="66" grpId="0" animBg="1"/>
      <p:bldP spid="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Setting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57564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Setting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32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Setting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1180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Setting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723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740" y="2872597"/>
            <a:ext cx="2739393" cy="31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COMP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신동준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조수한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2056900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컴퓨터 부품 판매 업체에서 거래처와의 재고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입고 관련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그리고 고객과 주문 관련된 관리의 자동화를 목적으로 사용하기 위해 제작된 프로그램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367644" y="3212976"/>
            <a:ext cx="6840760" cy="2592288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관리 기능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27090" y="1679322"/>
            <a:ext cx="2304256" cy="2094422"/>
            <a:chOff x="1331640" y="1766625"/>
            <a:chExt cx="2304256" cy="2094422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계정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이메일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 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개인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고객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220072" y="1677061"/>
            <a:ext cx="2304256" cy="2094422"/>
            <a:chOff x="1331640" y="1766625"/>
            <a:chExt cx="2304256" cy="209442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구분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수량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단가 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관련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제품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722650" y="4119383"/>
            <a:ext cx="2304256" cy="2094422"/>
            <a:chOff x="1331640" y="1766625"/>
            <a:chExt cx="2304256" cy="2094422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거래처명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전화번호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 계좌번호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등 거래처 정보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907705" y="1766625"/>
              <a:ext cx="1165194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거래처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68382" y="4119383"/>
            <a:ext cx="2304256" cy="2094422"/>
            <a:chOff x="1331640" y="1766625"/>
            <a:chExt cx="2304256" cy="209442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각 재고 상태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입고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주문에 대한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내역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813662" y="1766625"/>
              <a:ext cx="1368151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재고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입고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주문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직각 삼각형 45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3568" y="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각 삼각형 47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기능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419872" y="1412776"/>
            <a:ext cx="2304256" cy="2094422"/>
            <a:chOff x="1331640" y="1766625"/>
            <a:chExt cx="2304256" cy="2094422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고객의 제품 주문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판매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855328" y="4230000"/>
            <a:ext cx="750995" cy="750995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2520000" y="5184000"/>
            <a:ext cx="1440160" cy="53863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580000" y="4230000"/>
            <a:ext cx="750995" cy="750995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5220000" y="5184000"/>
            <a:ext cx="1584176" cy="75330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주문내역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3960000"/>
            <a:ext cx="1260000" cy="12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3960000"/>
            <a:ext cx="1260000" cy="12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960000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요구사항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</a:t>
            </a: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2616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제품들은 제품 구분에 따라서 고유 번호를 받게 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제품들은 구분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수량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단가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보증기간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크기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출시 일에 대한 정보를 입력 받고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크기의 경우 입력 받지 않을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제품들은 입고와 주문에 의해 재고 수에 영향을 받는다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제품들에 대한 정보는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삭제가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2616" y="1708519"/>
            <a:ext cx="71287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ID, PW,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전화번호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생년월일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이메일을 등록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거래처의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ID, PW,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전화번호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주소를 등록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CPU, RAM, GPU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 컴퓨터 부품과 모니터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마우스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 주변 기기의 주문 신청을 할 수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고객으로부터 주문 신청을 받을 수 있고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완료와 취소 처리를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개인정보를 조회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삭제를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 명단을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 하면서 관리할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 현황 조회와 입고 내역을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삭제하면서 관리할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2616" y="1708519"/>
            <a:ext cx="71287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고객은 제품 리스트에 있는 제품을 선택한 후 주문 신청을 하면 주문이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주문은 거래 구분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 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총 주문 금액으로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주문 내역을 확인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완료 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재고에 반영된다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신청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취소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완료 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고객에게 거래 진행 안내가 메일로 전송된다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634</Words>
  <Application>Microsoft Office PowerPoint</Application>
  <PresentationFormat>화면 슬라이드 쇼(4:3)</PresentationFormat>
  <Paragraphs>199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Yoon 윤고딕 520_TT</vt:lpstr>
      <vt:lpstr>Wingdings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119</cp:revision>
  <dcterms:created xsi:type="dcterms:W3CDTF">2013-09-05T09:43:46Z</dcterms:created>
  <dcterms:modified xsi:type="dcterms:W3CDTF">2019-11-26T06:04:42Z</dcterms:modified>
</cp:coreProperties>
</file>