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275"/>
    <p:sldMasterId id="2147483658" r:id="rId276"/>
    <p:sldMasterId id="2147483648" r:id="rId277"/>
  </p:sldMasterIdLst>
  <p:sldIdLst>
    <p:sldId id="263" r:id="rId278"/>
    <p:sldId id="264" r:id="rId279"/>
    <p:sldId id="266" r:id="rId280"/>
    <p:sldId id="265" r:id="rId281"/>
    <p:sldId id="268" r:id="rId282"/>
    <p:sldId id="258" r:id="rId283"/>
    <p:sldId id="267" r:id="rId284"/>
    <p:sldId id="301" r:id="rId285"/>
    <p:sldId id="256" r:id="rId286"/>
    <p:sldId id="269" r:id="rId287"/>
    <p:sldId id="270" r:id="rId288"/>
    <p:sldId id="275" r:id="rId289"/>
    <p:sldId id="277" r:id="rId290"/>
    <p:sldId id="304" r:id="rId291"/>
    <p:sldId id="276" r:id="rId292"/>
    <p:sldId id="299" r:id="rId293"/>
    <p:sldId id="298" r:id="rId294"/>
    <p:sldId id="274" r:id="rId295"/>
    <p:sldId id="272" r:id="rId296"/>
    <p:sldId id="273" r:id="rId297"/>
    <p:sldId id="271" r:id="rId298"/>
    <p:sldId id="279" r:id="rId299"/>
    <p:sldId id="278" r:id="rId300"/>
    <p:sldId id="280" r:id="rId301"/>
    <p:sldId id="302" r:id="rId302"/>
    <p:sldId id="281" r:id="rId303"/>
    <p:sldId id="282" r:id="rId304"/>
    <p:sldId id="283" r:id="rId305"/>
    <p:sldId id="284" r:id="rId306"/>
    <p:sldId id="285" r:id="rId307"/>
    <p:sldId id="286" r:id="rId308"/>
    <p:sldId id="287" r:id="rId309"/>
    <p:sldId id="288" r:id="rId310"/>
    <p:sldId id="289" r:id="rId311"/>
    <p:sldId id="290" r:id="rId312"/>
    <p:sldId id="291" r:id="rId313"/>
    <p:sldId id="292" r:id="rId314"/>
    <p:sldId id="293" r:id="rId315"/>
    <p:sldId id="295" r:id="rId316"/>
    <p:sldId id="296" r:id="rId317"/>
    <p:sldId id="297" r:id="rId318"/>
    <p:sldId id="294" r:id="rId3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72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5587" autoAdjust="0"/>
  </p:normalViewPr>
  <p:slideViewPr>
    <p:cSldViewPr snapToGrid="0">
      <p:cViewPr varScale="1">
        <p:scale>
          <a:sx n="65" d="100"/>
          <a:sy n="65" d="100"/>
        </p:scale>
        <p:origin x="7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slide" Target="slides/slide22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268" Type="http://schemas.openxmlformats.org/officeDocument/2006/relationships/customXml" Target="../customXml/item268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279" Type="http://schemas.openxmlformats.org/officeDocument/2006/relationships/slide" Target="slides/slide2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slide" Target="slides/slide13.xml"/><Relationship Id="rId304" Type="http://schemas.openxmlformats.org/officeDocument/2006/relationships/slide" Target="slides/slide27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48" Type="http://schemas.openxmlformats.org/officeDocument/2006/relationships/customXml" Target="../customXml/item248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slide" Target="slides/slide38.xml"/><Relationship Id="rId54" Type="http://schemas.openxmlformats.org/officeDocument/2006/relationships/customXml" Target="../customXml/item54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217" Type="http://schemas.openxmlformats.org/officeDocument/2006/relationships/customXml" Target="../customXml/item217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172" Type="http://schemas.openxmlformats.org/officeDocument/2006/relationships/customXml" Target="../customXml/item172.xml"/><Relationship Id="rId228" Type="http://schemas.openxmlformats.org/officeDocument/2006/relationships/customXml" Target="../customXml/item228.xml"/><Relationship Id="rId281" Type="http://schemas.openxmlformats.org/officeDocument/2006/relationships/slide" Target="slides/slide4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250" Type="http://schemas.openxmlformats.org/officeDocument/2006/relationships/customXml" Target="../customXml/item250.xml"/><Relationship Id="rId271" Type="http://schemas.openxmlformats.org/officeDocument/2006/relationships/customXml" Target="../customXml/item271.xml"/><Relationship Id="rId292" Type="http://schemas.openxmlformats.org/officeDocument/2006/relationships/slide" Target="slides/slide15.xml"/><Relationship Id="rId306" Type="http://schemas.openxmlformats.org/officeDocument/2006/relationships/slide" Target="slides/slide29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240" Type="http://schemas.openxmlformats.org/officeDocument/2006/relationships/customXml" Target="../customXml/item240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slide" Target="slides/slide5.xml"/><Relationship Id="rId317" Type="http://schemas.openxmlformats.org/officeDocument/2006/relationships/slide" Target="slides/slide40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230" Type="http://schemas.openxmlformats.org/officeDocument/2006/relationships/customXml" Target="../customXml/item230.xml"/><Relationship Id="rId251" Type="http://schemas.openxmlformats.org/officeDocument/2006/relationships/customXml" Target="../customXml/item25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293" Type="http://schemas.openxmlformats.org/officeDocument/2006/relationships/slide" Target="slides/slide16.xml"/><Relationship Id="rId307" Type="http://schemas.openxmlformats.org/officeDocument/2006/relationships/slide" Target="slides/slide30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283" Type="http://schemas.openxmlformats.org/officeDocument/2006/relationships/slide" Target="slides/slide6.xml"/><Relationship Id="rId318" Type="http://schemas.openxmlformats.org/officeDocument/2006/relationships/slide" Target="slides/slide41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slide" Target="slides/slide17.xml"/><Relationship Id="rId308" Type="http://schemas.openxmlformats.org/officeDocument/2006/relationships/slide" Target="slides/slide31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slide" Target="slides/slide7.xml"/><Relationship Id="rId319" Type="http://schemas.openxmlformats.org/officeDocument/2006/relationships/slide" Target="slides/slide42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slide" Target="slides/slide18.xml"/><Relationship Id="rId309" Type="http://schemas.openxmlformats.org/officeDocument/2006/relationships/slide" Target="slides/slide32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320" Type="http://schemas.openxmlformats.org/officeDocument/2006/relationships/presProps" Target="presProps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slide" Target="slides/slide8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slide" Target="slides/slide33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slideMaster" Target="slideMasters/slideMaster1.xml"/><Relationship Id="rId296" Type="http://schemas.openxmlformats.org/officeDocument/2006/relationships/slide" Target="slides/slide19.xml"/><Relationship Id="rId300" Type="http://schemas.openxmlformats.org/officeDocument/2006/relationships/slide" Target="slides/slide23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viewProps" Target="viewProps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slide" Target="slides/slide9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slide" Target="slides/slide34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slideMaster" Target="slideMasters/slideMaster2.xml"/><Relationship Id="rId297" Type="http://schemas.openxmlformats.org/officeDocument/2006/relationships/slide" Target="slides/slide20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slide" Target="slides/slide24.xml"/><Relationship Id="rId322" Type="http://schemas.openxmlformats.org/officeDocument/2006/relationships/theme" Target="theme/theme1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slide" Target="slides/slide10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slide" Target="slides/slide35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slideMaster" Target="slideMasters/slideMaster3.xml"/><Relationship Id="rId298" Type="http://schemas.openxmlformats.org/officeDocument/2006/relationships/slide" Target="slides/slide21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slide" Target="slides/slide25.xml"/><Relationship Id="rId323" Type="http://schemas.openxmlformats.org/officeDocument/2006/relationships/tableStyles" Target="tableStyle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slide" Target="slides/slide11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slide" Target="slides/slide36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slide" Target="slides/slide1.xml"/><Relationship Id="rId303" Type="http://schemas.openxmlformats.org/officeDocument/2006/relationships/slide" Target="slides/slide26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289" Type="http://schemas.openxmlformats.org/officeDocument/2006/relationships/slide" Target="slides/slide12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slide" Target="slides/slide37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258" Type="http://schemas.openxmlformats.org/officeDocument/2006/relationships/customXml" Target="../customXml/item258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slide" Target="slides/slide3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91" Type="http://schemas.openxmlformats.org/officeDocument/2006/relationships/slide" Target="slides/slide14.xml"/><Relationship Id="rId305" Type="http://schemas.openxmlformats.org/officeDocument/2006/relationships/slide" Target="slides/slide28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slide" Target="slides/slide3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45140" y="2181374"/>
            <a:ext cx="10990730" cy="66278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>
          <a:xfrm>
            <a:off x="575353" y="5250096"/>
            <a:ext cx="2712377" cy="3390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/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/>
          </p:nvPr>
        </p:nvSpPr>
        <p:spPr>
          <a:xfrm>
            <a:off x="3287730" y="5250096"/>
            <a:ext cx="2712377" cy="3390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/>
            </a:lvl1pPr>
          </a:lstStyle>
          <a:p>
            <a:pPr lvl="0"/>
            <a:endParaRPr lang="ko-KR" altLang="en-US" dirty="0"/>
          </a:p>
        </p:txBody>
      </p:sp>
      <p:sp>
        <p:nvSpPr>
          <p:cNvPr id="17" name="텍스트 개체 틀 13"/>
          <p:cNvSpPr>
            <a:spLocks noGrp="1"/>
          </p:cNvSpPr>
          <p:nvPr>
            <p:ph type="body" sz="quarter" idx="12"/>
          </p:nvPr>
        </p:nvSpPr>
        <p:spPr>
          <a:xfrm>
            <a:off x="6000107" y="5250096"/>
            <a:ext cx="2712377" cy="3390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/>
            </a:lvl1pPr>
          </a:lstStyle>
          <a:p>
            <a:pPr lvl="0"/>
            <a:endParaRPr lang="ko-KR" altLang="en-US" dirty="0"/>
          </a:p>
        </p:txBody>
      </p:sp>
      <p:sp>
        <p:nvSpPr>
          <p:cNvPr id="18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8723493" y="5250096"/>
            <a:ext cx="2712377" cy="33904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045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921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8214" y="140742"/>
            <a:ext cx="8670472" cy="39415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4" name="직선 연결선 3"/>
          <p:cNvCxnSpPr/>
          <p:nvPr userDrawn="1"/>
        </p:nvCxnSpPr>
        <p:spPr>
          <a:xfrm flipV="1">
            <a:off x="408214" y="587828"/>
            <a:ext cx="9658349" cy="1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0066563" y="37737"/>
            <a:ext cx="2125437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50" dirty="0" smtClean="0"/>
              <a:t>PSP (Personal</a:t>
            </a:r>
            <a:r>
              <a:rPr lang="en-US" altLang="ko-KR" sz="1350" baseline="0" dirty="0" smtClean="0"/>
              <a:t> Start Page)</a:t>
            </a:r>
            <a:endParaRPr lang="ko-KR" altLang="en-US" sz="135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07988" y="644525"/>
            <a:ext cx="4833937" cy="621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1"/>
          </p:nvPr>
        </p:nvSpPr>
        <p:spPr>
          <a:xfrm>
            <a:off x="5241925" y="641350"/>
            <a:ext cx="4824413" cy="6216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224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 차례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 flipV="1">
            <a:off x="408214" y="2310493"/>
            <a:ext cx="11438165" cy="1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 txBox="1">
            <a:spLocks/>
          </p:cNvSpPr>
          <p:nvPr userDrawn="1"/>
        </p:nvSpPr>
        <p:spPr>
          <a:xfrm>
            <a:off x="408214" y="2375807"/>
            <a:ext cx="8670472" cy="161652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8213" y="1796143"/>
            <a:ext cx="9658349" cy="449035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408213" y="2375807"/>
            <a:ext cx="9658349" cy="25064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01617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성, 알고리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29103" y="0"/>
            <a:ext cx="1330325" cy="37623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1959428" y="0"/>
            <a:ext cx="7723414" cy="37623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416833" y="1005114"/>
            <a:ext cx="5518150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6245677" y="1005114"/>
            <a:ext cx="5518150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434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9682842" y="644979"/>
            <a:ext cx="2509158" cy="6213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9682843" y="375557"/>
            <a:ext cx="2509158" cy="2694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Description (</a:t>
            </a:r>
            <a:r>
              <a:rPr lang="ko-KR" altLang="en-US" sz="1000" dirty="0" smtClean="0"/>
              <a:t>화면 설명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29103" y="0"/>
            <a:ext cx="1330325" cy="37623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1959428" y="0"/>
            <a:ext cx="7723414" cy="37623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9682163" y="644525"/>
            <a:ext cx="2509837" cy="621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232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1616529" y="2114549"/>
            <a:ext cx="9821636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 userDrawn="1"/>
        </p:nvSpPr>
        <p:spPr>
          <a:xfrm>
            <a:off x="450449" y="1934697"/>
            <a:ext cx="10789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</a:rPr>
              <a:t>Storyboard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1" name="Group 9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61579811"/>
              </p:ext>
            </p:extLst>
          </p:nvPr>
        </p:nvGraphicFramePr>
        <p:xfrm>
          <a:off x="583313" y="4916260"/>
          <a:ext cx="10854852" cy="6844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13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3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3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3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20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77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6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9" r:id="rId2"/>
    <p:sldLayoutId id="2147483660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-2" y="0"/>
            <a:ext cx="228601" cy="37555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254794" y="0"/>
            <a:ext cx="1704635" cy="3755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600" b="1" dirty="0" smtClean="0"/>
              <a:t>No.</a:t>
            </a:r>
            <a:endParaRPr lang="ko-KR" altLang="en-US" sz="1600" b="1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959429" y="375557"/>
            <a:ext cx="81071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10066563" y="37737"/>
            <a:ext cx="2125437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350" dirty="0" smtClean="0"/>
              <a:t>PSP (Personal</a:t>
            </a:r>
            <a:r>
              <a:rPr lang="en-US" altLang="ko-KR" sz="1350" baseline="0" dirty="0" smtClean="0"/>
              <a:t> Start Page)</a:t>
            </a:r>
            <a:endParaRPr lang="ko-KR" altLang="en-US" sz="1350" dirty="0"/>
          </a:p>
        </p:txBody>
      </p:sp>
      <p:sp>
        <p:nvSpPr>
          <p:cNvPr id="8" name="제목 개체 틀 2"/>
          <p:cNvSpPr txBox="1">
            <a:spLocks/>
          </p:cNvSpPr>
          <p:nvPr userDrawn="1"/>
        </p:nvSpPr>
        <p:spPr>
          <a:xfrm>
            <a:off x="710293" y="-1"/>
            <a:ext cx="1249135" cy="375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92487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1.xml"/><Relationship Id="rId13" Type="http://schemas.openxmlformats.org/officeDocument/2006/relationships/customXml" Target="../../customXml/item102.xml"/><Relationship Id="rId18" Type="http://schemas.openxmlformats.org/officeDocument/2006/relationships/customXml" Target="../../customXml/item128.xml"/><Relationship Id="rId3" Type="http://schemas.openxmlformats.org/officeDocument/2006/relationships/customXml" Target="../../customXml/item127.xml"/><Relationship Id="rId21" Type="http://schemas.openxmlformats.org/officeDocument/2006/relationships/image" Target="../media/image12.png"/><Relationship Id="rId7" Type="http://schemas.openxmlformats.org/officeDocument/2006/relationships/customXml" Target="../../customXml/item74.xml"/><Relationship Id="rId12" Type="http://schemas.openxmlformats.org/officeDocument/2006/relationships/customXml" Target="../../customXml/item167.xml"/><Relationship Id="rId17" Type="http://schemas.openxmlformats.org/officeDocument/2006/relationships/customXml" Target="../../customXml/item81.xml"/><Relationship Id="rId2" Type="http://schemas.openxmlformats.org/officeDocument/2006/relationships/customXml" Target="../../customXml/item60.xml"/><Relationship Id="rId16" Type="http://schemas.openxmlformats.org/officeDocument/2006/relationships/customXml" Target="../../customXml/item89.xml"/><Relationship Id="rId20" Type="http://schemas.openxmlformats.org/officeDocument/2006/relationships/slideLayout" Target="../slideLayouts/slideLayout6.xml"/><Relationship Id="rId1" Type="http://schemas.openxmlformats.org/officeDocument/2006/relationships/customXml" Target="../../customXml/item156.xml"/><Relationship Id="rId6" Type="http://schemas.openxmlformats.org/officeDocument/2006/relationships/customXml" Target="../../customXml/item252.xml"/><Relationship Id="rId11" Type="http://schemas.openxmlformats.org/officeDocument/2006/relationships/customXml" Target="../../customXml/item187.xml"/><Relationship Id="rId5" Type="http://schemas.openxmlformats.org/officeDocument/2006/relationships/customXml" Target="../../customXml/item54.xml"/><Relationship Id="rId15" Type="http://schemas.openxmlformats.org/officeDocument/2006/relationships/customXml" Target="../../customXml/item274.xml"/><Relationship Id="rId10" Type="http://schemas.openxmlformats.org/officeDocument/2006/relationships/customXml" Target="../../customXml/item41.xml"/><Relationship Id="rId19" Type="http://schemas.openxmlformats.org/officeDocument/2006/relationships/customXml" Target="../../customXml/item160.xml"/><Relationship Id="rId4" Type="http://schemas.openxmlformats.org/officeDocument/2006/relationships/customXml" Target="../../customXml/item180.xml"/><Relationship Id="rId9" Type="http://schemas.openxmlformats.org/officeDocument/2006/relationships/customXml" Target="../../customXml/item24.xml"/><Relationship Id="rId14" Type="http://schemas.openxmlformats.org/officeDocument/2006/relationships/customXml" Target="../../customXml/item18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6.xml"/><Relationship Id="rId13" Type="http://schemas.openxmlformats.org/officeDocument/2006/relationships/customXml" Target="../../customXml/item242.xml"/><Relationship Id="rId18" Type="http://schemas.openxmlformats.org/officeDocument/2006/relationships/customXml" Target="../../customXml/item131.xml"/><Relationship Id="rId3" Type="http://schemas.openxmlformats.org/officeDocument/2006/relationships/customXml" Target="../../customXml/item69.xml"/><Relationship Id="rId21" Type="http://schemas.openxmlformats.org/officeDocument/2006/relationships/customXml" Target="../../customXml/item6.xml"/><Relationship Id="rId7" Type="http://schemas.openxmlformats.org/officeDocument/2006/relationships/customXml" Target="../../customXml/item165.xml"/><Relationship Id="rId12" Type="http://schemas.openxmlformats.org/officeDocument/2006/relationships/customXml" Target="../../customXml/item110.xml"/><Relationship Id="rId17" Type="http://schemas.openxmlformats.org/officeDocument/2006/relationships/customXml" Target="../../customXml/item232.xml"/><Relationship Id="rId25" Type="http://schemas.openxmlformats.org/officeDocument/2006/relationships/image" Target="../media/image13.png"/><Relationship Id="rId2" Type="http://schemas.openxmlformats.org/officeDocument/2006/relationships/customXml" Target="../../customXml/item174.xml"/><Relationship Id="rId16" Type="http://schemas.openxmlformats.org/officeDocument/2006/relationships/customXml" Target="../../customXml/item15.xml"/><Relationship Id="rId20" Type="http://schemas.openxmlformats.org/officeDocument/2006/relationships/customXml" Target="../../customXml/item78.xml"/><Relationship Id="rId1" Type="http://schemas.openxmlformats.org/officeDocument/2006/relationships/customXml" Target="../../customXml/item142.xml"/><Relationship Id="rId6" Type="http://schemas.openxmlformats.org/officeDocument/2006/relationships/customXml" Target="../../customXml/item126.xml"/><Relationship Id="rId11" Type="http://schemas.openxmlformats.org/officeDocument/2006/relationships/customXml" Target="../../customXml/item100.xml"/><Relationship Id="rId24" Type="http://schemas.openxmlformats.org/officeDocument/2006/relationships/slideLayout" Target="../slideLayouts/slideLayout6.xml"/><Relationship Id="rId5" Type="http://schemas.openxmlformats.org/officeDocument/2006/relationships/customXml" Target="../../customXml/item45.xml"/><Relationship Id="rId15" Type="http://schemas.openxmlformats.org/officeDocument/2006/relationships/customXml" Target="../../customXml/item219.xml"/><Relationship Id="rId23" Type="http://schemas.openxmlformats.org/officeDocument/2006/relationships/customXml" Target="../../customXml/item73.xml"/><Relationship Id="rId10" Type="http://schemas.openxmlformats.org/officeDocument/2006/relationships/customXml" Target="../../customXml/item114.xml"/><Relationship Id="rId19" Type="http://schemas.openxmlformats.org/officeDocument/2006/relationships/customXml" Target="../../customXml/item243.xml"/><Relationship Id="rId4" Type="http://schemas.openxmlformats.org/officeDocument/2006/relationships/customXml" Target="../../customXml/item151.xml"/><Relationship Id="rId9" Type="http://schemas.openxmlformats.org/officeDocument/2006/relationships/customXml" Target="../../customXml/item237.xml"/><Relationship Id="rId14" Type="http://schemas.openxmlformats.org/officeDocument/2006/relationships/customXml" Target="../../customXml/item91.xml"/><Relationship Id="rId22" Type="http://schemas.openxmlformats.org/officeDocument/2006/relationships/customXml" Target="../../customXml/item18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customXml" Target="../../customXml/item257.xml"/><Relationship Id="rId7" Type="http://schemas.openxmlformats.org/officeDocument/2006/relationships/customXml" Target="../../customXml/item166.xml"/><Relationship Id="rId2" Type="http://schemas.openxmlformats.org/officeDocument/2006/relationships/customXml" Target="../../customXml/item112.xml"/><Relationship Id="rId1" Type="http://schemas.openxmlformats.org/officeDocument/2006/relationships/customXml" Target="../../customXml/item33.xml"/><Relationship Id="rId6" Type="http://schemas.openxmlformats.org/officeDocument/2006/relationships/customXml" Target="../../customXml/item168.xml"/><Relationship Id="rId5" Type="http://schemas.openxmlformats.org/officeDocument/2006/relationships/customXml" Target="../../customXml/item14.xml"/><Relationship Id="rId4" Type="http://schemas.openxmlformats.org/officeDocument/2006/relationships/customXml" Target="../../customXml/item262.xml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7.xml"/><Relationship Id="rId13" Type="http://schemas.openxmlformats.org/officeDocument/2006/relationships/image" Target="../media/image17.png"/><Relationship Id="rId3" Type="http://schemas.openxmlformats.org/officeDocument/2006/relationships/customXml" Target="../../customXml/item65.xml"/><Relationship Id="rId7" Type="http://schemas.openxmlformats.org/officeDocument/2006/relationships/customXml" Target="../../customXml/item184.xml"/><Relationship Id="rId12" Type="http://schemas.openxmlformats.org/officeDocument/2006/relationships/image" Target="../media/image16.png"/><Relationship Id="rId2" Type="http://schemas.openxmlformats.org/officeDocument/2006/relationships/customXml" Target="../../customXml/item30.xml"/><Relationship Id="rId1" Type="http://schemas.openxmlformats.org/officeDocument/2006/relationships/customXml" Target="../../customXml/item226.xml"/><Relationship Id="rId6" Type="http://schemas.openxmlformats.org/officeDocument/2006/relationships/customXml" Target="../../customXml/item82.xml"/><Relationship Id="rId11" Type="http://schemas.openxmlformats.org/officeDocument/2006/relationships/image" Target="../media/image15.png"/><Relationship Id="rId5" Type="http://schemas.openxmlformats.org/officeDocument/2006/relationships/customXml" Target="../../customXml/item172.xml"/><Relationship Id="rId10" Type="http://schemas.openxmlformats.org/officeDocument/2006/relationships/slideLayout" Target="../slideLayouts/slideLayout6.xml"/><Relationship Id="rId4" Type="http://schemas.openxmlformats.org/officeDocument/2006/relationships/customXml" Target="../../customXml/item207.xml"/><Relationship Id="rId9" Type="http://schemas.openxmlformats.org/officeDocument/2006/relationships/customXml" Target="../../customXml/item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11.xml"/><Relationship Id="rId7" Type="http://schemas.openxmlformats.org/officeDocument/2006/relationships/hyperlink" Target="mailto:blueeye125@naver.com" TargetMode="External"/><Relationship Id="rId2" Type="http://schemas.openxmlformats.org/officeDocument/2006/relationships/customXml" Target="../../customXml/item220.xml"/><Relationship Id="rId1" Type="http://schemas.openxmlformats.org/officeDocument/2006/relationships/customXml" Target="../../customXml/item106.xml"/><Relationship Id="rId6" Type="http://schemas.openxmlformats.org/officeDocument/2006/relationships/image" Target="../media/image18.png"/><Relationship Id="rId5" Type="http://schemas.openxmlformats.org/officeDocument/2006/relationships/slideLayout" Target="../slideLayouts/slideLayout6.xml"/><Relationship Id="rId4" Type="http://schemas.openxmlformats.org/officeDocument/2006/relationships/customXml" Target="../../customXml/item17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9.xml"/><Relationship Id="rId13" Type="http://schemas.openxmlformats.org/officeDocument/2006/relationships/image" Target="../media/image19.png"/><Relationship Id="rId3" Type="http://schemas.openxmlformats.org/officeDocument/2006/relationships/customXml" Target="../../customXml/item140.xml"/><Relationship Id="rId7" Type="http://schemas.openxmlformats.org/officeDocument/2006/relationships/customXml" Target="../../customXml/item162.xml"/><Relationship Id="rId12" Type="http://schemas.openxmlformats.org/officeDocument/2006/relationships/slideLayout" Target="../slideLayouts/slideLayout6.xml"/><Relationship Id="rId2" Type="http://schemas.openxmlformats.org/officeDocument/2006/relationships/customXml" Target="../../customXml/item246.xml"/><Relationship Id="rId1" Type="http://schemas.openxmlformats.org/officeDocument/2006/relationships/customXml" Target="../../customXml/item141.xml"/><Relationship Id="rId6" Type="http://schemas.openxmlformats.org/officeDocument/2006/relationships/customXml" Target="../../customXml/item103.xml"/><Relationship Id="rId11" Type="http://schemas.openxmlformats.org/officeDocument/2006/relationships/customXml" Target="../../customXml/item247.xml"/><Relationship Id="rId5" Type="http://schemas.openxmlformats.org/officeDocument/2006/relationships/customXml" Target="../../customXml/item155.xml"/><Relationship Id="rId10" Type="http://schemas.openxmlformats.org/officeDocument/2006/relationships/customXml" Target="../../customXml/item16.xml"/><Relationship Id="rId4" Type="http://schemas.openxmlformats.org/officeDocument/2006/relationships/customXml" Target="../../customXml/item228.xml"/><Relationship Id="rId9" Type="http://schemas.openxmlformats.org/officeDocument/2006/relationships/customXml" Target="../../customXml/item23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0.xml"/><Relationship Id="rId13" Type="http://schemas.openxmlformats.org/officeDocument/2006/relationships/customXml" Target="../../customXml/item201.xml"/><Relationship Id="rId3" Type="http://schemas.openxmlformats.org/officeDocument/2006/relationships/customXml" Target="../../customXml/item224.xml"/><Relationship Id="rId7" Type="http://schemas.openxmlformats.org/officeDocument/2006/relationships/customXml" Target="../../customXml/item115.xml"/><Relationship Id="rId12" Type="http://schemas.openxmlformats.org/officeDocument/2006/relationships/customXml" Target="../../customXml/item40.xml"/><Relationship Id="rId2" Type="http://schemas.openxmlformats.org/officeDocument/2006/relationships/customXml" Target="../../customXml/item150.xml"/><Relationship Id="rId16" Type="http://schemas.openxmlformats.org/officeDocument/2006/relationships/image" Target="../media/image20.png"/><Relationship Id="rId1" Type="http://schemas.openxmlformats.org/officeDocument/2006/relationships/customXml" Target="../../customXml/item93.xml"/><Relationship Id="rId6" Type="http://schemas.openxmlformats.org/officeDocument/2006/relationships/customXml" Target="../../customXml/item225.xml"/><Relationship Id="rId11" Type="http://schemas.openxmlformats.org/officeDocument/2006/relationships/customXml" Target="../../customXml/item200.xml"/><Relationship Id="rId5" Type="http://schemas.openxmlformats.org/officeDocument/2006/relationships/customXml" Target="../../customXml/item62.xml"/><Relationship Id="rId15" Type="http://schemas.openxmlformats.org/officeDocument/2006/relationships/slideLayout" Target="../slideLayouts/slideLayout6.xml"/><Relationship Id="rId10" Type="http://schemas.openxmlformats.org/officeDocument/2006/relationships/customXml" Target="../../customXml/item212.xml"/><Relationship Id="rId4" Type="http://schemas.openxmlformats.org/officeDocument/2006/relationships/customXml" Target="../../customXml/item92.xml"/><Relationship Id="rId9" Type="http://schemas.openxmlformats.org/officeDocument/2006/relationships/customXml" Target="../../customXml/item61.xml"/><Relationship Id="rId14" Type="http://schemas.openxmlformats.org/officeDocument/2006/relationships/customXml" Target="../../customXml/item1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customXml" Target="../../customXml/item253.xml"/><Relationship Id="rId7" Type="http://schemas.openxmlformats.org/officeDocument/2006/relationships/customXml" Target="../../customXml/item254.xml"/><Relationship Id="rId2" Type="http://schemas.openxmlformats.org/officeDocument/2006/relationships/customXml" Target="../../customXml/item264.xml"/><Relationship Id="rId1" Type="http://schemas.openxmlformats.org/officeDocument/2006/relationships/customXml" Target="../../customXml/item42.xml"/><Relationship Id="rId6" Type="http://schemas.openxmlformats.org/officeDocument/2006/relationships/customXml" Target="../../customXml/item46.xml"/><Relationship Id="rId5" Type="http://schemas.openxmlformats.org/officeDocument/2006/relationships/customXml" Target="../../customXml/item29.xml"/><Relationship Id="rId10" Type="http://schemas.openxmlformats.org/officeDocument/2006/relationships/image" Target="../media/image22.png"/><Relationship Id="rId4" Type="http://schemas.openxmlformats.org/officeDocument/2006/relationships/customXml" Target="../../customXml/item25.xml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customXml" Target="../../customXml/item211.xml"/><Relationship Id="rId7" Type="http://schemas.openxmlformats.org/officeDocument/2006/relationships/customXml" Target="../../customXml/item72.xml"/><Relationship Id="rId2" Type="http://schemas.openxmlformats.org/officeDocument/2006/relationships/customXml" Target="../../customXml/item157.xml"/><Relationship Id="rId1" Type="http://schemas.openxmlformats.org/officeDocument/2006/relationships/customXml" Target="../../customXml/item270.xml"/><Relationship Id="rId6" Type="http://schemas.openxmlformats.org/officeDocument/2006/relationships/customXml" Target="../../customXml/item176.xml"/><Relationship Id="rId5" Type="http://schemas.openxmlformats.org/officeDocument/2006/relationships/customXml" Target="../../customXml/item84.xml"/><Relationship Id="rId10" Type="http://schemas.openxmlformats.org/officeDocument/2006/relationships/image" Target="../media/image24.png"/><Relationship Id="rId4" Type="http://schemas.openxmlformats.org/officeDocument/2006/relationships/customXml" Target="../../customXml/item47.xml"/><Relationship Id="rId9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6.xml"/><Relationship Id="rId13" Type="http://schemas.openxmlformats.org/officeDocument/2006/relationships/customXml" Target="../../customXml/item260.xml"/><Relationship Id="rId18" Type="http://schemas.openxmlformats.org/officeDocument/2006/relationships/slideLayout" Target="../slideLayouts/slideLayout6.xml"/><Relationship Id="rId3" Type="http://schemas.openxmlformats.org/officeDocument/2006/relationships/customXml" Target="../../customXml/item205.xml"/><Relationship Id="rId21" Type="http://schemas.openxmlformats.org/officeDocument/2006/relationships/image" Target="../media/image27.png"/><Relationship Id="rId7" Type="http://schemas.openxmlformats.org/officeDocument/2006/relationships/customXml" Target="../../customXml/item229.xml"/><Relationship Id="rId12" Type="http://schemas.openxmlformats.org/officeDocument/2006/relationships/customXml" Target="../../customXml/item7.xml"/><Relationship Id="rId17" Type="http://schemas.openxmlformats.org/officeDocument/2006/relationships/customXml" Target="../../customXml/item193.xml"/><Relationship Id="rId25" Type="http://schemas.openxmlformats.org/officeDocument/2006/relationships/image" Target="../media/image31.png"/><Relationship Id="rId2" Type="http://schemas.openxmlformats.org/officeDocument/2006/relationships/customXml" Target="../../customXml/item94.xml"/><Relationship Id="rId16" Type="http://schemas.openxmlformats.org/officeDocument/2006/relationships/customXml" Target="../../customXml/item152.xml"/><Relationship Id="rId20" Type="http://schemas.openxmlformats.org/officeDocument/2006/relationships/image" Target="../media/image26.png"/><Relationship Id="rId1" Type="http://schemas.openxmlformats.org/officeDocument/2006/relationships/customXml" Target="../../customXml/item214.xml"/><Relationship Id="rId6" Type="http://schemas.openxmlformats.org/officeDocument/2006/relationships/customXml" Target="../../customXml/item208.xml"/><Relationship Id="rId11" Type="http://schemas.openxmlformats.org/officeDocument/2006/relationships/customXml" Target="../../customXml/item113.xml"/><Relationship Id="rId24" Type="http://schemas.openxmlformats.org/officeDocument/2006/relationships/image" Target="../media/image30.png"/><Relationship Id="rId5" Type="http://schemas.openxmlformats.org/officeDocument/2006/relationships/customXml" Target="../../customXml/item28.xml"/><Relationship Id="rId15" Type="http://schemas.openxmlformats.org/officeDocument/2006/relationships/customXml" Target="../../customXml/item104.xml"/><Relationship Id="rId23" Type="http://schemas.openxmlformats.org/officeDocument/2006/relationships/image" Target="../media/image29.png"/><Relationship Id="rId10" Type="http://schemas.openxmlformats.org/officeDocument/2006/relationships/customXml" Target="../../customXml/item48.xml"/><Relationship Id="rId19" Type="http://schemas.openxmlformats.org/officeDocument/2006/relationships/image" Target="../media/image25.png"/><Relationship Id="rId4" Type="http://schemas.openxmlformats.org/officeDocument/2006/relationships/customXml" Target="../../customXml/item241.xml"/><Relationship Id="rId9" Type="http://schemas.openxmlformats.org/officeDocument/2006/relationships/customXml" Target="../../customXml/item80.xml"/><Relationship Id="rId14" Type="http://schemas.openxmlformats.org/officeDocument/2006/relationships/customXml" Target="../../customXml/item99.xml"/><Relationship Id="rId22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08.xml"/><Relationship Id="rId18" Type="http://schemas.openxmlformats.org/officeDocument/2006/relationships/customXml" Target="../../customXml/item132.xml"/><Relationship Id="rId26" Type="http://schemas.openxmlformats.org/officeDocument/2006/relationships/customXml" Target="../../customXml/item35.xml"/><Relationship Id="rId3" Type="http://schemas.openxmlformats.org/officeDocument/2006/relationships/customXml" Target="../../customXml/item181.xml"/><Relationship Id="rId21" Type="http://schemas.openxmlformats.org/officeDocument/2006/relationships/customXml" Target="../../customXml/item8.xml"/><Relationship Id="rId34" Type="http://schemas.openxmlformats.org/officeDocument/2006/relationships/image" Target="../media/image10.jpeg"/><Relationship Id="rId7" Type="http://schemas.openxmlformats.org/officeDocument/2006/relationships/customXml" Target="../../customXml/item134.xml"/><Relationship Id="rId12" Type="http://schemas.openxmlformats.org/officeDocument/2006/relationships/customXml" Target="../../customXml/item161.xml"/><Relationship Id="rId17" Type="http://schemas.openxmlformats.org/officeDocument/2006/relationships/customXml" Target="../../customXml/item64.xml"/><Relationship Id="rId25" Type="http://schemas.openxmlformats.org/officeDocument/2006/relationships/customXml" Target="../../customXml/item255.xml"/><Relationship Id="rId33" Type="http://schemas.openxmlformats.org/officeDocument/2006/relationships/image" Target="../media/image8.png"/><Relationship Id="rId2" Type="http://schemas.openxmlformats.org/officeDocument/2006/relationships/customXml" Target="../../customXml/item251.xml"/><Relationship Id="rId16" Type="http://schemas.openxmlformats.org/officeDocument/2006/relationships/customXml" Target="../../customXml/item158.xml"/><Relationship Id="rId20" Type="http://schemas.openxmlformats.org/officeDocument/2006/relationships/customXml" Target="../../customXml/item137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271.xml"/><Relationship Id="rId6" Type="http://schemas.openxmlformats.org/officeDocument/2006/relationships/customXml" Target="../../customXml/item79.xml"/><Relationship Id="rId11" Type="http://schemas.openxmlformats.org/officeDocument/2006/relationships/customXml" Target="../../customXml/item215.xml"/><Relationship Id="rId24" Type="http://schemas.openxmlformats.org/officeDocument/2006/relationships/customXml" Target="../../customXml/item206.xml"/><Relationship Id="rId32" Type="http://schemas.openxmlformats.org/officeDocument/2006/relationships/image" Target="../media/image7.png"/><Relationship Id="rId5" Type="http://schemas.openxmlformats.org/officeDocument/2006/relationships/customXml" Target="../../customXml/item37.xml"/><Relationship Id="rId15" Type="http://schemas.openxmlformats.org/officeDocument/2006/relationships/customXml" Target="../../customXml/item248.xml"/><Relationship Id="rId23" Type="http://schemas.openxmlformats.org/officeDocument/2006/relationships/customXml" Target="../../customXml/item194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12.xml"/><Relationship Id="rId19" Type="http://schemas.openxmlformats.org/officeDocument/2006/relationships/customXml" Target="../../customXml/item107.xml"/><Relationship Id="rId31" Type="http://schemas.openxmlformats.org/officeDocument/2006/relationships/image" Target="../media/image6.png"/><Relationship Id="rId4" Type="http://schemas.openxmlformats.org/officeDocument/2006/relationships/customXml" Target="../../customXml/item4.xml"/><Relationship Id="rId9" Type="http://schemas.openxmlformats.org/officeDocument/2006/relationships/customXml" Target="../../customXml/item236.xml"/><Relationship Id="rId14" Type="http://schemas.openxmlformats.org/officeDocument/2006/relationships/customXml" Target="../../customXml/item51.xml"/><Relationship Id="rId22" Type="http://schemas.openxmlformats.org/officeDocument/2006/relationships/customXml" Target="../../customXml/item101.xml"/><Relationship Id="rId27" Type="http://schemas.openxmlformats.org/officeDocument/2006/relationships/slideLayout" Target="../slideLayouts/slideLayout6.xml"/><Relationship Id="rId30" Type="http://schemas.openxmlformats.org/officeDocument/2006/relationships/image" Target="../media/image5.png"/><Relationship Id="rId8" Type="http://schemas.openxmlformats.org/officeDocument/2006/relationships/customXml" Target="../../customXml/item18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5.xml"/><Relationship Id="rId3" Type="http://schemas.openxmlformats.org/officeDocument/2006/relationships/customXml" Target="../../customXml/item66.xml"/><Relationship Id="rId7" Type="http://schemas.openxmlformats.org/officeDocument/2006/relationships/customXml" Target="../../customXml/item149.xml"/><Relationship Id="rId12" Type="http://schemas.openxmlformats.org/officeDocument/2006/relationships/image" Target="../media/image33.png"/><Relationship Id="rId2" Type="http://schemas.openxmlformats.org/officeDocument/2006/relationships/customXml" Target="../../customXml/item263.xml"/><Relationship Id="rId1" Type="http://schemas.openxmlformats.org/officeDocument/2006/relationships/customXml" Target="../../customXml/item58.xml"/><Relationship Id="rId6" Type="http://schemas.openxmlformats.org/officeDocument/2006/relationships/customXml" Target="../../customXml/item203.xml"/><Relationship Id="rId11" Type="http://schemas.openxmlformats.org/officeDocument/2006/relationships/image" Target="../media/image32.png"/><Relationship Id="rId5" Type="http://schemas.openxmlformats.org/officeDocument/2006/relationships/customXml" Target="../../customXml/item177.xml"/><Relationship Id="rId10" Type="http://schemas.openxmlformats.org/officeDocument/2006/relationships/slideLayout" Target="../slideLayouts/slideLayout6.xml"/><Relationship Id="rId4" Type="http://schemas.openxmlformats.org/officeDocument/2006/relationships/customXml" Target="../../customXml/item121.xml"/><Relationship Id="rId9" Type="http://schemas.openxmlformats.org/officeDocument/2006/relationships/customXml" Target="../../customXml/item38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83.xml"/><Relationship Id="rId18" Type="http://schemas.openxmlformats.org/officeDocument/2006/relationships/customXml" Target="../../customXml/item34.xml"/><Relationship Id="rId26" Type="http://schemas.openxmlformats.org/officeDocument/2006/relationships/customXml" Target="../../customXml/item32.xml"/><Relationship Id="rId3" Type="http://schemas.openxmlformats.org/officeDocument/2006/relationships/customXml" Target="../../customXml/item265.xml"/><Relationship Id="rId21" Type="http://schemas.openxmlformats.org/officeDocument/2006/relationships/customXml" Target="../../customXml/item234.xml"/><Relationship Id="rId34" Type="http://schemas.openxmlformats.org/officeDocument/2006/relationships/image" Target="../media/image8.png"/><Relationship Id="rId7" Type="http://schemas.openxmlformats.org/officeDocument/2006/relationships/customXml" Target="../../customXml/item19.xml"/><Relationship Id="rId12" Type="http://schemas.openxmlformats.org/officeDocument/2006/relationships/customXml" Target="../../customXml/item135.xml"/><Relationship Id="rId17" Type="http://schemas.openxmlformats.org/officeDocument/2006/relationships/customXml" Target="../../customXml/item170.xml"/><Relationship Id="rId25" Type="http://schemas.openxmlformats.org/officeDocument/2006/relationships/customXml" Target="../../customXml/item55.xml"/><Relationship Id="rId33" Type="http://schemas.openxmlformats.org/officeDocument/2006/relationships/image" Target="../media/image7.png"/><Relationship Id="rId2" Type="http://schemas.openxmlformats.org/officeDocument/2006/relationships/customXml" Target="../../customXml/item153.xml"/><Relationship Id="rId16" Type="http://schemas.openxmlformats.org/officeDocument/2006/relationships/customXml" Target="../../customXml/item124.xml"/><Relationship Id="rId20" Type="http://schemas.openxmlformats.org/officeDocument/2006/relationships/customXml" Target="../../customXml/item118.xml"/><Relationship Id="rId29" Type="http://schemas.openxmlformats.org/officeDocument/2006/relationships/image" Target="../media/image3.png"/><Relationship Id="rId1" Type="http://schemas.openxmlformats.org/officeDocument/2006/relationships/customXml" Target="../../customXml/item27.xml"/><Relationship Id="rId6" Type="http://schemas.openxmlformats.org/officeDocument/2006/relationships/customXml" Target="../../customXml/item230.xml"/><Relationship Id="rId11" Type="http://schemas.openxmlformats.org/officeDocument/2006/relationships/customXml" Target="../../customXml/item190.xml"/><Relationship Id="rId24" Type="http://schemas.openxmlformats.org/officeDocument/2006/relationships/customXml" Target="../../customXml/item68.xml"/><Relationship Id="rId32" Type="http://schemas.openxmlformats.org/officeDocument/2006/relationships/image" Target="../media/image6.png"/><Relationship Id="rId5" Type="http://schemas.openxmlformats.org/officeDocument/2006/relationships/customXml" Target="../../customXml/item77.xml"/><Relationship Id="rId15" Type="http://schemas.openxmlformats.org/officeDocument/2006/relationships/customXml" Target="../../customXml/item244.xml"/><Relationship Id="rId23" Type="http://schemas.openxmlformats.org/officeDocument/2006/relationships/customXml" Target="../../customXml/item261.xml"/><Relationship Id="rId28" Type="http://schemas.openxmlformats.org/officeDocument/2006/relationships/slideLayout" Target="../slideLayouts/slideLayout6.xml"/><Relationship Id="rId10" Type="http://schemas.openxmlformats.org/officeDocument/2006/relationships/customXml" Target="../../customXml/item164.xml"/><Relationship Id="rId19" Type="http://schemas.openxmlformats.org/officeDocument/2006/relationships/customXml" Target="../../customXml/item31.xml"/><Relationship Id="rId31" Type="http://schemas.openxmlformats.org/officeDocument/2006/relationships/image" Target="../media/image5.png"/><Relationship Id="rId4" Type="http://schemas.openxmlformats.org/officeDocument/2006/relationships/customXml" Target="../../customXml/item75.xml"/><Relationship Id="rId9" Type="http://schemas.openxmlformats.org/officeDocument/2006/relationships/customXml" Target="../../customXml/item109.xml"/><Relationship Id="rId14" Type="http://schemas.openxmlformats.org/officeDocument/2006/relationships/customXml" Target="../../customXml/item266.xml"/><Relationship Id="rId22" Type="http://schemas.openxmlformats.org/officeDocument/2006/relationships/customXml" Target="../../customXml/item10.xml"/><Relationship Id="rId27" Type="http://schemas.openxmlformats.org/officeDocument/2006/relationships/customXml" Target="../../customXml/item13.xml"/><Relationship Id="rId30" Type="http://schemas.openxmlformats.org/officeDocument/2006/relationships/image" Target="../media/image4.png"/><Relationship Id="rId35" Type="http://schemas.openxmlformats.org/officeDocument/2006/relationships/image" Target="../media/image10.jpeg"/><Relationship Id="rId8" Type="http://schemas.openxmlformats.org/officeDocument/2006/relationships/customXml" Target="../../customXml/item5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2.xml"/><Relationship Id="rId3" Type="http://schemas.openxmlformats.org/officeDocument/2006/relationships/customXml" Target="../../customXml/item250.xml"/><Relationship Id="rId7" Type="http://schemas.openxmlformats.org/officeDocument/2006/relationships/customXml" Target="../../customXml/item70.xml"/><Relationship Id="rId12" Type="http://schemas.openxmlformats.org/officeDocument/2006/relationships/image" Target="../media/image33.png"/><Relationship Id="rId2" Type="http://schemas.openxmlformats.org/officeDocument/2006/relationships/customXml" Target="../../customXml/item216.xml"/><Relationship Id="rId1" Type="http://schemas.openxmlformats.org/officeDocument/2006/relationships/customXml" Target="../../customXml/item227.xml"/><Relationship Id="rId6" Type="http://schemas.openxmlformats.org/officeDocument/2006/relationships/customXml" Target="../../customXml/item122.xml"/><Relationship Id="rId11" Type="http://schemas.openxmlformats.org/officeDocument/2006/relationships/image" Target="../media/image34.png"/><Relationship Id="rId5" Type="http://schemas.openxmlformats.org/officeDocument/2006/relationships/customXml" Target="../../customXml/item96.xml"/><Relationship Id="rId10" Type="http://schemas.openxmlformats.org/officeDocument/2006/relationships/slideLayout" Target="../slideLayouts/slideLayout6.xml"/><Relationship Id="rId4" Type="http://schemas.openxmlformats.org/officeDocument/2006/relationships/customXml" Target="../../customXml/item39.xml"/><Relationship Id="rId9" Type="http://schemas.openxmlformats.org/officeDocument/2006/relationships/customXml" Target="../../customXml/item27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9.xml"/><Relationship Id="rId13" Type="http://schemas.openxmlformats.org/officeDocument/2006/relationships/customXml" Target="../../customXml/item130.xml"/><Relationship Id="rId18" Type="http://schemas.openxmlformats.org/officeDocument/2006/relationships/customXml" Target="../../customXml/item235.xml"/><Relationship Id="rId26" Type="http://schemas.openxmlformats.org/officeDocument/2006/relationships/image" Target="../media/image4.png"/><Relationship Id="rId3" Type="http://schemas.openxmlformats.org/officeDocument/2006/relationships/customXml" Target="../../customXml/item143.xml"/><Relationship Id="rId21" Type="http://schemas.openxmlformats.org/officeDocument/2006/relationships/customXml" Target="../../customXml/item269.xml"/><Relationship Id="rId7" Type="http://schemas.openxmlformats.org/officeDocument/2006/relationships/customXml" Target="../../customXml/item178.xml"/><Relationship Id="rId12" Type="http://schemas.openxmlformats.org/officeDocument/2006/relationships/customXml" Target="../../customXml/item218.xml"/><Relationship Id="rId17" Type="http://schemas.openxmlformats.org/officeDocument/2006/relationships/customXml" Target="../../customXml/item221.xml"/><Relationship Id="rId25" Type="http://schemas.openxmlformats.org/officeDocument/2006/relationships/image" Target="../media/image3.png"/><Relationship Id="rId2" Type="http://schemas.openxmlformats.org/officeDocument/2006/relationships/customXml" Target="../../customXml/item183.xml"/><Relationship Id="rId16" Type="http://schemas.openxmlformats.org/officeDocument/2006/relationships/customXml" Target="../../customXml/item49.xml"/><Relationship Id="rId20" Type="http://schemas.openxmlformats.org/officeDocument/2006/relationships/customXml" Target="../../customXml/item145.xml"/><Relationship Id="rId29" Type="http://schemas.openxmlformats.org/officeDocument/2006/relationships/image" Target="../media/image7.png"/><Relationship Id="rId1" Type="http://schemas.openxmlformats.org/officeDocument/2006/relationships/customXml" Target="../../customXml/item249.xml"/><Relationship Id="rId6" Type="http://schemas.openxmlformats.org/officeDocument/2006/relationships/customXml" Target="../../customXml/item53.xml"/><Relationship Id="rId11" Type="http://schemas.openxmlformats.org/officeDocument/2006/relationships/customXml" Target="../../customXml/item182.xml"/><Relationship Id="rId24" Type="http://schemas.openxmlformats.org/officeDocument/2006/relationships/slideLayout" Target="../slideLayouts/slideLayout6.xml"/><Relationship Id="rId5" Type="http://schemas.openxmlformats.org/officeDocument/2006/relationships/customXml" Target="../../customXml/item258.xml"/><Relationship Id="rId15" Type="http://schemas.openxmlformats.org/officeDocument/2006/relationships/customXml" Target="../../customXml/item88.xml"/><Relationship Id="rId23" Type="http://schemas.openxmlformats.org/officeDocument/2006/relationships/customXml" Target="../../customXml/item233.xml"/><Relationship Id="rId28" Type="http://schemas.openxmlformats.org/officeDocument/2006/relationships/image" Target="../media/image6.png"/><Relationship Id="rId10" Type="http://schemas.openxmlformats.org/officeDocument/2006/relationships/customXml" Target="../../customXml/item238.xml"/><Relationship Id="rId19" Type="http://schemas.openxmlformats.org/officeDocument/2006/relationships/customXml" Target="../../customXml/item146.xml"/><Relationship Id="rId31" Type="http://schemas.openxmlformats.org/officeDocument/2006/relationships/image" Target="../media/image9.png"/><Relationship Id="rId4" Type="http://schemas.openxmlformats.org/officeDocument/2006/relationships/customXml" Target="../../customXml/item148.xml"/><Relationship Id="rId9" Type="http://schemas.openxmlformats.org/officeDocument/2006/relationships/customXml" Target="../../customXml/item144.xml"/><Relationship Id="rId14" Type="http://schemas.openxmlformats.org/officeDocument/2006/relationships/customXml" Target="../../customXml/item26.xml"/><Relationship Id="rId22" Type="http://schemas.openxmlformats.org/officeDocument/2006/relationships/customXml" Target="../../customXml/item217.xml"/><Relationship Id="rId27" Type="http://schemas.openxmlformats.org/officeDocument/2006/relationships/image" Target="../media/image5.png"/><Relationship Id="rId30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8.xml"/><Relationship Id="rId18" Type="http://schemas.openxmlformats.org/officeDocument/2006/relationships/customXml" Target="../../customXml/item173.xml"/><Relationship Id="rId26" Type="http://schemas.openxmlformats.org/officeDocument/2006/relationships/customXml" Target="../../customXml/item50.xml"/><Relationship Id="rId39" Type="http://schemas.openxmlformats.org/officeDocument/2006/relationships/customXml" Target="../../customXml/item125.xml"/><Relationship Id="rId21" Type="http://schemas.openxmlformats.org/officeDocument/2006/relationships/customXml" Target="../../customXml/item199.xml"/><Relationship Id="rId34" Type="http://schemas.openxmlformats.org/officeDocument/2006/relationships/customXml" Target="../../customXml/item196.xml"/><Relationship Id="rId42" Type="http://schemas.openxmlformats.org/officeDocument/2006/relationships/image" Target="../media/image4.png"/><Relationship Id="rId47" Type="http://schemas.openxmlformats.org/officeDocument/2006/relationships/image" Target="../media/image10.jpeg"/><Relationship Id="rId7" Type="http://schemas.openxmlformats.org/officeDocument/2006/relationships/customXml" Target="../../customXml/item36.xml"/><Relationship Id="rId2" Type="http://schemas.openxmlformats.org/officeDocument/2006/relationships/customXml" Target="../../customXml/item267.xml"/><Relationship Id="rId16" Type="http://schemas.openxmlformats.org/officeDocument/2006/relationships/customXml" Target="../../customXml/item120.xml"/><Relationship Id="rId29" Type="http://schemas.openxmlformats.org/officeDocument/2006/relationships/customXml" Target="../../customXml/item259.xml"/><Relationship Id="rId1" Type="http://schemas.openxmlformats.org/officeDocument/2006/relationships/customXml" Target="../../customXml/item133.xml"/><Relationship Id="rId6" Type="http://schemas.openxmlformats.org/officeDocument/2006/relationships/customXml" Target="../../customXml/item105.xml"/><Relationship Id="rId11" Type="http://schemas.openxmlformats.org/officeDocument/2006/relationships/customXml" Target="../../customXml/item210.xml"/><Relationship Id="rId24" Type="http://schemas.openxmlformats.org/officeDocument/2006/relationships/customXml" Target="../../customXml/item268.xml"/><Relationship Id="rId32" Type="http://schemas.openxmlformats.org/officeDocument/2006/relationships/customXml" Target="../../customXml/item191.xml"/><Relationship Id="rId37" Type="http://schemas.openxmlformats.org/officeDocument/2006/relationships/customXml" Target="../../customXml/item63.xml"/><Relationship Id="rId40" Type="http://schemas.openxmlformats.org/officeDocument/2006/relationships/slideLayout" Target="../slideLayouts/slideLayout6.xml"/><Relationship Id="rId45" Type="http://schemas.openxmlformats.org/officeDocument/2006/relationships/image" Target="../media/image7.png"/><Relationship Id="rId5" Type="http://schemas.openxmlformats.org/officeDocument/2006/relationships/customXml" Target="../../customXml/item17.xml"/><Relationship Id="rId15" Type="http://schemas.openxmlformats.org/officeDocument/2006/relationships/customXml" Target="../../customXml/item44.xml"/><Relationship Id="rId23" Type="http://schemas.openxmlformats.org/officeDocument/2006/relationships/customXml" Target="../../customXml/item245.xml"/><Relationship Id="rId28" Type="http://schemas.openxmlformats.org/officeDocument/2006/relationships/customXml" Target="../../customXml/item185.xml"/><Relationship Id="rId36" Type="http://schemas.openxmlformats.org/officeDocument/2006/relationships/customXml" Target="../../customXml/item9.xml"/><Relationship Id="rId10" Type="http://schemas.openxmlformats.org/officeDocument/2006/relationships/customXml" Target="../../customXml/item272.xml"/><Relationship Id="rId19" Type="http://schemas.openxmlformats.org/officeDocument/2006/relationships/customXml" Target="../../customXml/item43.xml"/><Relationship Id="rId31" Type="http://schemas.openxmlformats.org/officeDocument/2006/relationships/customXml" Target="../../customXml/item59.xml"/><Relationship Id="rId44" Type="http://schemas.openxmlformats.org/officeDocument/2006/relationships/image" Target="../media/image6.png"/><Relationship Id="rId4" Type="http://schemas.openxmlformats.org/officeDocument/2006/relationships/customXml" Target="../../customXml/item97.xml"/><Relationship Id="rId9" Type="http://schemas.openxmlformats.org/officeDocument/2006/relationships/customXml" Target="../../customXml/item76.xml"/><Relationship Id="rId14" Type="http://schemas.openxmlformats.org/officeDocument/2006/relationships/customXml" Target="../../customXml/item240.xml"/><Relationship Id="rId22" Type="http://schemas.openxmlformats.org/officeDocument/2006/relationships/customXml" Target="../../customXml/item256.xml"/><Relationship Id="rId27" Type="http://schemas.openxmlformats.org/officeDocument/2006/relationships/customXml" Target="../../customXml/item2.xml"/><Relationship Id="rId30" Type="http://schemas.openxmlformats.org/officeDocument/2006/relationships/customXml" Target="../../customXml/item20.xml"/><Relationship Id="rId35" Type="http://schemas.openxmlformats.org/officeDocument/2006/relationships/customXml" Target="../../customXml/item209.xml"/><Relationship Id="rId43" Type="http://schemas.openxmlformats.org/officeDocument/2006/relationships/image" Target="../media/image5.png"/><Relationship Id="rId8" Type="http://schemas.openxmlformats.org/officeDocument/2006/relationships/customXml" Target="../../customXml/item239.xml"/><Relationship Id="rId3" Type="http://schemas.openxmlformats.org/officeDocument/2006/relationships/customXml" Target="../../customXml/item98.xml"/><Relationship Id="rId12" Type="http://schemas.openxmlformats.org/officeDocument/2006/relationships/customXml" Target="../../customXml/item71.xml"/><Relationship Id="rId17" Type="http://schemas.openxmlformats.org/officeDocument/2006/relationships/customXml" Target="../../customXml/item139.xml"/><Relationship Id="rId25" Type="http://schemas.openxmlformats.org/officeDocument/2006/relationships/customXml" Target="../../customXml/item198.xml"/><Relationship Id="rId33" Type="http://schemas.openxmlformats.org/officeDocument/2006/relationships/customXml" Target="../../customXml/item192.xml"/><Relationship Id="rId38" Type="http://schemas.openxmlformats.org/officeDocument/2006/relationships/customXml" Target="../../customXml/item123.xml"/><Relationship Id="rId46" Type="http://schemas.openxmlformats.org/officeDocument/2006/relationships/image" Target="../media/image8.png"/><Relationship Id="rId20" Type="http://schemas.openxmlformats.org/officeDocument/2006/relationships/customXml" Target="../../customXml/item213.xml"/><Relationship Id="rId4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PSP (Personal Start Page)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400" dirty="0" smtClean="0"/>
              <a:t>1.0.0</a:t>
            </a:r>
            <a:endParaRPr lang="ko-KR" altLang="en-US" sz="14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1400" dirty="0" smtClean="0"/>
              <a:t>2019.05.15</a:t>
            </a:r>
            <a:endParaRPr lang="ko-KR" altLang="en-US" sz="140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z="1400" dirty="0" smtClean="0"/>
              <a:t>신동준</a:t>
            </a:r>
            <a:endParaRPr lang="ko-KR" altLang="en-US" sz="140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1400" dirty="0" smtClean="0"/>
              <a:t>신동준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8527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2.2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전체적인 틀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530" y="644979"/>
            <a:ext cx="9273209" cy="604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9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주요기능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0"/>
          </p:nvPr>
        </p:nvSpPr>
        <p:spPr>
          <a:xfrm>
            <a:off x="408214" y="2375807"/>
            <a:ext cx="5715000" cy="3592286"/>
          </a:xfrm>
        </p:spPr>
        <p:txBody>
          <a:bodyPr/>
          <a:lstStyle/>
          <a:p>
            <a:r>
              <a:rPr lang="en-US" altLang="ko-KR" dirty="0" smtClean="0"/>
              <a:t>    3.1 </a:t>
            </a:r>
            <a:r>
              <a:rPr lang="ko-KR" altLang="en-US" dirty="0"/>
              <a:t>로그인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en-US" altLang="ko-KR" dirty="0" smtClean="0"/>
              <a:t>3.1.1 </a:t>
            </a:r>
            <a:r>
              <a:rPr lang="ko-KR" altLang="en-US" dirty="0"/>
              <a:t>회원가입</a:t>
            </a:r>
          </a:p>
          <a:p>
            <a:r>
              <a:rPr lang="ko-KR" altLang="en-US" dirty="0"/>
              <a:t>         </a:t>
            </a:r>
            <a:r>
              <a:rPr lang="en-US" altLang="ko-KR" dirty="0" smtClean="0"/>
              <a:t>3.1.2 </a:t>
            </a:r>
            <a:r>
              <a:rPr lang="en-US" altLang="ko-KR" dirty="0"/>
              <a:t>ID &amp; PW </a:t>
            </a:r>
            <a:r>
              <a:rPr lang="ko-KR" altLang="en-US" dirty="0"/>
              <a:t>찾기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en-US" altLang="ko-KR" dirty="0" smtClean="0"/>
              <a:t>3.1.3 </a:t>
            </a:r>
            <a:r>
              <a:rPr lang="ko-KR" altLang="en-US" dirty="0" smtClean="0"/>
              <a:t>로그인</a:t>
            </a:r>
            <a:endParaRPr lang="en-US" altLang="ko-KR" dirty="0" smtClean="0"/>
          </a:p>
          <a:p>
            <a:r>
              <a:rPr lang="en-US" altLang="ko-KR" dirty="0" smtClean="0"/>
              <a:t>         3.1.4 </a:t>
            </a:r>
            <a:r>
              <a:rPr lang="ko-KR" altLang="en-US" dirty="0" smtClean="0"/>
              <a:t>문의하기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3.2 </a:t>
            </a:r>
            <a:r>
              <a:rPr lang="ko-KR" altLang="en-US" dirty="0"/>
              <a:t>로그인 후 기능</a:t>
            </a:r>
            <a:endParaRPr lang="en-US" altLang="ko-KR" dirty="0"/>
          </a:p>
          <a:p>
            <a:r>
              <a:rPr lang="en-US" altLang="ko-KR" dirty="0"/>
              <a:t>         3.2.1 </a:t>
            </a:r>
            <a:r>
              <a:rPr lang="ko-KR" altLang="en-US" dirty="0"/>
              <a:t>내 정보</a:t>
            </a:r>
            <a:endParaRPr lang="en-US" altLang="ko-KR" dirty="0"/>
          </a:p>
          <a:p>
            <a:r>
              <a:rPr lang="en-US" altLang="ko-KR" dirty="0"/>
              <a:t>         3.2.2 </a:t>
            </a:r>
            <a:r>
              <a:rPr lang="ko-KR" altLang="en-US" dirty="0"/>
              <a:t>백업하기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   </a:t>
            </a:r>
            <a:endParaRPr lang="ko-KR" altLang="en-US" dirty="0"/>
          </a:p>
        </p:txBody>
      </p:sp>
      <p:sp>
        <p:nvSpPr>
          <p:cNvPr id="10" name="내용 개체 틀 7"/>
          <p:cNvSpPr txBox="1">
            <a:spLocks/>
          </p:cNvSpPr>
          <p:nvPr/>
        </p:nvSpPr>
        <p:spPr>
          <a:xfrm>
            <a:off x="6127296" y="2375807"/>
            <a:ext cx="5715000" cy="35922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 </a:t>
            </a:r>
            <a:r>
              <a:rPr lang="ko-KR" altLang="en-US" dirty="0" smtClean="0"/>
              <a:t>  </a:t>
            </a:r>
            <a:r>
              <a:rPr lang="en-US" altLang="ko-KR" dirty="0"/>
              <a:t>3.3 </a:t>
            </a:r>
            <a:r>
              <a:rPr lang="ko-KR" altLang="en-US" dirty="0"/>
              <a:t>설정 기능들</a:t>
            </a:r>
          </a:p>
          <a:p>
            <a:r>
              <a:rPr lang="ko-KR" altLang="en-US" dirty="0"/>
              <a:t>         </a:t>
            </a:r>
            <a:r>
              <a:rPr lang="en-US" altLang="ko-KR" dirty="0"/>
              <a:t>3.3.1 </a:t>
            </a:r>
            <a:r>
              <a:rPr lang="ko-KR" altLang="en-US" dirty="0"/>
              <a:t>큰 제목 변경</a:t>
            </a:r>
          </a:p>
          <a:p>
            <a:r>
              <a:rPr lang="ko-KR" altLang="en-US" dirty="0"/>
              <a:t>         </a:t>
            </a:r>
            <a:r>
              <a:rPr lang="en-US" altLang="ko-KR" dirty="0"/>
              <a:t>3.3.2 </a:t>
            </a:r>
            <a:r>
              <a:rPr lang="ko-KR" altLang="en-US" dirty="0"/>
              <a:t>배경 사진 설정</a:t>
            </a:r>
            <a:endParaRPr lang="en-US" altLang="ko-KR" dirty="0"/>
          </a:p>
          <a:p>
            <a:r>
              <a:rPr lang="en-US" altLang="ko-KR" dirty="0"/>
              <a:t>         3.3.3 </a:t>
            </a:r>
            <a:r>
              <a:rPr lang="ko-KR" altLang="en-US" dirty="0"/>
              <a:t>배치 구성</a:t>
            </a:r>
          </a:p>
          <a:p>
            <a:endParaRPr lang="ko-KR" altLang="en-US" dirty="0"/>
          </a:p>
          <a:p>
            <a:r>
              <a:rPr lang="ko-KR" altLang="en-US" dirty="0"/>
              <a:t>   </a:t>
            </a:r>
            <a:r>
              <a:rPr lang="en-US" altLang="ko-KR" dirty="0"/>
              <a:t>3.4 </a:t>
            </a:r>
            <a:r>
              <a:rPr lang="ko-KR" altLang="en-US" dirty="0"/>
              <a:t>게시판 구현 </a:t>
            </a:r>
          </a:p>
          <a:p>
            <a:r>
              <a:rPr lang="ko-KR" altLang="en-US" dirty="0"/>
              <a:t>         </a:t>
            </a:r>
            <a:r>
              <a:rPr lang="en-US" altLang="ko-KR" dirty="0"/>
              <a:t>3.4.1 </a:t>
            </a:r>
            <a:r>
              <a:rPr lang="ko-KR" altLang="en-US" dirty="0"/>
              <a:t>공지사항 조회</a:t>
            </a:r>
          </a:p>
          <a:p>
            <a:r>
              <a:rPr lang="en-US" altLang="ko-KR" dirty="0" smtClean="0"/>
              <a:t>         3.4.2</a:t>
            </a:r>
            <a:r>
              <a:rPr lang="ko-KR" altLang="en-US" dirty="0" smtClean="0"/>
              <a:t> </a:t>
            </a:r>
            <a:r>
              <a:rPr lang="ko-KR" altLang="en-US" dirty="0"/>
              <a:t>공지사항 등록</a:t>
            </a:r>
          </a:p>
          <a:p>
            <a:r>
              <a:rPr lang="ko-KR" altLang="en-US" dirty="0" smtClean="0"/>
              <a:t>         </a:t>
            </a:r>
            <a:r>
              <a:rPr lang="en-US" altLang="ko-KR" dirty="0"/>
              <a:t>3.4.3 </a:t>
            </a:r>
            <a:r>
              <a:rPr lang="ko-KR" altLang="en-US" dirty="0" smtClean="0"/>
              <a:t>자유게시판</a:t>
            </a:r>
            <a:r>
              <a:rPr lang="en-US" altLang="ko-KR" dirty="0" smtClean="0"/>
              <a:t>, </a:t>
            </a:r>
            <a:r>
              <a:rPr lang="ko-KR" altLang="en-US" dirty="0"/>
              <a:t>건의 </a:t>
            </a:r>
            <a:r>
              <a:rPr lang="ko-KR" altLang="en-US" dirty="0" smtClean="0"/>
              <a:t>게시판 조회</a:t>
            </a:r>
            <a:endParaRPr lang="en-US" altLang="ko-KR" dirty="0" smtClean="0"/>
          </a:p>
          <a:p>
            <a:r>
              <a:rPr lang="en-US" altLang="ko-KR" dirty="0" smtClean="0"/>
              <a:t>         3.4.4 </a:t>
            </a:r>
            <a:r>
              <a:rPr lang="ko-KR" altLang="en-US" dirty="0"/>
              <a:t>자유게시판</a:t>
            </a:r>
            <a:r>
              <a:rPr lang="en-US" altLang="ko-KR" dirty="0"/>
              <a:t>, </a:t>
            </a:r>
            <a:r>
              <a:rPr lang="ko-KR" altLang="en-US" dirty="0"/>
              <a:t>건의 게시판 등록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53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3.1.1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mtClean="0"/>
              <a:t>회원가입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 dirty="0"/>
              <a:t>①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전화번호</a:t>
            </a:r>
            <a:endParaRPr lang="en-US" altLang="ko-KR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 smtClean="0"/>
              <a:t>    -”</a:t>
            </a:r>
            <a:r>
              <a:rPr lang="en-US" altLang="ko-KR" sz="1400" dirty="0" smtClean="0"/>
              <a:t>000-0000-0000”</a:t>
            </a:r>
            <a:r>
              <a:rPr lang="ko-KR" altLang="en-US" sz="1400" dirty="0" smtClean="0"/>
              <a:t>으로</a:t>
            </a:r>
            <a:endParaRPr lang="en-US" altLang="ko-KR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표시형식을 설정한다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 dirty="0"/>
              <a:t>② </a:t>
            </a:r>
            <a:r>
              <a:rPr lang="en-US" altLang="ko-KR" sz="1600" dirty="0" smtClean="0"/>
              <a:t>ID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/>
              <a:t>    </a:t>
            </a:r>
            <a:r>
              <a:rPr lang="en-US" altLang="ko-KR" sz="1400" b="1" dirty="0" smtClean="0"/>
              <a:t>-</a:t>
            </a:r>
            <a:r>
              <a:rPr lang="en-US" altLang="ko-KR" sz="1400" dirty="0" smtClean="0"/>
              <a:t>8~15 </a:t>
            </a:r>
            <a:r>
              <a:rPr lang="ko-KR" altLang="en-US" sz="1400" dirty="0" smtClean="0"/>
              <a:t>사이의 영문자</a:t>
            </a:r>
            <a:r>
              <a:rPr lang="en-US" altLang="ko-KR" sz="1400" dirty="0" smtClean="0"/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숫자 조합으로 구성</a:t>
            </a:r>
            <a:endParaRPr lang="en-US" altLang="ko-KR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 dirty="0" smtClean="0"/>
              <a:t>③ </a:t>
            </a:r>
            <a:r>
              <a:rPr lang="en-US" altLang="ko-KR" sz="1600" dirty="0" smtClean="0"/>
              <a:t>PW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/>
              <a:t>    </a:t>
            </a:r>
            <a:r>
              <a:rPr lang="en-US" altLang="ko-KR" sz="1600" dirty="0" smtClean="0"/>
              <a:t>-</a:t>
            </a:r>
            <a:r>
              <a:rPr lang="ko-KR" altLang="en-US" sz="1400" dirty="0" smtClean="0"/>
              <a:t>영문자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특수문자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숫자 </a:t>
            </a:r>
            <a:endParaRPr lang="en-US" altLang="ko-KR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조합으로 </a:t>
            </a:r>
            <a:r>
              <a:rPr lang="en-US" altLang="ko-KR" sz="1400" dirty="0" smtClean="0"/>
              <a:t>8~10</a:t>
            </a:r>
            <a:r>
              <a:rPr lang="ko-KR" altLang="en-US" sz="1400" dirty="0" smtClean="0"/>
              <a:t>자리 사</a:t>
            </a:r>
            <a:endParaRPr lang="en-US" altLang="ko-KR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이로 지정한다</a:t>
            </a:r>
            <a:r>
              <a:rPr lang="en-US" altLang="ko-KR" sz="14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(</a:t>
            </a:r>
            <a:r>
              <a:rPr lang="ko-KR" altLang="en-US" sz="1400" dirty="0" smtClean="0"/>
              <a:t>대소문자 구분</a:t>
            </a:r>
            <a:r>
              <a:rPr lang="en-US" altLang="ko-KR" sz="1400" dirty="0" smtClean="0"/>
              <a:t>O)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 smtClean="0"/>
              <a:t>     </a:t>
            </a:r>
            <a:r>
              <a:rPr lang="en-US" altLang="ko-KR" sz="1400" b="1" dirty="0" smtClean="0"/>
              <a:t>-</a:t>
            </a:r>
            <a:r>
              <a:rPr lang="ko-KR" altLang="en-US" sz="1400" dirty="0" smtClean="0"/>
              <a:t>입력 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입력 개수만큼 </a:t>
            </a:r>
            <a:endParaRPr lang="en-US" altLang="ko-KR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“*”</a:t>
            </a:r>
            <a:r>
              <a:rPr lang="ko-KR" altLang="en-US" sz="1400" dirty="0" smtClean="0"/>
              <a:t>로 보이게 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0" indent="0">
              <a:buNone/>
            </a:pP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45774" y="585658"/>
            <a:ext cx="3895725" cy="323850"/>
          </a:xfrm>
          <a:prstGeom prst="rect">
            <a:avLst/>
          </a:prstGeom>
          <a:ln w="38100">
            <a:solidFill>
              <a:srgbClr val="F27724"/>
            </a:solidFill>
          </a:ln>
        </p:spPr>
      </p:pic>
      <p:sp>
        <p:nvSpPr>
          <p:cNvPr id="118" name="MouseClick"/>
          <p:cNvSpPr/>
          <p:nvPr>
            <p:custDataLst>
              <p:custData r:id="rId1"/>
            </p:custDataLst>
          </p:nvPr>
        </p:nvSpPr>
        <p:spPr>
          <a:xfrm rot="20359169">
            <a:off x="2232508" y="78048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134" name="DialogBox"/>
          <p:cNvGrpSpPr/>
          <p:nvPr>
            <p:custDataLst>
              <p:custData r:id="rId2"/>
            </p:custDataLst>
          </p:nvPr>
        </p:nvGrpSpPr>
        <p:grpSpPr>
          <a:xfrm>
            <a:off x="2764061" y="1835042"/>
            <a:ext cx="5094836" cy="4071488"/>
            <a:chOff x="2894330" y="2786062"/>
            <a:chExt cx="4316095" cy="3138488"/>
          </a:xfrm>
        </p:grpSpPr>
        <p:grpSp>
          <p:nvGrpSpPr>
            <p:cNvPr id="135" name="Group 2"/>
            <p:cNvGrpSpPr/>
            <p:nvPr/>
          </p:nvGrpSpPr>
          <p:grpSpPr>
            <a:xfrm>
              <a:off x="2894330" y="2786062"/>
              <a:ext cx="4316095" cy="3138488"/>
              <a:chOff x="2161590" y="511099"/>
              <a:chExt cx="4316095" cy="3138488"/>
            </a:xfrm>
          </p:grpSpPr>
          <p:sp>
            <p:nvSpPr>
              <p:cNvPr id="139" name="Content"/>
              <p:cNvSpPr/>
              <p:nvPr/>
            </p:nvSpPr>
            <p:spPr>
              <a:xfrm>
                <a:off x="2161590" y="511099"/>
                <a:ext cx="4316095" cy="3138488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ko-KR" altLang="en-US" sz="1200" kern="0" dirty="0" smtClean="0">
                    <a:solidFill>
                      <a:srgbClr val="FFFFFF"/>
                    </a:solidFill>
                    <a:latin typeface="Segoe UI"/>
                  </a:rPr>
                  <a:t>회원가입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40" name="InnerArea"/>
              <p:cNvSpPr/>
              <p:nvPr/>
            </p:nvSpPr>
            <p:spPr>
              <a:xfrm>
                <a:off x="2222671" y="806374"/>
                <a:ext cx="4198168" cy="276320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36" name="Minimize - Maximize - Close"/>
            <p:cNvGrpSpPr/>
            <p:nvPr/>
          </p:nvGrpSpPr>
          <p:grpSpPr>
            <a:xfrm>
              <a:off x="7039162" y="2903682"/>
              <a:ext cx="70774" cy="76200"/>
              <a:chOff x="9661395" y="156988"/>
              <a:chExt cx="70774" cy="76200"/>
            </a:xfrm>
          </p:grpSpPr>
          <p:cxnSp>
            <p:nvCxnSpPr>
              <p:cNvPr id="137" name="X2"/>
              <p:cNvCxnSpPr/>
              <p:nvPr/>
            </p:nvCxnSpPr>
            <p:spPr>
              <a:xfrm>
                <a:off x="9661396" y="1569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38" name="X1"/>
              <p:cNvCxnSpPr/>
              <p:nvPr/>
            </p:nvCxnSpPr>
            <p:spPr>
              <a:xfrm flipH="1">
                <a:off x="9661395" y="1569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grpSp>
        <p:nvGrpSpPr>
          <p:cNvPr id="159" name="RadioButtonSelected"/>
          <p:cNvGrpSpPr/>
          <p:nvPr>
            <p:custDataLst>
              <p:custData r:id="rId3"/>
            </p:custDataLst>
          </p:nvPr>
        </p:nvGrpSpPr>
        <p:grpSpPr>
          <a:xfrm>
            <a:off x="5324276" y="3296739"/>
            <a:ext cx="520142" cy="230832"/>
            <a:chOff x="4356895" y="3334651"/>
            <a:chExt cx="520142" cy="230832"/>
          </a:xfrm>
        </p:grpSpPr>
        <p:sp>
          <p:nvSpPr>
            <p:cNvPr id="160" name="Content"/>
            <p:cNvSpPr txBox="1"/>
            <p:nvPr/>
          </p:nvSpPr>
          <p:spPr>
            <a:xfrm>
              <a:off x="4356895" y="3334651"/>
              <a:ext cx="52014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남자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1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162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64" name="RadioButtonUnselected"/>
          <p:cNvGrpSpPr/>
          <p:nvPr>
            <p:custDataLst>
              <p:custData r:id="rId4"/>
            </p:custDataLst>
          </p:nvPr>
        </p:nvGrpSpPr>
        <p:grpSpPr>
          <a:xfrm>
            <a:off x="6134508" y="3296739"/>
            <a:ext cx="520142" cy="230832"/>
            <a:chOff x="4356895" y="3334651"/>
            <a:chExt cx="520142" cy="230832"/>
          </a:xfrm>
        </p:grpSpPr>
        <p:sp>
          <p:nvSpPr>
            <p:cNvPr id="165" name="Content"/>
            <p:cNvSpPr txBox="1"/>
            <p:nvPr/>
          </p:nvSpPr>
          <p:spPr>
            <a:xfrm>
              <a:off x="4356895" y="3334651"/>
              <a:ext cx="52014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여자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6" name="Circle"/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7" name="Content"/>
          <p:cNvSpPr txBox="1"/>
          <p:nvPr>
            <p:custDataLst>
              <p:custData r:id="rId5"/>
            </p:custDataLst>
          </p:nvPr>
        </p:nvSpPr>
        <p:spPr>
          <a:xfrm>
            <a:off x="3517073" y="3296739"/>
            <a:ext cx="110959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성        별      </a:t>
            </a:r>
            <a:r>
              <a:rPr lang="en-US" altLang="ko-KR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0" name="Content"/>
          <p:cNvSpPr txBox="1"/>
          <p:nvPr>
            <p:custDataLst>
              <p:custData r:id="rId6"/>
            </p:custDataLst>
          </p:nvPr>
        </p:nvSpPr>
        <p:spPr>
          <a:xfrm>
            <a:off x="3517073" y="2716142"/>
            <a:ext cx="110959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이        </a:t>
            </a:r>
            <a:r>
              <a:rPr lang="ko-KR" alt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름</a:t>
            </a:r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</a:t>
            </a:r>
            <a:r>
              <a:rPr lang="en-US" altLang="ko-KR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1" name="Content"/>
          <p:cNvSpPr/>
          <p:nvPr>
            <p:custDataLst>
              <p:custData r:id="rId7"/>
            </p:custDataLst>
          </p:nvPr>
        </p:nvSpPr>
        <p:spPr>
          <a:xfrm>
            <a:off x="5267770" y="2645034"/>
            <a:ext cx="1611472" cy="3730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cs typeface="Segoe UI" pitchFamily="34" charset="0"/>
              </a:rPr>
              <a:t>이름을 입력해주세요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cs typeface="Segoe UI" pitchFamily="34" charset="0"/>
              </a:rPr>
              <a:t>.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2" name="Content"/>
          <p:cNvSpPr txBox="1"/>
          <p:nvPr>
            <p:custDataLst>
              <p:custData r:id="rId8"/>
            </p:custDataLst>
          </p:nvPr>
        </p:nvSpPr>
        <p:spPr>
          <a:xfrm>
            <a:off x="3517073" y="3872508"/>
            <a:ext cx="112562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전화번호      </a:t>
            </a:r>
            <a:r>
              <a:rPr lang="en-US" altLang="ko-KR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6" name="Content"/>
          <p:cNvSpPr/>
          <p:nvPr>
            <p:custDataLst>
              <p:custData r:id="rId9"/>
            </p:custDataLst>
          </p:nvPr>
        </p:nvSpPr>
        <p:spPr>
          <a:xfrm>
            <a:off x="5267770" y="3804001"/>
            <a:ext cx="1634531" cy="3678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cs typeface="Segoe UI" pitchFamily="34" charset="0"/>
              </a:rPr>
              <a:t>번호를 입력해주세요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cs typeface="Segoe UI" pitchFamily="34" charset="0"/>
              </a:rPr>
              <a:t>.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8" name="Content"/>
          <p:cNvSpPr txBox="1"/>
          <p:nvPr>
            <p:custDataLst>
              <p:custData r:id="rId10"/>
            </p:custDataLst>
          </p:nvPr>
        </p:nvSpPr>
        <p:spPr>
          <a:xfrm>
            <a:off x="3517073" y="4486393"/>
            <a:ext cx="10759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I D          :</a:t>
            </a:r>
          </a:p>
        </p:txBody>
      </p:sp>
      <p:sp>
        <p:nvSpPr>
          <p:cNvPr id="179" name="Content"/>
          <p:cNvSpPr/>
          <p:nvPr>
            <p:custDataLst>
              <p:custData r:id="rId11"/>
            </p:custDataLst>
          </p:nvPr>
        </p:nvSpPr>
        <p:spPr>
          <a:xfrm>
            <a:off x="5267770" y="4417886"/>
            <a:ext cx="1634531" cy="3678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cs typeface="Segoe UI" pitchFamily="34" charset="0"/>
              </a:rPr>
              <a:t>ID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cs typeface="Segoe UI" pitchFamily="34" charset="0"/>
              </a:rPr>
              <a:t>를 입력해주세요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cs typeface="Segoe UI" pitchFamily="34" charset="0"/>
              </a:rPr>
              <a:t>.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0" name="Content"/>
          <p:cNvSpPr txBox="1"/>
          <p:nvPr>
            <p:custDataLst>
              <p:custData r:id="rId12"/>
            </p:custDataLst>
          </p:nvPr>
        </p:nvSpPr>
        <p:spPr>
          <a:xfrm>
            <a:off x="3517073" y="5069034"/>
            <a:ext cx="107433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P W         :</a:t>
            </a:r>
          </a:p>
        </p:txBody>
      </p:sp>
      <p:sp>
        <p:nvSpPr>
          <p:cNvPr id="181" name="Content"/>
          <p:cNvSpPr/>
          <p:nvPr>
            <p:custDataLst>
              <p:custData r:id="rId13"/>
            </p:custDataLst>
          </p:nvPr>
        </p:nvSpPr>
        <p:spPr>
          <a:xfrm>
            <a:off x="5267770" y="5000527"/>
            <a:ext cx="1634531" cy="3678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cs typeface="Segoe UI" pitchFamily="34" charset="0"/>
              </a:rPr>
              <a:t>PW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cs typeface="Segoe UI" pitchFamily="34" charset="0"/>
              </a:rPr>
              <a:t>를 입력해주세요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cs typeface="Segoe UI" pitchFamily="34" charset="0"/>
              </a:rPr>
              <a:t>.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183" name="직선 연결선 182"/>
          <p:cNvCxnSpPr/>
          <p:nvPr/>
        </p:nvCxnSpPr>
        <p:spPr>
          <a:xfrm>
            <a:off x="4235450" y="1004888"/>
            <a:ext cx="3465513" cy="766762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>
            <a:off x="298450" y="1004888"/>
            <a:ext cx="2358253" cy="4797846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Callout"/>
          <p:cNvGrpSpPr/>
          <p:nvPr>
            <p:custDataLst>
              <p:custData r:id="rId14"/>
            </p:custDataLst>
          </p:nvPr>
        </p:nvGrpSpPr>
        <p:grpSpPr>
          <a:xfrm>
            <a:off x="3236827" y="3828185"/>
            <a:ext cx="320451" cy="319476"/>
            <a:chOff x="4283964" y="3147930"/>
            <a:chExt cx="320451" cy="319476"/>
          </a:xfrm>
        </p:grpSpPr>
        <p:sp>
          <p:nvSpPr>
            <p:cNvPr id="33" name="Circle"/>
            <p:cNvSpPr/>
            <p:nvPr>
              <p:custDataLst>
                <p:custData r:id="rId1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35" name="Callout"/>
          <p:cNvGrpSpPr/>
          <p:nvPr>
            <p:custDataLst>
              <p:custData r:id="rId15"/>
            </p:custDataLst>
          </p:nvPr>
        </p:nvGrpSpPr>
        <p:grpSpPr>
          <a:xfrm>
            <a:off x="3236827" y="4437879"/>
            <a:ext cx="320451" cy="319476"/>
            <a:chOff x="4283964" y="3147930"/>
            <a:chExt cx="320451" cy="319476"/>
          </a:xfrm>
        </p:grpSpPr>
        <p:sp>
          <p:nvSpPr>
            <p:cNvPr id="36" name="Circle"/>
            <p:cNvSpPr/>
            <p:nvPr>
              <p:custDataLst>
                <p:custData r:id="rId1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38" name="Callout"/>
          <p:cNvGrpSpPr/>
          <p:nvPr>
            <p:custDataLst>
              <p:custData r:id="rId16"/>
            </p:custDataLst>
          </p:nvPr>
        </p:nvGrpSpPr>
        <p:grpSpPr>
          <a:xfrm>
            <a:off x="3236825" y="5022246"/>
            <a:ext cx="320451" cy="319476"/>
            <a:chOff x="4283964" y="3147930"/>
            <a:chExt cx="320451" cy="319476"/>
          </a:xfrm>
        </p:grpSpPr>
        <p:sp>
          <p:nvSpPr>
            <p:cNvPr id="39" name="Circle"/>
            <p:cNvSpPr/>
            <p:nvPr>
              <p:custDataLst>
                <p:custData r:id="rId1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2536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3.1.2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mtClean="0"/>
              <a:t>ID &amp; PW </a:t>
            </a:r>
            <a:r>
              <a:rPr lang="ko-KR" altLang="en-US" smtClean="0"/>
              <a:t>찾기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 dirty="0"/>
              <a:t>①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ID, PW</a:t>
            </a:r>
            <a:r>
              <a:rPr lang="ko-KR" altLang="en-US" sz="1600" dirty="0" smtClean="0"/>
              <a:t>찾기</a:t>
            </a:r>
            <a:endParaRPr lang="en-US" altLang="ko-KR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 smtClean="0"/>
              <a:t>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버튼을 클릭해서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와 </a:t>
            </a:r>
            <a:endParaRPr lang="en-US" altLang="ko-KR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PW </a:t>
            </a:r>
            <a:r>
              <a:rPr lang="ko-KR" altLang="en-US" sz="1400" dirty="0" smtClean="0"/>
              <a:t>찾는 창을 변경</a:t>
            </a:r>
            <a:endParaRPr lang="en-US" altLang="ko-KR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 dirty="0" smtClean="0"/>
              <a:t>② </a:t>
            </a:r>
            <a:r>
              <a:rPr lang="en-US" altLang="ko-KR" sz="1600" dirty="0" smtClean="0"/>
              <a:t>ID </a:t>
            </a:r>
            <a:r>
              <a:rPr lang="ko-KR" altLang="en-US" sz="1600" dirty="0" smtClean="0"/>
              <a:t>항목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/>
              <a:t>    </a:t>
            </a:r>
            <a:r>
              <a:rPr lang="en-US" altLang="ko-KR" sz="1400" b="1" dirty="0" smtClean="0"/>
              <a:t>-</a:t>
            </a:r>
            <a:r>
              <a:rPr lang="en-US" altLang="ko-KR" sz="1400" dirty="0" smtClean="0"/>
              <a:t>PW </a:t>
            </a:r>
            <a:r>
              <a:rPr lang="ko-KR" altLang="en-US" sz="1400" dirty="0" smtClean="0"/>
              <a:t>찾기 활성화 시</a:t>
            </a:r>
            <a:r>
              <a:rPr lang="en-US" altLang="ko-KR" sz="1400" dirty="0" smtClean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ID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항목을 추가한다</a:t>
            </a:r>
            <a:r>
              <a:rPr lang="en-US" altLang="ko-KR" sz="1400" dirty="0" smtClean="0"/>
              <a:t>.</a:t>
            </a:r>
            <a:endParaRPr lang="ko-KR" altLang="en-US" sz="16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813831" y="567743"/>
            <a:ext cx="1344440" cy="3218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1813831" y="1065529"/>
            <a:ext cx="1344440" cy="5539736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DialogBox"/>
          <p:cNvGrpSpPr/>
          <p:nvPr>
            <p:custDataLst>
              <p:custData r:id="rId1"/>
            </p:custDataLst>
          </p:nvPr>
        </p:nvGrpSpPr>
        <p:grpSpPr>
          <a:xfrm>
            <a:off x="3301682" y="3472106"/>
            <a:ext cx="5094836" cy="3191493"/>
            <a:chOff x="2894330" y="2786062"/>
            <a:chExt cx="4316095" cy="3138488"/>
          </a:xfrm>
        </p:grpSpPr>
        <p:grpSp>
          <p:nvGrpSpPr>
            <p:cNvPr id="10" name="Group 2"/>
            <p:cNvGrpSpPr/>
            <p:nvPr/>
          </p:nvGrpSpPr>
          <p:grpSpPr>
            <a:xfrm>
              <a:off x="2894330" y="2786062"/>
              <a:ext cx="4316095" cy="3138488"/>
              <a:chOff x="2161590" y="511099"/>
              <a:chExt cx="4316095" cy="3138488"/>
            </a:xfrm>
          </p:grpSpPr>
          <p:sp>
            <p:nvSpPr>
              <p:cNvPr id="14" name="Content"/>
              <p:cNvSpPr/>
              <p:nvPr/>
            </p:nvSpPr>
            <p:spPr>
              <a:xfrm>
                <a:off x="2161590" y="511099"/>
                <a:ext cx="4316095" cy="3138488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sz="1200" kern="0" dirty="0" smtClean="0">
                    <a:solidFill>
                      <a:srgbClr val="FFFFFF"/>
                    </a:solidFill>
                    <a:latin typeface="Segoe UI"/>
                  </a:rPr>
                  <a:t>ID / PW </a:t>
                </a:r>
                <a:r>
                  <a:rPr lang="ko-KR" altLang="en-US" sz="1200" kern="0" dirty="0" smtClean="0">
                    <a:solidFill>
                      <a:srgbClr val="FFFFFF"/>
                    </a:solidFill>
                    <a:latin typeface="Segoe UI"/>
                  </a:rPr>
                  <a:t>찾기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5" name="InnerArea"/>
              <p:cNvSpPr/>
              <p:nvPr/>
            </p:nvSpPr>
            <p:spPr>
              <a:xfrm>
                <a:off x="2222671" y="806374"/>
                <a:ext cx="4198168" cy="276320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Minimize - Maximize - Close"/>
            <p:cNvGrpSpPr/>
            <p:nvPr/>
          </p:nvGrpSpPr>
          <p:grpSpPr>
            <a:xfrm>
              <a:off x="7039162" y="2903682"/>
              <a:ext cx="70774" cy="76200"/>
              <a:chOff x="9661395" y="156988"/>
              <a:chExt cx="70774" cy="76200"/>
            </a:xfrm>
          </p:grpSpPr>
          <p:cxnSp>
            <p:nvCxnSpPr>
              <p:cNvPr id="12" name="X2"/>
              <p:cNvCxnSpPr/>
              <p:nvPr/>
            </p:nvCxnSpPr>
            <p:spPr>
              <a:xfrm>
                <a:off x="9661396" y="1569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3" name="X1"/>
              <p:cNvCxnSpPr/>
              <p:nvPr/>
            </p:nvCxnSpPr>
            <p:spPr>
              <a:xfrm flipH="1">
                <a:off x="9661395" y="1569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sp>
        <p:nvSpPr>
          <p:cNvPr id="25" name="Content"/>
          <p:cNvSpPr txBox="1"/>
          <p:nvPr>
            <p:custDataLst>
              <p:custData r:id="rId2"/>
            </p:custDataLst>
          </p:nvPr>
        </p:nvSpPr>
        <p:spPr>
          <a:xfrm>
            <a:off x="4054694" y="4450593"/>
            <a:ext cx="110959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이        </a:t>
            </a:r>
            <a:r>
              <a:rPr lang="ko-KR" alt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름</a:t>
            </a:r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</a:t>
            </a:r>
            <a:r>
              <a:rPr lang="en-US" altLang="ko-KR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/>
          <p:cNvSpPr/>
          <p:nvPr>
            <p:custDataLst>
              <p:custData r:id="rId3"/>
            </p:custDataLst>
          </p:nvPr>
        </p:nvSpPr>
        <p:spPr>
          <a:xfrm>
            <a:off x="5805391" y="4379485"/>
            <a:ext cx="1611472" cy="3730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cs typeface="Segoe UI" pitchFamily="34" charset="0"/>
              </a:rPr>
              <a:t>이름을 입력해주세요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cs typeface="Segoe UI" pitchFamily="34" charset="0"/>
              </a:rPr>
              <a:t>.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ontent"/>
          <p:cNvSpPr txBox="1"/>
          <p:nvPr>
            <p:custDataLst>
              <p:custData r:id="rId4"/>
            </p:custDataLst>
          </p:nvPr>
        </p:nvSpPr>
        <p:spPr>
          <a:xfrm>
            <a:off x="4054694" y="5135163"/>
            <a:ext cx="112562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전화번호      </a:t>
            </a:r>
            <a:r>
              <a:rPr lang="en-US" altLang="ko-KR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Content"/>
          <p:cNvSpPr/>
          <p:nvPr>
            <p:custDataLst>
              <p:custData r:id="rId5"/>
            </p:custDataLst>
          </p:nvPr>
        </p:nvSpPr>
        <p:spPr>
          <a:xfrm>
            <a:off x="5805391" y="5066656"/>
            <a:ext cx="1634531" cy="3678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cs typeface="Segoe UI" pitchFamily="34" charset="0"/>
              </a:rPr>
              <a:t>번호를 입력해주세요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cs typeface="Segoe UI" pitchFamily="34" charset="0"/>
              </a:rPr>
              <a:t>.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ontent"/>
          <p:cNvSpPr txBox="1"/>
          <p:nvPr>
            <p:custDataLst>
              <p:custData r:id="rId6"/>
            </p:custDataLst>
          </p:nvPr>
        </p:nvSpPr>
        <p:spPr>
          <a:xfrm>
            <a:off x="4054694" y="5749048"/>
            <a:ext cx="10759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I D          :</a:t>
            </a:r>
          </a:p>
        </p:txBody>
      </p:sp>
      <p:sp>
        <p:nvSpPr>
          <p:cNvPr id="30" name="Content"/>
          <p:cNvSpPr/>
          <p:nvPr>
            <p:custDataLst>
              <p:custData r:id="rId7"/>
            </p:custDataLst>
          </p:nvPr>
        </p:nvSpPr>
        <p:spPr>
          <a:xfrm>
            <a:off x="5805391" y="5680541"/>
            <a:ext cx="1634531" cy="3678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cs typeface="Segoe UI" pitchFamily="34" charset="0"/>
              </a:rPr>
              <a:t>ID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cs typeface="Segoe UI" pitchFamily="34" charset="0"/>
              </a:rPr>
              <a:t>를 입력해주세요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cs typeface="Segoe UI" pitchFamily="34" charset="0"/>
              </a:rPr>
              <a:t>.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3" name="RadioButtonSelected"/>
          <p:cNvGrpSpPr/>
          <p:nvPr>
            <p:custDataLst>
              <p:custData r:id="rId8"/>
            </p:custDataLst>
          </p:nvPr>
        </p:nvGrpSpPr>
        <p:grpSpPr>
          <a:xfrm>
            <a:off x="6337617" y="4024683"/>
            <a:ext cx="795602" cy="230832"/>
            <a:chOff x="4356895" y="3334651"/>
            <a:chExt cx="795602" cy="230832"/>
          </a:xfrm>
        </p:grpSpPr>
        <p:sp>
          <p:nvSpPr>
            <p:cNvPr id="34" name="Content"/>
            <p:cNvSpPr txBox="1"/>
            <p:nvPr/>
          </p:nvSpPr>
          <p:spPr>
            <a:xfrm>
              <a:off x="4356895" y="3334651"/>
              <a:ext cx="79560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PW </a:t>
              </a:r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찾기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5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36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8" name="RadioButtonUnselected"/>
          <p:cNvGrpSpPr/>
          <p:nvPr>
            <p:custDataLst>
              <p:custData r:id="rId9"/>
            </p:custDataLst>
          </p:nvPr>
        </p:nvGrpSpPr>
        <p:grpSpPr>
          <a:xfrm>
            <a:off x="4539519" y="4024683"/>
            <a:ext cx="710900" cy="230832"/>
            <a:chOff x="4356895" y="3334651"/>
            <a:chExt cx="710900" cy="230832"/>
          </a:xfrm>
        </p:grpSpPr>
        <p:sp>
          <p:nvSpPr>
            <p:cNvPr id="39" name="Content"/>
            <p:cNvSpPr txBox="1"/>
            <p:nvPr/>
          </p:nvSpPr>
          <p:spPr>
            <a:xfrm>
              <a:off x="4356895" y="3334651"/>
              <a:ext cx="71090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altLang="ko-KR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ID </a:t>
              </a:r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찾기</a:t>
              </a:r>
              <a:endParaRPr lang="en-US" altLang="ko-KR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Circle"/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DialogBox"/>
          <p:cNvGrpSpPr/>
          <p:nvPr>
            <p:custDataLst>
              <p:custData r:id="rId10"/>
            </p:custDataLst>
          </p:nvPr>
        </p:nvGrpSpPr>
        <p:grpSpPr>
          <a:xfrm>
            <a:off x="3301682" y="567743"/>
            <a:ext cx="5094836" cy="2709639"/>
            <a:chOff x="2894330" y="2786062"/>
            <a:chExt cx="4316095" cy="3138488"/>
          </a:xfrm>
        </p:grpSpPr>
        <p:grpSp>
          <p:nvGrpSpPr>
            <p:cNvPr id="63" name="Group 2"/>
            <p:cNvGrpSpPr/>
            <p:nvPr/>
          </p:nvGrpSpPr>
          <p:grpSpPr>
            <a:xfrm>
              <a:off x="2894330" y="2786062"/>
              <a:ext cx="4316095" cy="3138488"/>
              <a:chOff x="2161590" y="511099"/>
              <a:chExt cx="4316095" cy="3138488"/>
            </a:xfrm>
          </p:grpSpPr>
          <p:sp>
            <p:nvSpPr>
              <p:cNvPr id="67" name="Content"/>
              <p:cNvSpPr/>
              <p:nvPr/>
            </p:nvSpPr>
            <p:spPr>
              <a:xfrm>
                <a:off x="2161590" y="511099"/>
                <a:ext cx="4316095" cy="3138488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sz="1200" kern="0" dirty="0" smtClean="0">
                    <a:solidFill>
                      <a:srgbClr val="FFFFFF"/>
                    </a:solidFill>
                    <a:latin typeface="Segoe UI"/>
                  </a:rPr>
                  <a:t>ID / PW </a:t>
                </a:r>
                <a:r>
                  <a:rPr lang="ko-KR" altLang="en-US" sz="1200" kern="0" dirty="0" smtClean="0">
                    <a:solidFill>
                      <a:srgbClr val="FFFFFF"/>
                    </a:solidFill>
                    <a:latin typeface="Segoe UI"/>
                  </a:rPr>
                  <a:t>찾기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68" name="InnerArea"/>
              <p:cNvSpPr/>
              <p:nvPr/>
            </p:nvSpPr>
            <p:spPr>
              <a:xfrm>
                <a:off x="2222671" y="806374"/>
                <a:ext cx="4198168" cy="276320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64" name="Minimize - Maximize - Close"/>
            <p:cNvGrpSpPr/>
            <p:nvPr/>
          </p:nvGrpSpPr>
          <p:grpSpPr>
            <a:xfrm>
              <a:off x="7039162" y="2903682"/>
              <a:ext cx="70774" cy="76200"/>
              <a:chOff x="9661395" y="156988"/>
              <a:chExt cx="70774" cy="76200"/>
            </a:xfrm>
          </p:grpSpPr>
          <p:cxnSp>
            <p:nvCxnSpPr>
              <p:cNvPr id="65" name="X2"/>
              <p:cNvCxnSpPr/>
              <p:nvPr/>
            </p:nvCxnSpPr>
            <p:spPr>
              <a:xfrm>
                <a:off x="9661396" y="1569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6" name="X1"/>
              <p:cNvCxnSpPr/>
              <p:nvPr/>
            </p:nvCxnSpPr>
            <p:spPr>
              <a:xfrm flipH="1">
                <a:off x="9661395" y="1569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sp>
        <p:nvSpPr>
          <p:cNvPr id="69" name="Content"/>
          <p:cNvSpPr txBox="1"/>
          <p:nvPr>
            <p:custDataLst>
              <p:custData r:id="rId11"/>
            </p:custDataLst>
          </p:nvPr>
        </p:nvSpPr>
        <p:spPr>
          <a:xfrm>
            <a:off x="4054694" y="1694738"/>
            <a:ext cx="110959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이        </a:t>
            </a:r>
            <a:r>
              <a:rPr lang="ko-KR" alt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름</a:t>
            </a:r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</a:t>
            </a:r>
            <a:r>
              <a:rPr lang="en-US" altLang="ko-KR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Content"/>
          <p:cNvSpPr/>
          <p:nvPr>
            <p:custDataLst>
              <p:custData r:id="rId12"/>
            </p:custDataLst>
          </p:nvPr>
        </p:nvSpPr>
        <p:spPr>
          <a:xfrm>
            <a:off x="5805391" y="1623630"/>
            <a:ext cx="1611472" cy="3730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cs typeface="Segoe UI" pitchFamily="34" charset="0"/>
              </a:rPr>
              <a:t>이름을 입력해주세요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cs typeface="Segoe UI" pitchFamily="34" charset="0"/>
              </a:rPr>
              <a:t>.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Content"/>
          <p:cNvSpPr txBox="1"/>
          <p:nvPr>
            <p:custDataLst>
              <p:custData r:id="rId13"/>
            </p:custDataLst>
          </p:nvPr>
        </p:nvSpPr>
        <p:spPr>
          <a:xfrm>
            <a:off x="4054694" y="2379308"/>
            <a:ext cx="112562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전화번호      </a:t>
            </a:r>
            <a:r>
              <a:rPr lang="en-US" altLang="ko-KR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/>
          <p:nvPr>
            <p:custDataLst>
              <p:custData r:id="rId14"/>
            </p:custDataLst>
          </p:nvPr>
        </p:nvSpPr>
        <p:spPr>
          <a:xfrm>
            <a:off x="5805391" y="2310801"/>
            <a:ext cx="1634531" cy="36784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cs typeface="Segoe UI" pitchFamily="34" charset="0"/>
              </a:rPr>
              <a:t>번호를 입력해주세요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cs typeface="Segoe UI" pitchFamily="34" charset="0"/>
              </a:rPr>
              <a:t>.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75" name="RadioButtonSelected"/>
          <p:cNvGrpSpPr/>
          <p:nvPr>
            <p:custDataLst>
              <p:custData r:id="rId15"/>
            </p:custDataLst>
          </p:nvPr>
        </p:nvGrpSpPr>
        <p:grpSpPr>
          <a:xfrm>
            <a:off x="4538688" y="1120320"/>
            <a:ext cx="710900" cy="230832"/>
            <a:chOff x="4356895" y="3334651"/>
            <a:chExt cx="710900" cy="230832"/>
          </a:xfrm>
        </p:grpSpPr>
        <p:sp>
          <p:nvSpPr>
            <p:cNvPr id="76" name="Content"/>
            <p:cNvSpPr txBox="1"/>
            <p:nvPr/>
          </p:nvSpPr>
          <p:spPr>
            <a:xfrm>
              <a:off x="4356895" y="3334651"/>
              <a:ext cx="71090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ID </a:t>
              </a:r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찾기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7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78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0" name="RadioButtonUnselected"/>
          <p:cNvGrpSpPr/>
          <p:nvPr>
            <p:custDataLst>
              <p:custData r:id="rId16"/>
            </p:custDataLst>
          </p:nvPr>
        </p:nvGrpSpPr>
        <p:grpSpPr>
          <a:xfrm>
            <a:off x="6337617" y="1120320"/>
            <a:ext cx="795602" cy="230832"/>
            <a:chOff x="4356895" y="3334651"/>
            <a:chExt cx="795602" cy="230832"/>
          </a:xfrm>
        </p:grpSpPr>
        <p:sp>
          <p:nvSpPr>
            <p:cNvPr id="81" name="Content"/>
            <p:cNvSpPr txBox="1"/>
            <p:nvPr/>
          </p:nvSpPr>
          <p:spPr>
            <a:xfrm>
              <a:off x="4356895" y="3334651"/>
              <a:ext cx="79560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altLang="ko-KR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PW </a:t>
              </a:r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찾기</a:t>
              </a:r>
              <a:endParaRPr lang="en-US" altLang="ko-KR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2" name="Circle"/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Callout"/>
          <p:cNvGrpSpPr/>
          <p:nvPr>
            <p:custDataLst>
              <p:custData r:id="rId17"/>
            </p:custDataLst>
          </p:nvPr>
        </p:nvGrpSpPr>
        <p:grpSpPr>
          <a:xfrm>
            <a:off x="4211523" y="1000738"/>
            <a:ext cx="320451" cy="319476"/>
            <a:chOff x="4283964" y="3147930"/>
            <a:chExt cx="320451" cy="319476"/>
          </a:xfrm>
        </p:grpSpPr>
        <p:sp>
          <p:nvSpPr>
            <p:cNvPr id="49" name="Circle"/>
            <p:cNvSpPr/>
            <p:nvPr>
              <p:custDataLst>
                <p:custData r:id="rId23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51" name="Callout"/>
          <p:cNvGrpSpPr/>
          <p:nvPr>
            <p:custDataLst>
              <p:custData r:id="rId18"/>
            </p:custDataLst>
          </p:nvPr>
        </p:nvGrpSpPr>
        <p:grpSpPr>
          <a:xfrm>
            <a:off x="4051296" y="5589310"/>
            <a:ext cx="320451" cy="319476"/>
            <a:chOff x="4283964" y="3147930"/>
            <a:chExt cx="320451" cy="319476"/>
          </a:xfrm>
        </p:grpSpPr>
        <p:sp>
          <p:nvSpPr>
            <p:cNvPr id="52" name="Circle"/>
            <p:cNvSpPr/>
            <p:nvPr>
              <p:custDataLst>
                <p:custData r:id="rId22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sp>
        <p:nvSpPr>
          <p:cNvPr id="60" name="Content"/>
          <p:cNvSpPr/>
          <p:nvPr>
            <p:custDataLst>
              <p:custData r:id="rId19"/>
            </p:custDataLst>
          </p:nvPr>
        </p:nvSpPr>
        <p:spPr>
          <a:xfrm>
            <a:off x="7448652" y="2829199"/>
            <a:ext cx="745702" cy="2757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050" dirty="0">
                <a:latin typeface="Segoe UI" pitchFamily="34" charset="0"/>
                <a:cs typeface="Segoe UI" pitchFamily="34" charset="0"/>
              </a:rPr>
              <a:t>찾</a:t>
            </a:r>
            <a:r>
              <a:rPr lang="ko-KR" altLang="en-US" sz="105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기</a:t>
            </a:r>
            <a:endParaRPr lang="en-US" sz="105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20"/>
            </p:custDataLst>
          </p:nvPr>
        </p:nvSpPr>
        <p:spPr>
          <a:xfrm>
            <a:off x="7448652" y="6128388"/>
            <a:ext cx="745702" cy="2757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050" dirty="0">
                <a:latin typeface="Segoe UI" pitchFamily="34" charset="0"/>
                <a:cs typeface="Segoe UI" pitchFamily="34" charset="0"/>
              </a:rPr>
              <a:t>찾기</a:t>
            </a:r>
            <a:endParaRPr lang="en-US" sz="105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18328" y="601821"/>
            <a:ext cx="1123950" cy="238125"/>
          </a:xfrm>
          <a:prstGeom prst="rect">
            <a:avLst/>
          </a:prstGeom>
          <a:ln w="38100">
            <a:solidFill>
              <a:srgbClr val="F27724"/>
            </a:solidFill>
          </a:ln>
        </p:spPr>
      </p:pic>
      <p:sp>
        <p:nvSpPr>
          <p:cNvPr id="8" name="MouseClick"/>
          <p:cNvSpPr/>
          <p:nvPr>
            <p:custDataLst>
              <p:custData r:id="rId21"/>
            </p:custDataLst>
          </p:nvPr>
        </p:nvSpPr>
        <p:spPr>
          <a:xfrm rot="20359169">
            <a:off x="1081177" y="78048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2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3.1.2.1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ID &amp; PW </a:t>
            </a:r>
            <a:r>
              <a:rPr lang="ko-KR" altLang="en-US" dirty="0" smtClean="0"/>
              <a:t>찾기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실패 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 dirty="0"/>
              <a:t>①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찾기</a:t>
            </a:r>
            <a:endParaRPr lang="en-US" altLang="ko-KR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 smtClean="0"/>
              <a:t>    </a:t>
            </a:r>
            <a:r>
              <a:rPr lang="en-US" altLang="ko-KR" sz="1400" dirty="0" smtClean="0"/>
              <a:t>-ID </a:t>
            </a:r>
            <a:r>
              <a:rPr lang="ko-KR" altLang="en-US" sz="1400" dirty="0"/>
              <a:t>찾기 활성화 시</a:t>
            </a:r>
            <a:r>
              <a:rPr lang="en-US" altLang="ko-KR" sz="14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</a:t>
            </a:r>
            <a:r>
              <a:rPr lang="ko-KR" altLang="en-US" sz="1400" dirty="0" smtClean="0"/>
              <a:t>입력 정보와 </a:t>
            </a:r>
            <a:r>
              <a:rPr lang="ko-KR" altLang="en-US" sz="1400" dirty="0"/>
              <a:t>일치하는 </a:t>
            </a:r>
            <a:endParaRPr lang="en-US" altLang="ko-KR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값을 </a:t>
            </a:r>
            <a:r>
              <a:rPr lang="ko-KR" altLang="en-US" sz="1400" dirty="0"/>
              <a:t>출력한다</a:t>
            </a:r>
            <a:r>
              <a:rPr lang="en-US" altLang="ko-KR" sz="1400" dirty="0"/>
              <a:t>.</a:t>
            </a:r>
            <a:endParaRPr lang="ko-KR" alt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 dirty="0" smtClean="0"/>
              <a:t>② </a:t>
            </a:r>
            <a:r>
              <a:rPr lang="en-US" altLang="ko-KR" sz="1600" dirty="0" smtClean="0"/>
              <a:t>PW</a:t>
            </a:r>
            <a:r>
              <a:rPr lang="ko-KR" altLang="en-US" sz="1600" dirty="0" smtClean="0"/>
              <a:t>찾기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/>
              <a:t>    </a:t>
            </a:r>
            <a:r>
              <a:rPr lang="en-US" altLang="ko-KR" sz="1400" b="1" dirty="0" smtClean="0"/>
              <a:t>-</a:t>
            </a:r>
            <a:r>
              <a:rPr lang="en-US" altLang="ko-KR" sz="1400" dirty="0" smtClean="0"/>
              <a:t>PW </a:t>
            </a:r>
            <a:r>
              <a:rPr lang="ko-KR" altLang="en-US" sz="1400" dirty="0" smtClean="0"/>
              <a:t>찾기 활성화 시</a:t>
            </a:r>
            <a:r>
              <a:rPr lang="en-US" altLang="ko-KR" sz="1400" dirty="0" smtClean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입력 정보와 일치하는 </a:t>
            </a:r>
            <a:endParaRPr lang="en-US" altLang="ko-KR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PW</a:t>
            </a:r>
            <a:r>
              <a:rPr lang="ko-KR" altLang="en-US" sz="1400" dirty="0" smtClean="0"/>
              <a:t>값을 출력한다</a:t>
            </a:r>
            <a:r>
              <a:rPr lang="en-US" altLang="ko-KR" sz="1400" dirty="0" smtClean="0"/>
              <a:t>.</a:t>
            </a:r>
            <a:endParaRPr lang="ko-KR" altLang="en-US" sz="1600" dirty="0"/>
          </a:p>
        </p:txBody>
      </p:sp>
      <p:cxnSp>
        <p:nvCxnSpPr>
          <p:cNvPr id="57" name="직선 연결선 56"/>
          <p:cNvCxnSpPr/>
          <p:nvPr/>
        </p:nvCxnSpPr>
        <p:spPr>
          <a:xfrm>
            <a:off x="1680519" y="570961"/>
            <a:ext cx="1383957" cy="16572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1631349" y="1309814"/>
            <a:ext cx="1642743" cy="1382274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AlertDialog"/>
          <p:cNvGrpSpPr/>
          <p:nvPr>
            <p:custDataLst>
              <p:custData r:id="rId1"/>
            </p:custDataLst>
          </p:nvPr>
        </p:nvGrpSpPr>
        <p:grpSpPr>
          <a:xfrm>
            <a:off x="3363466" y="665958"/>
            <a:ext cx="3458844" cy="1664753"/>
            <a:chOff x="2894331" y="2786062"/>
            <a:chExt cx="3458844" cy="1357313"/>
          </a:xfrm>
        </p:grpSpPr>
        <p:grpSp>
          <p:nvGrpSpPr>
            <p:cNvPr id="73" name="Group 2"/>
            <p:cNvGrpSpPr/>
            <p:nvPr/>
          </p:nvGrpSpPr>
          <p:grpSpPr>
            <a:xfrm>
              <a:off x="2894331" y="2786062"/>
              <a:ext cx="3458844" cy="1357313"/>
              <a:chOff x="2161591" y="511099"/>
              <a:chExt cx="3458844" cy="1357313"/>
            </a:xfrm>
          </p:grpSpPr>
          <p:sp>
            <p:nvSpPr>
              <p:cNvPr id="87" name="Background"/>
              <p:cNvSpPr/>
              <p:nvPr/>
            </p:nvSpPr>
            <p:spPr>
              <a:xfrm>
                <a:off x="2161591" y="511099"/>
                <a:ext cx="3458844" cy="1357313"/>
              </a:xfrm>
              <a:prstGeom prst="roundRect">
                <a:avLst>
                  <a:gd name="adj" fmla="val 2136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altLang="ko-KR" sz="1200" kern="0" dirty="0" smtClean="0">
                    <a:solidFill>
                      <a:srgbClr val="FFFFFF"/>
                    </a:solidFill>
                    <a:latin typeface="Segoe UI"/>
                  </a:rPr>
                  <a:t>ID </a:t>
                </a:r>
                <a:r>
                  <a:rPr lang="ko-KR" altLang="en-US" sz="1200" kern="0" dirty="0" smtClean="0">
                    <a:solidFill>
                      <a:srgbClr val="FFFFFF"/>
                    </a:solidFill>
                    <a:latin typeface="Segoe UI"/>
                  </a:rPr>
                  <a:t>찾기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88" name="InnerArea"/>
              <p:cNvSpPr/>
              <p:nvPr/>
            </p:nvSpPr>
            <p:spPr>
              <a:xfrm>
                <a:off x="2220594" y="806374"/>
                <a:ext cx="3333165" cy="99536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74" name="Minimize - Maximize - Close"/>
            <p:cNvGrpSpPr/>
            <p:nvPr/>
          </p:nvGrpSpPr>
          <p:grpSpPr>
            <a:xfrm>
              <a:off x="6200962" y="2883131"/>
              <a:ext cx="70774" cy="76200"/>
              <a:chOff x="9661395" y="131588"/>
              <a:chExt cx="70774" cy="76200"/>
            </a:xfrm>
          </p:grpSpPr>
          <p:cxnSp>
            <p:nvCxnSpPr>
              <p:cNvPr id="85" name="X2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6" name="X1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83" name="AlertText"/>
            <p:cNvSpPr txBox="1"/>
            <p:nvPr/>
          </p:nvSpPr>
          <p:spPr>
            <a:xfrm>
              <a:off x="4205109" y="3363391"/>
              <a:ext cx="1992016" cy="194131"/>
            </a:xfrm>
            <a:prstGeom prst="rect">
              <a:avLst/>
            </a:prstGeom>
            <a:noFill/>
          </p:spPr>
          <p:txBody>
            <a:bodyPr wrap="square" tIns="45720" rtlCol="0" anchor="ctr" anchorCtr="0">
              <a:noAutofit/>
            </a:bodyPr>
            <a:lstStyle/>
            <a:p>
              <a:pPr algn="ctr"/>
              <a:r>
                <a:rPr 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Hong123</a:t>
              </a:r>
              <a:endParaRPr lang="en-US" sz="16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4" name="OkButton"/>
            <p:cNvSpPr/>
            <p:nvPr/>
          </p:nvSpPr>
          <p:spPr>
            <a:xfrm>
              <a:off x="5592481" y="3785448"/>
              <a:ext cx="608481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ko-KR" altLang="en-US" sz="1200" dirty="0" smtClean="0">
                  <a:latin typeface="Segoe UI" pitchFamily="34" charset="0"/>
                  <a:cs typeface="Segoe UI" pitchFamily="34" charset="0"/>
                </a:rPr>
                <a:t>확인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89" name="Callout"/>
          <p:cNvGrpSpPr/>
          <p:nvPr>
            <p:custDataLst>
              <p:custData r:id="rId2"/>
            </p:custDataLst>
          </p:nvPr>
        </p:nvGrpSpPr>
        <p:grpSpPr>
          <a:xfrm>
            <a:off x="3157463" y="511775"/>
            <a:ext cx="320451" cy="319476"/>
            <a:chOff x="4283964" y="3147930"/>
            <a:chExt cx="320451" cy="319476"/>
          </a:xfrm>
        </p:grpSpPr>
        <p:sp>
          <p:nvSpPr>
            <p:cNvPr id="90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pic>
        <p:nvPicPr>
          <p:cNvPr id="106" name="그림 10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103" y="587533"/>
            <a:ext cx="695325" cy="266700"/>
          </a:xfrm>
          <a:prstGeom prst="rect">
            <a:avLst/>
          </a:prstGeom>
          <a:ln w="38100">
            <a:solidFill>
              <a:srgbClr val="F27724"/>
            </a:solidFill>
          </a:ln>
        </p:spPr>
      </p:pic>
      <p:sp>
        <p:nvSpPr>
          <p:cNvPr id="8" name="MouseClick"/>
          <p:cNvSpPr/>
          <p:nvPr>
            <p:custDataLst>
              <p:custData r:id="rId3"/>
            </p:custDataLst>
          </p:nvPr>
        </p:nvSpPr>
        <p:spPr>
          <a:xfrm rot="20359169">
            <a:off x="1081177" y="78048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95489" y="1333827"/>
            <a:ext cx="778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 D  :</a:t>
            </a:r>
            <a:endParaRPr lang="ko-KR" altLang="en-US" sz="1600" dirty="0"/>
          </a:p>
        </p:txBody>
      </p:sp>
      <p:grpSp>
        <p:nvGrpSpPr>
          <p:cNvPr id="111" name="AlertDialog"/>
          <p:cNvGrpSpPr/>
          <p:nvPr>
            <p:custDataLst>
              <p:custData r:id="rId4"/>
            </p:custDataLst>
          </p:nvPr>
        </p:nvGrpSpPr>
        <p:grpSpPr>
          <a:xfrm>
            <a:off x="3363466" y="3343185"/>
            <a:ext cx="3458844" cy="1664753"/>
            <a:chOff x="2894331" y="2786062"/>
            <a:chExt cx="3458844" cy="1357313"/>
          </a:xfrm>
        </p:grpSpPr>
        <p:grpSp>
          <p:nvGrpSpPr>
            <p:cNvPr id="112" name="Group 2"/>
            <p:cNvGrpSpPr/>
            <p:nvPr/>
          </p:nvGrpSpPr>
          <p:grpSpPr>
            <a:xfrm>
              <a:off x="2894331" y="2786062"/>
              <a:ext cx="3458844" cy="1357313"/>
              <a:chOff x="2161591" y="511099"/>
              <a:chExt cx="3458844" cy="1357313"/>
            </a:xfrm>
          </p:grpSpPr>
          <p:sp>
            <p:nvSpPr>
              <p:cNvPr id="118" name="Background"/>
              <p:cNvSpPr/>
              <p:nvPr/>
            </p:nvSpPr>
            <p:spPr>
              <a:xfrm>
                <a:off x="2161591" y="511099"/>
                <a:ext cx="3458844" cy="1357313"/>
              </a:xfrm>
              <a:prstGeom prst="roundRect">
                <a:avLst>
                  <a:gd name="adj" fmla="val 2136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altLang="ko-KR" sz="1200" kern="0" dirty="0" smtClean="0">
                    <a:solidFill>
                      <a:srgbClr val="FFFFFF"/>
                    </a:solidFill>
                    <a:latin typeface="Segoe UI"/>
                  </a:rPr>
                  <a:t>PW </a:t>
                </a:r>
                <a:r>
                  <a:rPr lang="ko-KR" altLang="en-US" sz="1200" kern="0" dirty="0" smtClean="0">
                    <a:solidFill>
                      <a:srgbClr val="FFFFFF"/>
                    </a:solidFill>
                    <a:latin typeface="Segoe UI"/>
                  </a:rPr>
                  <a:t>찾기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19" name="InnerArea"/>
              <p:cNvSpPr/>
              <p:nvPr/>
            </p:nvSpPr>
            <p:spPr>
              <a:xfrm>
                <a:off x="2220594" y="806374"/>
                <a:ext cx="3333165" cy="99536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13" name="Minimize - Maximize - Close"/>
            <p:cNvGrpSpPr/>
            <p:nvPr/>
          </p:nvGrpSpPr>
          <p:grpSpPr>
            <a:xfrm>
              <a:off x="6200962" y="2883131"/>
              <a:ext cx="70774" cy="76200"/>
              <a:chOff x="9661395" y="131588"/>
              <a:chExt cx="70774" cy="76200"/>
            </a:xfrm>
          </p:grpSpPr>
          <p:cxnSp>
            <p:nvCxnSpPr>
              <p:cNvPr id="116" name="X2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17" name="X1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114" name="AlertText"/>
            <p:cNvSpPr txBox="1"/>
            <p:nvPr/>
          </p:nvSpPr>
          <p:spPr>
            <a:xfrm>
              <a:off x="4205109" y="3363391"/>
              <a:ext cx="1992016" cy="194131"/>
            </a:xfrm>
            <a:prstGeom prst="rect">
              <a:avLst/>
            </a:prstGeom>
            <a:noFill/>
          </p:spPr>
          <p:txBody>
            <a:bodyPr wrap="square" tIns="45720" rtlCol="0" anchor="ctr" anchorCtr="0">
              <a:noAutofit/>
            </a:bodyPr>
            <a:lstStyle/>
            <a:p>
              <a:pPr algn="ctr"/>
              <a:r>
                <a:rPr 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abcd1234</a:t>
              </a:r>
              <a:endParaRPr lang="en-US" sz="16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5" name="OkButton"/>
            <p:cNvSpPr/>
            <p:nvPr/>
          </p:nvSpPr>
          <p:spPr>
            <a:xfrm>
              <a:off x="5592481" y="3785448"/>
              <a:ext cx="608481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ko-KR" altLang="en-US" sz="1200" dirty="0" smtClean="0">
                  <a:latin typeface="Segoe UI" pitchFamily="34" charset="0"/>
                  <a:cs typeface="Segoe UI" pitchFamily="34" charset="0"/>
                </a:rPr>
                <a:t>확인</a:t>
              </a:r>
              <a:endParaRPr lang="en-US" altLang="ko-KR" sz="1200" dirty="0"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3813465" y="4001057"/>
            <a:ext cx="860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W</a:t>
            </a:r>
            <a:r>
              <a:rPr lang="en-US" altLang="ko-KR" sz="1600" dirty="0" smtClean="0"/>
              <a:t>  :</a:t>
            </a:r>
            <a:endParaRPr lang="ko-KR" altLang="en-US" sz="1600" dirty="0"/>
          </a:p>
        </p:txBody>
      </p:sp>
      <p:grpSp>
        <p:nvGrpSpPr>
          <p:cNvPr id="103" name="Callout"/>
          <p:cNvGrpSpPr/>
          <p:nvPr>
            <p:custDataLst>
              <p:custData r:id="rId5"/>
            </p:custDataLst>
          </p:nvPr>
        </p:nvGrpSpPr>
        <p:grpSpPr>
          <a:xfrm>
            <a:off x="3157463" y="3147101"/>
            <a:ext cx="320451" cy="319476"/>
            <a:chOff x="4283964" y="3147930"/>
            <a:chExt cx="320451" cy="319476"/>
          </a:xfrm>
        </p:grpSpPr>
        <p:sp>
          <p:nvSpPr>
            <p:cNvPr id="104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158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3.1.3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mtClean="0"/>
              <a:t>로그인 </a:t>
            </a:r>
            <a:r>
              <a:rPr lang="en-US" altLang="ko-KR" smtClean="0"/>
              <a:t>(</a:t>
            </a:r>
            <a:r>
              <a:rPr lang="ko-KR" altLang="en-US" smtClean="0"/>
              <a:t>성공 시</a:t>
            </a:r>
            <a:r>
              <a:rPr lang="en-US" altLang="ko-KR" smtClean="0"/>
              <a:t>, </a:t>
            </a:r>
            <a:r>
              <a:rPr lang="ko-KR" altLang="en-US" smtClean="0"/>
              <a:t>실패 시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 dirty="0"/>
              <a:t>①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로그인 성공</a:t>
            </a:r>
            <a:endParaRPr lang="en-US" altLang="ko-KR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 smtClean="0"/>
              <a:t>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인사말을 출력한다</a:t>
            </a:r>
            <a:r>
              <a:rPr lang="en-US" altLang="ko-KR" sz="14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 dirty="0" smtClean="0"/>
              <a:t>② 로그인 실패</a:t>
            </a:r>
            <a:endParaRPr lang="en-US" altLang="ko-KR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 smtClean="0"/>
              <a:t>    </a:t>
            </a:r>
            <a:r>
              <a:rPr lang="en-US" altLang="ko-KR" sz="1400" b="1" dirty="0" smtClean="0"/>
              <a:t>-</a:t>
            </a:r>
            <a:r>
              <a:rPr lang="ko-KR" altLang="en-US" sz="1400" dirty="0" smtClean="0"/>
              <a:t>틀렸다는 말을 출력한다</a:t>
            </a:r>
            <a:r>
              <a:rPr lang="en-US" altLang="ko-KR" sz="1400" dirty="0" smtClean="0"/>
              <a:t>.</a:t>
            </a:r>
            <a:endParaRPr lang="ko-KR" altLang="en-US" sz="16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680519" y="570961"/>
            <a:ext cx="1596450" cy="0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1631349" y="1309814"/>
            <a:ext cx="1645620" cy="678657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0781" y="570961"/>
            <a:ext cx="1104900" cy="581025"/>
          </a:xfrm>
          <a:prstGeom prst="rect">
            <a:avLst/>
          </a:prstGeom>
          <a:ln w="38100">
            <a:solidFill>
              <a:srgbClr val="F27724"/>
            </a:solidFill>
          </a:ln>
        </p:spPr>
      </p:pic>
      <p:sp>
        <p:nvSpPr>
          <p:cNvPr id="8" name="MouseClick"/>
          <p:cNvSpPr/>
          <p:nvPr>
            <p:custDataLst>
              <p:custData r:id="rId1"/>
            </p:custDataLst>
          </p:nvPr>
        </p:nvSpPr>
        <p:spPr>
          <a:xfrm rot="20359169">
            <a:off x="982103" y="94168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19" name="AlertDialog"/>
          <p:cNvGrpSpPr/>
          <p:nvPr>
            <p:custDataLst>
              <p:custData r:id="rId2"/>
            </p:custDataLst>
          </p:nvPr>
        </p:nvGrpSpPr>
        <p:grpSpPr>
          <a:xfrm>
            <a:off x="3363466" y="631158"/>
            <a:ext cx="3458844" cy="1357313"/>
            <a:chOff x="2894331" y="2786062"/>
            <a:chExt cx="3458844" cy="1357313"/>
          </a:xfrm>
        </p:grpSpPr>
        <p:grpSp>
          <p:nvGrpSpPr>
            <p:cNvPr id="20" name="Group 2"/>
            <p:cNvGrpSpPr/>
            <p:nvPr/>
          </p:nvGrpSpPr>
          <p:grpSpPr>
            <a:xfrm>
              <a:off x="2894331" y="2786062"/>
              <a:ext cx="3458844" cy="1357313"/>
              <a:chOff x="2161591" y="511099"/>
              <a:chExt cx="3458844" cy="1357313"/>
            </a:xfrm>
          </p:grpSpPr>
          <p:sp>
            <p:nvSpPr>
              <p:cNvPr id="28" name="Background"/>
              <p:cNvSpPr/>
              <p:nvPr/>
            </p:nvSpPr>
            <p:spPr>
              <a:xfrm>
                <a:off x="2161591" y="511099"/>
                <a:ext cx="3458844" cy="1357313"/>
              </a:xfrm>
              <a:prstGeom prst="roundRect">
                <a:avLst>
                  <a:gd name="adj" fmla="val 2136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ko-KR" altLang="en-US" sz="1200" kern="0" dirty="0" smtClean="0">
                    <a:solidFill>
                      <a:srgbClr val="FFFFFF"/>
                    </a:solidFill>
                    <a:latin typeface="Segoe UI"/>
                  </a:rPr>
                  <a:t>로그인 알림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29" name="InnerArea"/>
              <p:cNvSpPr/>
              <p:nvPr/>
            </p:nvSpPr>
            <p:spPr>
              <a:xfrm>
                <a:off x="2220594" y="806374"/>
                <a:ext cx="3333165" cy="99536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1" name="Minimize - Maximize - Close"/>
            <p:cNvGrpSpPr/>
            <p:nvPr/>
          </p:nvGrpSpPr>
          <p:grpSpPr>
            <a:xfrm>
              <a:off x="6200962" y="2883131"/>
              <a:ext cx="70774" cy="76200"/>
              <a:chOff x="9661395" y="131588"/>
              <a:chExt cx="70774" cy="76200"/>
            </a:xfrm>
          </p:grpSpPr>
          <p:cxnSp>
            <p:nvCxnSpPr>
              <p:cNvPr id="26" name="X2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X1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22" name="AlertText"/>
            <p:cNvSpPr txBox="1"/>
            <p:nvPr/>
          </p:nvSpPr>
          <p:spPr>
            <a:xfrm>
              <a:off x="3588555" y="3229768"/>
              <a:ext cx="2381635" cy="469900"/>
            </a:xfrm>
            <a:prstGeom prst="rect">
              <a:avLst/>
            </a:prstGeom>
            <a:noFill/>
          </p:spPr>
          <p:txBody>
            <a:bodyPr wrap="square" tIns="45720" rtlCol="0" anchor="ctr" anchorCtr="0">
              <a:noAutofit/>
            </a:bodyPr>
            <a:lstStyle/>
            <a:p>
              <a:r>
                <a:rPr lang="ko-KR" alt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안녕하세요</a:t>
              </a:r>
              <a:r>
                <a:rPr lang="en-US" altLang="ko-KR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  <a:r>
                <a:rPr lang="en-US" altLang="ko-KR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  <a:sym typeface="Wingdings" panose="05000000000000000000" pitchFamily="2" charset="2"/>
                </a:rPr>
                <a:t></a:t>
              </a:r>
              <a:r>
                <a:rPr lang="en-US" altLang="ko-KR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r>
                <a:rPr lang="ko-KR" altLang="en-US" sz="1600" b="1" u="sng" dirty="0" smtClean="0">
                  <a:solidFill>
                    <a:srgbClr val="0000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홍길동</a:t>
              </a:r>
              <a:r>
                <a:rPr lang="ko-KR" alt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님</a:t>
              </a:r>
              <a:endParaRPr lang="en-US" sz="16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OkButton"/>
            <p:cNvSpPr/>
            <p:nvPr/>
          </p:nvSpPr>
          <p:spPr>
            <a:xfrm>
              <a:off x="5592481" y="3785448"/>
              <a:ext cx="608481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OK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7" name="Callout"/>
          <p:cNvGrpSpPr/>
          <p:nvPr>
            <p:custDataLst>
              <p:custData r:id="rId3"/>
            </p:custDataLst>
          </p:nvPr>
        </p:nvGrpSpPr>
        <p:grpSpPr>
          <a:xfrm>
            <a:off x="3157463" y="511775"/>
            <a:ext cx="320451" cy="319476"/>
            <a:chOff x="4283964" y="3147930"/>
            <a:chExt cx="320451" cy="319476"/>
          </a:xfrm>
        </p:grpSpPr>
        <p:sp>
          <p:nvSpPr>
            <p:cNvPr id="18" name="Circle"/>
            <p:cNvSpPr/>
            <p:nvPr>
              <p:custDataLst>
                <p:custData r:id="rId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24" name="AlertDialog"/>
          <p:cNvGrpSpPr/>
          <p:nvPr>
            <p:custDataLst>
              <p:custData r:id="rId4"/>
            </p:custDataLst>
          </p:nvPr>
        </p:nvGrpSpPr>
        <p:grpSpPr>
          <a:xfrm>
            <a:off x="3359629" y="3318939"/>
            <a:ext cx="3458844" cy="1357313"/>
            <a:chOff x="2894331" y="2786062"/>
            <a:chExt cx="3458844" cy="1357313"/>
          </a:xfrm>
        </p:grpSpPr>
        <p:grpSp>
          <p:nvGrpSpPr>
            <p:cNvPr id="30" name="Group 2"/>
            <p:cNvGrpSpPr/>
            <p:nvPr/>
          </p:nvGrpSpPr>
          <p:grpSpPr>
            <a:xfrm>
              <a:off x="2894331" y="2786062"/>
              <a:ext cx="3458844" cy="1357313"/>
              <a:chOff x="2161591" y="511099"/>
              <a:chExt cx="3458844" cy="1357313"/>
            </a:xfrm>
          </p:grpSpPr>
          <p:sp>
            <p:nvSpPr>
              <p:cNvPr id="36" name="Background"/>
              <p:cNvSpPr/>
              <p:nvPr/>
            </p:nvSpPr>
            <p:spPr>
              <a:xfrm>
                <a:off x="2161591" y="511099"/>
                <a:ext cx="3458844" cy="1357313"/>
              </a:xfrm>
              <a:prstGeom prst="roundRect">
                <a:avLst>
                  <a:gd name="adj" fmla="val 2136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ko-KR" altLang="en-US" sz="1200" kern="0" dirty="0" smtClean="0">
                    <a:solidFill>
                      <a:srgbClr val="FFFFFF"/>
                    </a:solidFill>
                    <a:latin typeface="Segoe UI"/>
                  </a:rPr>
                  <a:t>로그인 실패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37" name="InnerArea"/>
              <p:cNvSpPr/>
              <p:nvPr/>
            </p:nvSpPr>
            <p:spPr>
              <a:xfrm>
                <a:off x="2220594" y="806374"/>
                <a:ext cx="3333165" cy="99536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31" name="Minimize - Maximize - Close"/>
            <p:cNvGrpSpPr/>
            <p:nvPr/>
          </p:nvGrpSpPr>
          <p:grpSpPr>
            <a:xfrm>
              <a:off x="6200962" y="2883131"/>
              <a:ext cx="70774" cy="76200"/>
              <a:chOff x="9661395" y="131588"/>
              <a:chExt cx="70774" cy="76200"/>
            </a:xfrm>
          </p:grpSpPr>
          <p:cxnSp>
            <p:nvCxnSpPr>
              <p:cNvPr id="34" name="X2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5" name="X1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32" name="AlertText"/>
            <p:cNvSpPr txBox="1"/>
            <p:nvPr/>
          </p:nvSpPr>
          <p:spPr>
            <a:xfrm>
              <a:off x="3430191" y="3229767"/>
              <a:ext cx="2540000" cy="584187"/>
            </a:xfrm>
            <a:prstGeom prst="rect">
              <a:avLst/>
            </a:prstGeom>
            <a:noFill/>
          </p:spPr>
          <p:txBody>
            <a:bodyPr wrap="square" tIns="45720" rtlCol="0" anchor="ctr" anchorCtr="0">
              <a:noAutofit/>
            </a:bodyPr>
            <a:lstStyle/>
            <a:p>
              <a:pPr algn="ctr"/>
              <a:r>
                <a:rPr lang="en-US" altLang="ko-KR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ID </a:t>
              </a:r>
              <a:r>
                <a:rPr lang="ko-KR" alt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또는 </a:t>
              </a:r>
              <a:r>
                <a:rPr lang="en-US" altLang="ko-KR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PW</a:t>
              </a:r>
              <a:r>
                <a:rPr lang="ko-KR" alt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가 </a:t>
              </a:r>
              <a:endParaRPr lang="en-US" altLang="ko-KR" sz="16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algn="ctr"/>
              <a:r>
                <a:rPr lang="ko-KR" alt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일치하지 않습니다</a:t>
              </a:r>
              <a:r>
                <a:rPr lang="en-US" altLang="ko-KR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  <a:endParaRPr lang="en-US" sz="16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OkButton"/>
            <p:cNvSpPr/>
            <p:nvPr/>
          </p:nvSpPr>
          <p:spPr>
            <a:xfrm>
              <a:off x="5592481" y="3785448"/>
              <a:ext cx="608481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OK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38" name="Picture 2" descr="C:\Users\t-dantay\Documents\First24\warning1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98" y="3837289"/>
            <a:ext cx="406393" cy="40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C:\Users\t-dantay\Documents\First24\checkcircle1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298" y="1146404"/>
            <a:ext cx="326819" cy="32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Callout"/>
          <p:cNvGrpSpPr/>
          <p:nvPr>
            <p:custDataLst>
              <p:custData r:id="rId7"/>
            </p:custDataLst>
          </p:nvPr>
        </p:nvGrpSpPr>
        <p:grpSpPr>
          <a:xfrm>
            <a:off x="3157463" y="3147101"/>
            <a:ext cx="320451" cy="319476"/>
            <a:chOff x="4283964" y="3147930"/>
            <a:chExt cx="320451" cy="319476"/>
          </a:xfrm>
        </p:grpSpPr>
        <p:sp>
          <p:nvSpPr>
            <p:cNvPr id="41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8239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3.1.4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문의하기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 dirty="0"/>
              <a:t>①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문의하기</a:t>
            </a:r>
            <a:endParaRPr lang="en-US" altLang="ko-KR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 smtClean="0"/>
              <a:t>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이메일 클릭 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클립</a:t>
            </a:r>
            <a:endParaRPr lang="en-US" altLang="ko-KR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보드로 복사가 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0" indent="0">
              <a:buNone/>
            </a:pP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038" y="570961"/>
            <a:ext cx="1038477" cy="421004"/>
          </a:xfrm>
          <a:prstGeom prst="rect">
            <a:avLst/>
          </a:prstGeom>
          <a:ln w="38100">
            <a:solidFill>
              <a:srgbClr val="F27724"/>
            </a:solidFill>
          </a:ln>
        </p:spPr>
      </p:pic>
      <p:sp>
        <p:nvSpPr>
          <p:cNvPr id="8" name="MouseClick"/>
          <p:cNvSpPr/>
          <p:nvPr>
            <p:custDataLst>
              <p:custData r:id="rId1"/>
            </p:custDataLst>
          </p:nvPr>
        </p:nvSpPr>
        <p:spPr>
          <a:xfrm rot="20359169">
            <a:off x="977146" y="94168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9" name="AlertDialog"/>
          <p:cNvGrpSpPr/>
          <p:nvPr>
            <p:custDataLst>
              <p:custData r:id="rId2"/>
            </p:custDataLst>
          </p:nvPr>
        </p:nvGrpSpPr>
        <p:grpSpPr>
          <a:xfrm>
            <a:off x="3363466" y="631158"/>
            <a:ext cx="3458844" cy="1357313"/>
            <a:chOff x="2894331" y="2786062"/>
            <a:chExt cx="3458844" cy="1357313"/>
          </a:xfrm>
        </p:grpSpPr>
        <p:grpSp>
          <p:nvGrpSpPr>
            <p:cNvPr id="10" name="Group 2"/>
            <p:cNvGrpSpPr/>
            <p:nvPr/>
          </p:nvGrpSpPr>
          <p:grpSpPr>
            <a:xfrm>
              <a:off x="2894331" y="2786062"/>
              <a:ext cx="3458844" cy="1357313"/>
              <a:chOff x="2161591" y="511099"/>
              <a:chExt cx="3458844" cy="1357313"/>
            </a:xfrm>
          </p:grpSpPr>
          <p:sp>
            <p:nvSpPr>
              <p:cNvPr id="16" name="Background"/>
              <p:cNvSpPr/>
              <p:nvPr/>
            </p:nvSpPr>
            <p:spPr>
              <a:xfrm>
                <a:off x="2161591" y="511099"/>
                <a:ext cx="3458844" cy="1357313"/>
              </a:xfrm>
              <a:prstGeom prst="roundRect">
                <a:avLst>
                  <a:gd name="adj" fmla="val 2136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ko-KR" altLang="en-US" sz="1200" kern="0" dirty="0" smtClean="0">
                    <a:solidFill>
                      <a:srgbClr val="FFFFFF"/>
                    </a:solidFill>
                    <a:latin typeface="Segoe UI"/>
                  </a:rPr>
                  <a:t>문의하기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17" name="InnerArea"/>
              <p:cNvSpPr/>
              <p:nvPr/>
            </p:nvSpPr>
            <p:spPr>
              <a:xfrm>
                <a:off x="2220594" y="806374"/>
                <a:ext cx="3333165" cy="99536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Minimize - Maximize - Close"/>
            <p:cNvGrpSpPr/>
            <p:nvPr/>
          </p:nvGrpSpPr>
          <p:grpSpPr>
            <a:xfrm>
              <a:off x="6200962" y="2883131"/>
              <a:ext cx="70774" cy="76200"/>
              <a:chOff x="9661395" y="131588"/>
              <a:chExt cx="70774" cy="76200"/>
            </a:xfrm>
          </p:grpSpPr>
          <p:cxnSp>
            <p:nvCxnSpPr>
              <p:cNvPr id="14" name="X2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" name="X1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12" name="AlertText"/>
            <p:cNvSpPr txBox="1"/>
            <p:nvPr/>
          </p:nvSpPr>
          <p:spPr>
            <a:xfrm>
              <a:off x="3052540" y="3146869"/>
              <a:ext cx="3148421" cy="638579"/>
            </a:xfrm>
            <a:prstGeom prst="rect">
              <a:avLst/>
            </a:prstGeom>
            <a:noFill/>
          </p:spPr>
          <p:txBody>
            <a:bodyPr wrap="square" tIns="45720" rtlCol="0" anchor="ctr" anchorCtr="0">
              <a:noAutofit/>
            </a:bodyPr>
            <a:lstStyle/>
            <a:p>
              <a:r>
                <a:rPr lang="ko-KR" altLang="en-US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이메일 </a:t>
              </a:r>
              <a:r>
                <a:rPr lang="en-US" altLang="ko-KR" sz="16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: </a:t>
              </a:r>
              <a:r>
                <a:rPr lang="en-US" altLang="ko-KR" sz="1600" u="sng" dirty="0" smtClean="0">
                  <a:solidFill>
                    <a:srgbClr val="0000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  <a:hlinkClick r:id="rId7"/>
                </a:rPr>
                <a:t>blueeye125@naver.com</a:t>
              </a:r>
              <a:endParaRPr lang="en-US" altLang="ko-KR" sz="1600" u="sng" dirty="0" smtClean="0">
                <a:solidFill>
                  <a:srgbClr val="0000FF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endParaRPr lang="en-US" sz="400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(</a:t>
              </a:r>
              <a:r>
                <a:rPr lang="ko-KR" altLang="en-US" sz="1000" dirty="0" smtClean="0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제목</a:t>
              </a:r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ko-KR" altLang="en-US" sz="1000" dirty="0" smtClean="0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내용</a:t>
              </a:r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ko-KR" altLang="en-US" sz="1000" dirty="0" smtClean="0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사진 등 자료를 첨부해서 보내주세요</a:t>
              </a:r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  <a:sym typeface="Wingdings" panose="05000000000000000000" pitchFamily="2" charset="2"/>
                </a:rPr>
                <a:t></a:t>
              </a:r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)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OkButton"/>
            <p:cNvSpPr/>
            <p:nvPr/>
          </p:nvSpPr>
          <p:spPr>
            <a:xfrm>
              <a:off x="5592481" y="3785448"/>
              <a:ext cx="608481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OK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680519" y="570961"/>
            <a:ext cx="1596450" cy="0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631349" y="1309814"/>
            <a:ext cx="1645620" cy="678657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Callout"/>
          <p:cNvGrpSpPr/>
          <p:nvPr>
            <p:custDataLst>
              <p:custData r:id="rId3"/>
            </p:custDataLst>
          </p:nvPr>
        </p:nvGrpSpPr>
        <p:grpSpPr>
          <a:xfrm>
            <a:off x="3157463" y="511775"/>
            <a:ext cx="320451" cy="319476"/>
            <a:chOff x="4283964" y="3147930"/>
            <a:chExt cx="320451" cy="319476"/>
          </a:xfrm>
        </p:grpSpPr>
        <p:sp>
          <p:nvSpPr>
            <p:cNvPr id="21" name="Circle"/>
            <p:cNvSpPr/>
            <p:nvPr>
              <p:custDataLst>
                <p:custData r:id="rId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2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0312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3.2.1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내 정보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 dirty="0"/>
              <a:t>①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내 정보</a:t>
            </a:r>
            <a:endParaRPr lang="en-US" altLang="ko-KR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 smtClean="0"/>
              <a:t>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내 정보 옆에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로그인 </a:t>
            </a:r>
            <a:endParaRPr lang="en-US" altLang="ko-KR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되어 있는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를 표시</a:t>
            </a:r>
            <a:endParaRPr lang="en-US" altLang="ko-KR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 smtClean="0"/>
              <a:t>     -ID</a:t>
            </a:r>
            <a:r>
              <a:rPr lang="ko-KR" altLang="en-US" sz="1400" dirty="0" smtClean="0"/>
              <a:t>에 입력된 정보를 </a:t>
            </a:r>
            <a:endParaRPr lang="en-US" altLang="ko-KR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표시</a:t>
            </a:r>
            <a:endParaRPr lang="en-US" altLang="ko-KR" sz="1400" dirty="0"/>
          </a:p>
          <a:p>
            <a:pPr marL="0" indent="0">
              <a:buNone/>
            </a:pPr>
            <a:endParaRPr lang="ko-KR" altLang="en-US" sz="1600" dirty="0"/>
          </a:p>
          <a:p>
            <a:pPr marL="0" indent="0">
              <a:buNone/>
            </a:pP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7201" y="570961"/>
            <a:ext cx="951469" cy="446608"/>
          </a:xfrm>
          <a:prstGeom prst="rect">
            <a:avLst/>
          </a:prstGeom>
          <a:ln w="38100">
            <a:solidFill>
              <a:srgbClr val="F27724"/>
            </a:solidFill>
          </a:ln>
        </p:spPr>
      </p:pic>
      <p:sp>
        <p:nvSpPr>
          <p:cNvPr id="8" name="MouseClick"/>
          <p:cNvSpPr/>
          <p:nvPr>
            <p:custDataLst>
              <p:custData r:id="rId1"/>
            </p:custDataLst>
          </p:nvPr>
        </p:nvSpPr>
        <p:spPr>
          <a:xfrm rot="20359169">
            <a:off x="971805" y="86524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1531144" y="570961"/>
            <a:ext cx="1410839" cy="357809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531144" y="1117546"/>
            <a:ext cx="1410839" cy="2790117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DialogBox"/>
          <p:cNvGrpSpPr/>
          <p:nvPr>
            <p:custDataLst>
              <p:custData r:id="rId2"/>
            </p:custDataLst>
          </p:nvPr>
        </p:nvGrpSpPr>
        <p:grpSpPr>
          <a:xfrm>
            <a:off x="2997998" y="928770"/>
            <a:ext cx="5094836" cy="3056821"/>
            <a:chOff x="2894330" y="2786062"/>
            <a:chExt cx="4316095" cy="3138488"/>
          </a:xfrm>
        </p:grpSpPr>
        <p:grpSp>
          <p:nvGrpSpPr>
            <p:cNvPr id="51" name="Group 2"/>
            <p:cNvGrpSpPr/>
            <p:nvPr/>
          </p:nvGrpSpPr>
          <p:grpSpPr>
            <a:xfrm>
              <a:off x="2894330" y="2786062"/>
              <a:ext cx="4316095" cy="3138488"/>
              <a:chOff x="2161590" y="511099"/>
              <a:chExt cx="4316095" cy="3138488"/>
            </a:xfrm>
          </p:grpSpPr>
          <p:sp>
            <p:nvSpPr>
              <p:cNvPr id="55" name="Content"/>
              <p:cNvSpPr/>
              <p:nvPr/>
            </p:nvSpPr>
            <p:spPr>
              <a:xfrm>
                <a:off x="2161590" y="511099"/>
                <a:ext cx="4316095" cy="3138488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ko-KR" altLang="en-US" sz="1200" kern="0" dirty="0" smtClean="0">
                    <a:solidFill>
                      <a:srgbClr val="FFFFFF"/>
                    </a:solidFill>
                    <a:latin typeface="Segoe UI"/>
                  </a:rPr>
                  <a:t>내 정보 </a:t>
                </a:r>
                <a:r>
                  <a:rPr lang="en-US" altLang="ko-KR" sz="1200" kern="0" dirty="0" smtClean="0">
                    <a:solidFill>
                      <a:srgbClr val="FFFFFF"/>
                    </a:solidFill>
                    <a:latin typeface="Segoe UI"/>
                  </a:rPr>
                  <a:t>(Hong123)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56" name="InnerArea"/>
              <p:cNvSpPr/>
              <p:nvPr/>
            </p:nvSpPr>
            <p:spPr>
              <a:xfrm>
                <a:off x="2222671" y="806374"/>
                <a:ext cx="4198168" cy="276320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52" name="Minimize - Maximize - Close"/>
            <p:cNvGrpSpPr/>
            <p:nvPr/>
          </p:nvGrpSpPr>
          <p:grpSpPr>
            <a:xfrm>
              <a:off x="7039162" y="2903682"/>
              <a:ext cx="70774" cy="76200"/>
              <a:chOff x="9661395" y="156988"/>
              <a:chExt cx="70774" cy="76200"/>
            </a:xfrm>
          </p:grpSpPr>
          <p:cxnSp>
            <p:nvCxnSpPr>
              <p:cNvPr id="53" name="X2"/>
              <p:cNvCxnSpPr/>
              <p:nvPr/>
            </p:nvCxnSpPr>
            <p:spPr>
              <a:xfrm>
                <a:off x="9661396" y="1569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4" name="X1"/>
              <p:cNvCxnSpPr/>
              <p:nvPr/>
            </p:nvCxnSpPr>
            <p:spPr>
              <a:xfrm flipH="1">
                <a:off x="9661395" y="1569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grpSp>
        <p:nvGrpSpPr>
          <p:cNvPr id="57" name="RadioButtonSelected"/>
          <p:cNvGrpSpPr/>
          <p:nvPr>
            <p:custDataLst>
              <p:custData r:id="rId3"/>
            </p:custDataLst>
          </p:nvPr>
        </p:nvGrpSpPr>
        <p:grpSpPr>
          <a:xfrm>
            <a:off x="5652295" y="2390467"/>
            <a:ext cx="520142" cy="230832"/>
            <a:chOff x="4356895" y="3334651"/>
            <a:chExt cx="520142" cy="230832"/>
          </a:xfrm>
        </p:grpSpPr>
        <p:sp>
          <p:nvSpPr>
            <p:cNvPr id="58" name="Content"/>
            <p:cNvSpPr txBox="1"/>
            <p:nvPr/>
          </p:nvSpPr>
          <p:spPr>
            <a:xfrm>
              <a:off x="4356895" y="3334651"/>
              <a:ext cx="52014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남자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9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60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62" name="RadioButtonUnselected"/>
          <p:cNvGrpSpPr/>
          <p:nvPr>
            <p:custDataLst>
              <p:custData r:id="rId4"/>
            </p:custDataLst>
          </p:nvPr>
        </p:nvGrpSpPr>
        <p:grpSpPr>
          <a:xfrm>
            <a:off x="6462527" y="2390467"/>
            <a:ext cx="520142" cy="230832"/>
            <a:chOff x="4356895" y="3334651"/>
            <a:chExt cx="520142" cy="230832"/>
          </a:xfrm>
        </p:grpSpPr>
        <p:sp>
          <p:nvSpPr>
            <p:cNvPr id="63" name="Content"/>
            <p:cNvSpPr txBox="1"/>
            <p:nvPr/>
          </p:nvSpPr>
          <p:spPr>
            <a:xfrm>
              <a:off x="4356895" y="3334651"/>
              <a:ext cx="52014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여자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Circle"/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Content"/>
          <p:cNvSpPr txBox="1"/>
          <p:nvPr>
            <p:custDataLst>
              <p:custData r:id="rId5"/>
            </p:custDataLst>
          </p:nvPr>
        </p:nvSpPr>
        <p:spPr>
          <a:xfrm>
            <a:off x="3751010" y="2390467"/>
            <a:ext cx="110959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성        별      </a:t>
            </a:r>
            <a:r>
              <a:rPr lang="en-US" altLang="ko-KR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 txBox="1"/>
          <p:nvPr>
            <p:custDataLst>
              <p:custData r:id="rId6"/>
            </p:custDataLst>
          </p:nvPr>
        </p:nvSpPr>
        <p:spPr>
          <a:xfrm>
            <a:off x="3751010" y="1809870"/>
            <a:ext cx="110959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이        </a:t>
            </a:r>
            <a:r>
              <a:rPr lang="ko-KR" alt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름</a:t>
            </a:r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</a:t>
            </a:r>
            <a:r>
              <a:rPr lang="en-US" altLang="ko-KR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7" name="Content"/>
          <p:cNvSpPr txBox="1"/>
          <p:nvPr>
            <p:custDataLst>
              <p:custData r:id="rId7"/>
            </p:custDataLst>
          </p:nvPr>
        </p:nvSpPr>
        <p:spPr>
          <a:xfrm>
            <a:off x="3751010" y="2966236"/>
            <a:ext cx="112562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전화번호      </a:t>
            </a:r>
            <a:r>
              <a:rPr lang="en-US" altLang="ko-KR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8" name="Content"/>
          <p:cNvSpPr txBox="1"/>
          <p:nvPr>
            <p:custDataLst>
              <p:custData r:id="rId8"/>
            </p:custDataLst>
          </p:nvPr>
        </p:nvSpPr>
        <p:spPr>
          <a:xfrm>
            <a:off x="5982185" y="1806831"/>
            <a:ext cx="6463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홍길동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Content"/>
          <p:cNvSpPr txBox="1"/>
          <p:nvPr>
            <p:custDataLst>
              <p:custData r:id="rId9"/>
            </p:custDataLst>
          </p:nvPr>
        </p:nvSpPr>
        <p:spPr>
          <a:xfrm>
            <a:off x="5618193" y="2967184"/>
            <a:ext cx="136447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010 – 1900 -2000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9" name="Callout"/>
          <p:cNvGrpSpPr/>
          <p:nvPr>
            <p:custDataLst>
              <p:custData r:id="rId10"/>
            </p:custDataLst>
          </p:nvPr>
        </p:nvGrpSpPr>
        <p:grpSpPr>
          <a:xfrm>
            <a:off x="2781757" y="769032"/>
            <a:ext cx="320451" cy="319476"/>
            <a:chOff x="4283964" y="3147930"/>
            <a:chExt cx="320451" cy="319476"/>
          </a:xfrm>
        </p:grpSpPr>
        <p:sp>
          <p:nvSpPr>
            <p:cNvPr id="30" name="Circle"/>
            <p:cNvSpPr/>
            <p:nvPr>
              <p:custDataLst>
                <p:custData r:id="rId11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162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3.2.2</a:t>
            </a:r>
            <a:endParaRPr lang="en-US" altLang="ko-KR" dirty="0" smtClean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mtClean="0"/>
              <a:t>백업 </a:t>
            </a:r>
            <a:r>
              <a:rPr lang="en-US" altLang="ko-KR" smtClean="0"/>
              <a:t>(</a:t>
            </a:r>
            <a:r>
              <a:rPr lang="ko-KR" altLang="en-US" smtClean="0"/>
              <a:t>개인설정들 서버로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 dirty="0"/>
              <a:t>①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마지막 백업 일시</a:t>
            </a:r>
            <a:endParaRPr lang="en-US" altLang="ko-KR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가장 최근에 백업이 </a:t>
            </a:r>
            <a:endParaRPr lang="en-US" altLang="ko-KR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ko-KR" altLang="en-US" sz="1400" dirty="0" smtClean="0"/>
              <a:t>완료된 시점을 표시한다</a:t>
            </a:r>
            <a:r>
              <a:rPr lang="en-US" altLang="ko-KR" sz="1400" dirty="0" smtClean="0"/>
              <a:t>.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 dirty="0"/>
              <a:t>② </a:t>
            </a:r>
            <a:r>
              <a:rPr lang="ko-KR" altLang="en-US" sz="1600" dirty="0" smtClean="0"/>
              <a:t>복원하기</a:t>
            </a:r>
            <a:r>
              <a:rPr lang="en-US" altLang="ko-KR" sz="1600" dirty="0" smtClean="0"/>
              <a:t>(Button)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마지막 백업한 시점으로</a:t>
            </a:r>
            <a:endParaRPr lang="en-US" altLang="ko-KR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설정값을</a:t>
            </a:r>
            <a:r>
              <a:rPr lang="ko-KR" altLang="en-US" sz="1400" dirty="0" smtClean="0"/>
              <a:t> 입력한다</a:t>
            </a:r>
            <a:r>
              <a:rPr lang="en-US" altLang="ko-KR" sz="14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 dirty="0" smtClean="0"/>
              <a:t>③ 백업하기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 </a:t>
            </a:r>
            <a:r>
              <a:rPr lang="en-US" altLang="ko-KR" sz="1400" dirty="0" smtClean="0"/>
              <a:t>  -</a:t>
            </a:r>
            <a:r>
              <a:rPr lang="ko-KR" altLang="en-US" sz="1400" dirty="0" smtClean="0"/>
              <a:t>현재 </a:t>
            </a:r>
            <a:r>
              <a:rPr lang="ko-KR" altLang="en-US" sz="1400" dirty="0" err="1" smtClean="0"/>
              <a:t>설정값을</a:t>
            </a:r>
            <a:r>
              <a:rPr lang="ko-KR" altLang="en-US" sz="1400" dirty="0" smtClean="0"/>
              <a:t> 서버로 </a:t>
            </a:r>
            <a:endParaRPr lang="en-US" altLang="ko-KR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ko-KR" altLang="en-US" sz="1400" dirty="0" smtClean="0"/>
              <a:t>백업한다</a:t>
            </a:r>
            <a:r>
              <a:rPr lang="en-US" altLang="ko-KR" sz="1400" dirty="0" smtClean="0"/>
              <a:t>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(ID</a:t>
            </a:r>
            <a:r>
              <a:rPr lang="ko-KR" altLang="en-US" sz="1400" dirty="0" smtClean="0"/>
              <a:t>를 </a:t>
            </a:r>
            <a:r>
              <a:rPr lang="ko-KR" altLang="en-US" sz="1400" dirty="0" err="1" smtClean="0"/>
              <a:t>고유키로</a:t>
            </a:r>
            <a:r>
              <a:rPr lang="ko-KR" altLang="en-US" sz="1400" dirty="0" smtClean="0"/>
              <a:t> 사용</a:t>
            </a:r>
            <a:r>
              <a:rPr lang="en-US" altLang="ko-KR" sz="1400" dirty="0"/>
              <a:t>)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534884" y="570961"/>
            <a:ext cx="1342254" cy="0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1532698" y="970675"/>
            <a:ext cx="1344440" cy="2657107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55048" y="570961"/>
            <a:ext cx="815417" cy="399714"/>
          </a:xfrm>
          <a:prstGeom prst="rect">
            <a:avLst/>
          </a:prstGeom>
          <a:ln w="38100">
            <a:solidFill>
              <a:srgbClr val="F27724"/>
            </a:solidFill>
          </a:ln>
        </p:spPr>
      </p:pic>
      <p:sp>
        <p:nvSpPr>
          <p:cNvPr id="8" name="MouseClick"/>
          <p:cNvSpPr/>
          <p:nvPr>
            <p:custDataLst>
              <p:custData r:id="rId1"/>
            </p:custDataLst>
          </p:nvPr>
        </p:nvSpPr>
        <p:spPr>
          <a:xfrm rot="20359169">
            <a:off x="1081177" y="78048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29" name="DialogBox"/>
          <p:cNvGrpSpPr/>
          <p:nvPr>
            <p:custDataLst>
              <p:custData r:id="rId2"/>
            </p:custDataLst>
          </p:nvPr>
        </p:nvGrpSpPr>
        <p:grpSpPr>
          <a:xfrm>
            <a:off x="2958242" y="851516"/>
            <a:ext cx="5094836" cy="2666042"/>
            <a:chOff x="2894330" y="2786062"/>
            <a:chExt cx="4316095" cy="3138488"/>
          </a:xfrm>
        </p:grpSpPr>
        <p:grpSp>
          <p:nvGrpSpPr>
            <p:cNvPr id="30" name="Group 2"/>
            <p:cNvGrpSpPr/>
            <p:nvPr/>
          </p:nvGrpSpPr>
          <p:grpSpPr>
            <a:xfrm>
              <a:off x="2894330" y="2786062"/>
              <a:ext cx="4316095" cy="3138488"/>
              <a:chOff x="2161590" y="511099"/>
              <a:chExt cx="4316095" cy="3138488"/>
            </a:xfrm>
          </p:grpSpPr>
          <p:sp>
            <p:nvSpPr>
              <p:cNvPr id="34" name="Content"/>
              <p:cNvSpPr/>
              <p:nvPr/>
            </p:nvSpPr>
            <p:spPr>
              <a:xfrm>
                <a:off x="2161590" y="511099"/>
                <a:ext cx="4316095" cy="3138488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ko-KR" altLang="en-US" sz="1200" kern="0" dirty="0" smtClean="0">
                    <a:solidFill>
                      <a:srgbClr val="FFFFFF"/>
                    </a:solidFill>
                    <a:latin typeface="Segoe UI"/>
                  </a:rPr>
                  <a:t>백업하기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35" name="InnerArea"/>
              <p:cNvSpPr/>
              <p:nvPr/>
            </p:nvSpPr>
            <p:spPr>
              <a:xfrm>
                <a:off x="2222671" y="806374"/>
                <a:ext cx="4198168" cy="276320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31" name="Minimize - Maximize - Close"/>
            <p:cNvGrpSpPr/>
            <p:nvPr/>
          </p:nvGrpSpPr>
          <p:grpSpPr>
            <a:xfrm>
              <a:off x="7039162" y="2903682"/>
              <a:ext cx="70774" cy="76200"/>
              <a:chOff x="9661395" y="156988"/>
              <a:chExt cx="70774" cy="76200"/>
            </a:xfrm>
          </p:grpSpPr>
          <p:cxnSp>
            <p:nvCxnSpPr>
              <p:cNvPr id="32" name="X2"/>
              <p:cNvCxnSpPr/>
              <p:nvPr/>
            </p:nvCxnSpPr>
            <p:spPr>
              <a:xfrm>
                <a:off x="9661396" y="1569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3" name="X1"/>
              <p:cNvCxnSpPr/>
              <p:nvPr/>
            </p:nvCxnSpPr>
            <p:spPr>
              <a:xfrm flipH="1">
                <a:off x="9661395" y="1569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sp>
        <p:nvSpPr>
          <p:cNvPr id="44" name="Content"/>
          <p:cNvSpPr txBox="1"/>
          <p:nvPr>
            <p:custDataLst>
              <p:custData r:id="rId3"/>
            </p:custDataLst>
          </p:nvPr>
        </p:nvSpPr>
        <p:spPr>
          <a:xfrm>
            <a:off x="3444869" y="1856014"/>
            <a:ext cx="150393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마지막 백업 일시  </a:t>
            </a:r>
            <a:r>
              <a:rPr lang="en-US" altLang="ko-KR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 txBox="1"/>
          <p:nvPr>
            <p:custDataLst>
              <p:custData r:id="rId4"/>
            </p:custDataLst>
          </p:nvPr>
        </p:nvSpPr>
        <p:spPr>
          <a:xfrm>
            <a:off x="3815163" y="1426351"/>
            <a:ext cx="1133644" cy="23612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아이디          </a:t>
            </a:r>
            <a:r>
              <a:rPr lang="en-US" altLang="ko-KR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 txBox="1"/>
          <p:nvPr>
            <p:custDataLst>
              <p:custData r:id="rId5"/>
            </p:custDataLst>
          </p:nvPr>
        </p:nvSpPr>
        <p:spPr>
          <a:xfrm>
            <a:off x="6046338" y="1431643"/>
            <a:ext cx="81144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Hong123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Content"/>
          <p:cNvSpPr txBox="1"/>
          <p:nvPr>
            <p:custDataLst>
              <p:custData r:id="rId6"/>
            </p:custDataLst>
          </p:nvPr>
        </p:nvSpPr>
        <p:spPr>
          <a:xfrm>
            <a:off x="5043659" y="1852554"/>
            <a:ext cx="271835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altLang="ko-KR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2019 - 06 – 06   16:59:34</a:t>
            </a:r>
            <a:endParaRPr lang="en-US" sz="12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Content"/>
          <p:cNvSpPr/>
          <p:nvPr>
            <p:custDataLst>
              <p:custData r:id="rId7"/>
            </p:custDataLst>
          </p:nvPr>
        </p:nvSpPr>
        <p:spPr>
          <a:xfrm>
            <a:off x="3855026" y="2834379"/>
            <a:ext cx="3356265" cy="26381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05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현재 설정으로 백업하기</a:t>
            </a:r>
            <a:endParaRPr lang="en-US" sz="105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8"/>
            </p:custDataLst>
          </p:nvPr>
        </p:nvSpPr>
        <p:spPr>
          <a:xfrm>
            <a:off x="3855026" y="2464834"/>
            <a:ext cx="3356265" cy="26381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050" dirty="0" smtClean="0">
                <a:latin typeface="Segoe UI" pitchFamily="34" charset="0"/>
                <a:cs typeface="Segoe UI" pitchFamily="34" charset="0"/>
              </a:rPr>
              <a:t>마지막</a:t>
            </a:r>
            <a:r>
              <a:rPr lang="ko-KR" altLang="en-US" sz="105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백업 </a:t>
            </a:r>
            <a:r>
              <a:rPr lang="ko-KR" altLang="en-US" sz="1050" dirty="0" smtClean="0">
                <a:latin typeface="Segoe UI" pitchFamily="34" charset="0"/>
                <a:cs typeface="Segoe UI" pitchFamily="34" charset="0"/>
              </a:rPr>
              <a:t>상태</a:t>
            </a:r>
            <a:r>
              <a:rPr lang="ko-KR" altLang="en-US" sz="105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로 복원하기</a:t>
            </a:r>
            <a:endParaRPr lang="en-US" sz="105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allout"/>
          <p:cNvGrpSpPr/>
          <p:nvPr>
            <p:custDataLst>
              <p:custData r:id="rId9"/>
            </p:custDataLst>
          </p:nvPr>
        </p:nvGrpSpPr>
        <p:grpSpPr>
          <a:xfrm>
            <a:off x="3174261" y="1810921"/>
            <a:ext cx="320451" cy="319476"/>
            <a:chOff x="4283964" y="3147930"/>
            <a:chExt cx="320451" cy="319476"/>
          </a:xfrm>
        </p:grpSpPr>
        <p:sp>
          <p:nvSpPr>
            <p:cNvPr id="24" name="Circle"/>
            <p:cNvSpPr/>
            <p:nvPr>
              <p:custDataLst>
                <p:custData r:id="rId1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37" name="Callout"/>
          <p:cNvGrpSpPr/>
          <p:nvPr>
            <p:custDataLst>
              <p:custData r:id="rId10"/>
            </p:custDataLst>
          </p:nvPr>
        </p:nvGrpSpPr>
        <p:grpSpPr>
          <a:xfrm>
            <a:off x="3545844" y="2409171"/>
            <a:ext cx="320451" cy="319476"/>
            <a:chOff x="4283964" y="3147930"/>
            <a:chExt cx="320451" cy="319476"/>
          </a:xfrm>
        </p:grpSpPr>
        <p:sp>
          <p:nvSpPr>
            <p:cNvPr id="38" name="Circle"/>
            <p:cNvSpPr/>
            <p:nvPr>
              <p:custDataLst>
                <p:custData r:id="rId13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40" name="Callout"/>
          <p:cNvGrpSpPr/>
          <p:nvPr>
            <p:custDataLst>
              <p:custData r:id="rId11"/>
            </p:custDataLst>
          </p:nvPr>
        </p:nvGrpSpPr>
        <p:grpSpPr>
          <a:xfrm>
            <a:off x="3545844" y="2806547"/>
            <a:ext cx="320451" cy="319476"/>
            <a:chOff x="4283964" y="3147930"/>
            <a:chExt cx="320451" cy="319476"/>
          </a:xfrm>
        </p:grpSpPr>
        <p:sp>
          <p:nvSpPr>
            <p:cNvPr id="41" name="Circle"/>
            <p:cNvSpPr/>
            <p:nvPr>
              <p:custDataLst>
                <p:custData r:id="rId12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169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3.3.1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큰 제목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 dirty="0"/>
              <a:t>①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텍스트 박스</a:t>
            </a:r>
            <a:endParaRPr lang="en-US" altLang="ko-KR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바꿀 텍스트를 적는다</a:t>
            </a:r>
            <a:r>
              <a:rPr lang="en-US" altLang="ko-KR" sz="1400" dirty="0" smtClean="0"/>
              <a:t>.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 dirty="0"/>
              <a:t>② </a:t>
            </a:r>
            <a:r>
              <a:rPr lang="ko-KR" altLang="en-US" sz="1600" dirty="0" smtClean="0"/>
              <a:t>변경 버튼</a:t>
            </a:r>
            <a:endParaRPr lang="en-US" altLang="ko-KR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-</a:t>
            </a:r>
            <a:r>
              <a:rPr lang="ko-KR" altLang="en-US" sz="1400" dirty="0" smtClean="0"/>
              <a:t>①의 </a:t>
            </a:r>
            <a:r>
              <a:rPr lang="ko-KR" altLang="en-US" sz="1400" dirty="0"/>
              <a:t>내용을 적용한다</a:t>
            </a:r>
            <a:r>
              <a:rPr lang="en-US" altLang="ko-KR" sz="14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 dirty="0" smtClean="0"/>
              <a:t>③ 닫기 버튼</a:t>
            </a:r>
            <a:endParaRPr lang="en-US" altLang="ko-KR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 smtClean="0"/>
              <a:t>    -modal</a:t>
            </a:r>
            <a:r>
              <a:rPr lang="ko-KR" altLang="en-US" sz="1400" dirty="0" smtClean="0"/>
              <a:t>을 닫는다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0" indent="0">
              <a:buNone/>
            </a:pPr>
            <a:endParaRPr lang="ko-KR" altLang="en-US" sz="1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8265" y="557212"/>
            <a:ext cx="1476375" cy="361950"/>
          </a:xfrm>
          <a:prstGeom prst="rect">
            <a:avLst/>
          </a:prstGeom>
          <a:ln w="38100">
            <a:solidFill>
              <a:srgbClr val="F27724"/>
            </a:solidFill>
          </a:ln>
        </p:spPr>
      </p:pic>
      <p:cxnSp>
        <p:nvCxnSpPr>
          <p:cNvPr id="8" name="직선 연결선 7"/>
          <p:cNvCxnSpPr/>
          <p:nvPr/>
        </p:nvCxnSpPr>
        <p:spPr>
          <a:xfrm>
            <a:off x="1959428" y="570961"/>
            <a:ext cx="1342254" cy="0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813831" y="1065529"/>
            <a:ext cx="1373869" cy="1715232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ouseClick"/>
          <p:cNvSpPr/>
          <p:nvPr>
            <p:custDataLst>
              <p:custData r:id="rId1"/>
            </p:custDataLst>
          </p:nvPr>
        </p:nvSpPr>
        <p:spPr>
          <a:xfrm rot="20359169">
            <a:off x="1081177" y="78048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06470" y="570961"/>
            <a:ext cx="4800600" cy="2209800"/>
          </a:xfrm>
          <a:prstGeom prst="rect">
            <a:avLst/>
          </a:prstGeom>
        </p:spPr>
      </p:pic>
      <p:grpSp>
        <p:nvGrpSpPr>
          <p:cNvPr id="16" name="Callout"/>
          <p:cNvGrpSpPr/>
          <p:nvPr>
            <p:custDataLst>
              <p:custData r:id="rId2"/>
            </p:custDataLst>
          </p:nvPr>
        </p:nvGrpSpPr>
        <p:grpSpPr>
          <a:xfrm>
            <a:off x="3715021" y="1230293"/>
            <a:ext cx="320451" cy="319476"/>
            <a:chOff x="4283964" y="3147930"/>
            <a:chExt cx="320451" cy="319476"/>
          </a:xfrm>
        </p:grpSpPr>
        <p:sp>
          <p:nvSpPr>
            <p:cNvPr id="17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9" name="Callout"/>
          <p:cNvGrpSpPr/>
          <p:nvPr>
            <p:custDataLst>
              <p:custData r:id="rId3"/>
            </p:custDataLst>
          </p:nvPr>
        </p:nvGrpSpPr>
        <p:grpSpPr>
          <a:xfrm>
            <a:off x="7418398" y="2031393"/>
            <a:ext cx="320451" cy="319476"/>
            <a:chOff x="4283964" y="3147930"/>
            <a:chExt cx="320451" cy="319476"/>
          </a:xfrm>
        </p:grpSpPr>
        <p:sp>
          <p:nvSpPr>
            <p:cNvPr id="20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22" name="Callout"/>
          <p:cNvGrpSpPr/>
          <p:nvPr>
            <p:custDataLst>
              <p:custData r:id="rId4"/>
            </p:custDataLst>
          </p:nvPr>
        </p:nvGrpSpPr>
        <p:grpSpPr>
          <a:xfrm>
            <a:off x="6689951" y="2040918"/>
            <a:ext cx="320451" cy="319476"/>
            <a:chOff x="4283964" y="3147930"/>
            <a:chExt cx="320451" cy="319476"/>
          </a:xfrm>
        </p:grpSpPr>
        <p:sp>
          <p:nvSpPr>
            <p:cNvPr id="23" name="Circle"/>
            <p:cNvSpPr/>
            <p:nvPr>
              <p:custDataLst>
                <p:custData r:id="rId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0209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Index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407988" y="791936"/>
            <a:ext cx="4833937" cy="606606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소개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1500" dirty="0" smtClean="0"/>
              <a:t>    1.1 </a:t>
            </a:r>
            <a:r>
              <a:rPr lang="ko-KR" altLang="en-US" sz="1500" dirty="0" smtClean="0"/>
              <a:t>개발 목적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용도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 smtClean="0"/>
              <a:t>    1.2 </a:t>
            </a:r>
            <a:r>
              <a:rPr lang="ko-KR" altLang="en-US" sz="1500" dirty="0"/>
              <a:t>구성</a:t>
            </a:r>
            <a:r>
              <a:rPr lang="en-US" altLang="ko-KR" sz="1500" dirty="0"/>
              <a:t>, </a:t>
            </a:r>
            <a:r>
              <a:rPr lang="ko-KR" altLang="en-US" sz="1500" dirty="0"/>
              <a:t>구조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 smtClean="0"/>
              <a:t>    1.3 </a:t>
            </a:r>
            <a:r>
              <a:rPr lang="ko-KR" altLang="en-US" sz="1500" dirty="0" smtClean="0"/>
              <a:t>개발기간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사용언어</a:t>
            </a:r>
            <a:endParaRPr lang="en-US" altLang="ko-KR" sz="15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규칙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1500" dirty="0" smtClean="0"/>
              <a:t>    2.1 </a:t>
            </a:r>
            <a:r>
              <a:rPr lang="ko-KR" altLang="en-US" sz="1500" dirty="0"/>
              <a:t>구현 화면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 smtClean="0"/>
              <a:t>    2.2 </a:t>
            </a:r>
            <a:r>
              <a:rPr lang="ko-KR" altLang="en-US" sz="1500" dirty="0" smtClean="0"/>
              <a:t>알고리즘</a:t>
            </a:r>
            <a:endParaRPr lang="en-US" altLang="ko-KR" sz="15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/>
              <a:t>3. </a:t>
            </a:r>
            <a:r>
              <a:rPr lang="ko-KR" altLang="en-US" sz="2000" b="1" dirty="0" smtClean="0"/>
              <a:t>주요기능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1500" dirty="0" smtClean="0"/>
              <a:t>    3.1 </a:t>
            </a:r>
            <a:r>
              <a:rPr lang="ko-KR" altLang="en-US" sz="1500" dirty="0" smtClean="0"/>
              <a:t>로그인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 smtClean="0"/>
              <a:t>    3.2 </a:t>
            </a:r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후 기능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 smtClean="0"/>
              <a:t>    3.3 </a:t>
            </a:r>
            <a:r>
              <a:rPr lang="ko-KR" altLang="en-US" sz="1500" dirty="0"/>
              <a:t>설정 </a:t>
            </a:r>
            <a:r>
              <a:rPr lang="ko-KR" altLang="en-US" sz="1500" dirty="0" smtClean="0"/>
              <a:t>기능들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 smtClean="0"/>
              <a:t>    </a:t>
            </a:r>
            <a:r>
              <a:rPr lang="en-US" altLang="ko-KR" sz="1500" dirty="0"/>
              <a:t>3.4 </a:t>
            </a:r>
            <a:r>
              <a:rPr lang="ko-KR" altLang="en-US" sz="1500" dirty="0"/>
              <a:t>게시판 구현</a:t>
            </a:r>
            <a:endParaRPr lang="en-US" altLang="ko-KR" sz="1500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>
          <a:xfrm>
            <a:off x="5241925" y="791936"/>
            <a:ext cx="4824413" cy="606606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4. </a:t>
            </a:r>
            <a:r>
              <a:rPr lang="ko-KR" altLang="en-US" sz="2000" b="1" dirty="0" smtClean="0"/>
              <a:t>부가적인 기능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1500" dirty="0" smtClean="0"/>
              <a:t>    4.1</a:t>
            </a:r>
            <a:r>
              <a:rPr lang="ko-KR" altLang="en-US" sz="1500" dirty="0" smtClean="0"/>
              <a:t> 위젯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(API</a:t>
            </a:r>
            <a:r>
              <a:rPr lang="ko-KR" altLang="en-US" sz="1500" dirty="0" smtClean="0"/>
              <a:t>활용</a:t>
            </a:r>
            <a:r>
              <a:rPr lang="en-US" altLang="ko-KR" sz="1500" dirty="0" smtClean="0"/>
              <a:t>)</a:t>
            </a:r>
          </a:p>
          <a:p>
            <a:pPr marL="0" indent="0">
              <a:buNone/>
            </a:pPr>
            <a:r>
              <a:rPr lang="en-US" altLang="ko-KR" sz="1500" dirty="0"/>
              <a:t> </a:t>
            </a:r>
            <a:r>
              <a:rPr lang="en-US" altLang="ko-KR" sz="1500" dirty="0" smtClean="0"/>
              <a:t>   4.2 </a:t>
            </a:r>
            <a:r>
              <a:rPr lang="ko-KR" altLang="en-US" sz="1500" dirty="0" smtClean="0"/>
              <a:t>위젯 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리스트 활용</a:t>
            </a:r>
            <a:r>
              <a:rPr lang="en-US" altLang="ko-KR" sz="1500" dirty="0" smtClean="0"/>
              <a:t>)</a:t>
            </a:r>
          </a:p>
          <a:p>
            <a:pPr marL="0" indent="0">
              <a:buNone/>
            </a:pPr>
            <a:r>
              <a:rPr lang="en-US" altLang="ko-KR" sz="1500" dirty="0" smtClean="0"/>
              <a:t>    4.3 </a:t>
            </a:r>
            <a:r>
              <a:rPr lang="ko-KR" altLang="en-US" sz="1500" dirty="0" smtClean="0"/>
              <a:t>위젯 </a:t>
            </a:r>
            <a:r>
              <a:rPr lang="en-US" altLang="ko-KR" sz="1500" dirty="0" smtClean="0"/>
              <a:t>(RSS</a:t>
            </a:r>
            <a:r>
              <a:rPr lang="ko-KR" altLang="en-US" sz="1500" dirty="0" smtClean="0"/>
              <a:t>활용</a:t>
            </a:r>
            <a:r>
              <a:rPr lang="en-US" altLang="ko-KR" sz="1500" dirty="0" smtClean="0"/>
              <a:t>)</a:t>
            </a:r>
          </a:p>
          <a:p>
            <a:pPr marL="0" indent="0">
              <a:buNone/>
            </a:pPr>
            <a:r>
              <a:rPr lang="en-US" altLang="ko-KR" sz="1500" dirty="0"/>
              <a:t> </a:t>
            </a:r>
            <a:r>
              <a:rPr lang="en-US" altLang="ko-KR" sz="1500" dirty="0" smtClean="0"/>
              <a:t>   4.4 </a:t>
            </a:r>
            <a:r>
              <a:rPr lang="ko-KR" altLang="en-US" sz="1500" dirty="0" smtClean="0"/>
              <a:t>검색</a:t>
            </a:r>
            <a:endParaRPr lang="en-US" altLang="ko-KR" sz="15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5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추후 </a:t>
            </a:r>
            <a:r>
              <a:rPr lang="ko-KR" altLang="en-US" sz="2000" b="1" dirty="0"/>
              <a:t>보완</a:t>
            </a:r>
            <a:r>
              <a:rPr lang="en-US" altLang="ko-KR" sz="2000" b="1" dirty="0"/>
              <a:t>, </a:t>
            </a:r>
            <a:r>
              <a:rPr lang="ko-KR" altLang="en-US" sz="2000" b="1" dirty="0" smtClean="0"/>
              <a:t>개선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en-US" altLang="ko-KR" sz="1500" dirty="0"/>
              <a:t>5.1 </a:t>
            </a:r>
            <a:r>
              <a:rPr lang="ko-KR" altLang="en-US" sz="1500" dirty="0"/>
              <a:t>기능 추가</a:t>
            </a:r>
          </a:p>
          <a:p>
            <a:pPr marL="0" indent="0">
              <a:buNone/>
            </a:pPr>
            <a:r>
              <a:rPr lang="en-US" altLang="ko-KR" sz="1500" dirty="0" smtClean="0"/>
              <a:t>    5.2 </a:t>
            </a:r>
            <a:r>
              <a:rPr lang="ko-KR" altLang="en-US" sz="1500" dirty="0"/>
              <a:t>위젯 종류 추가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 </a:t>
            </a:r>
            <a:r>
              <a:rPr lang="en-US" altLang="ko-KR" sz="1500" dirty="0" smtClean="0"/>
              <a:t>   5.3 </a:t>
            </a:r>
            <a:r>
              <a:rPr lang="ko-KR" altLang="en-US" sz="1500" dirty="0"/>
              <a:t>다양한 브라우저 지원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 smtClean="0"/>
              <a:t>    5.4 </a:t>
            </a:r>
            <a:r>
              <a:rPr lang="ko-KR" altLang="en-US" sz="1500" dirty="0" smtClean="0"/>
              <a:t>모바일 웹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앱 제작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406526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3.3.2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mtClean="0"/>
              <a:t>배경 사진 설정 </a:t>
            </a:r>
            <a:r>
              <a:rPr lang="en-US" altLang="ko-KR" smtClean="0"/>
              <a:t>(</a:t>
            </a:r>
            <a:r>
              <a:rPr lang="ko-KR" altLang="en-US" smtClean="0"/>
              <a:t>로컬</a:t>
            </a:r>
            <a:r>
              <a:rPr lang="en-US" altLang="ko-KR" smtClean="0"/>
              <a:t>, </a:t>
            </a:r>
            <a:r>
              <a:rPr lang="ko-KR" altLang="en-US" smtClean="0"/>
              <a:t>랜덤</a:t>
            </a:r>
            <a:r>
              <a:rPr lang="en-US" altLang="ko-KR" smtClean="0"/>
              <a:t>, </a:t>
            </a:r>
            <a:r>
              <a:rPr lang="ko-KR" altLang="en-US" smtClean="0"/>
              <a:t>제공 사이트 연결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36" name="텍스트 개체 틀 3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 dirty="0"/>
              <a:t>①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파일 선택 버튼</a:t>
            </a:r>
            <a:endParaRPr lang="en-US" altLang="ko-KR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 smtClean="0"/>
              <a:t>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이미지를 선택한다</a:t>
            </a:r>
            <a:r>
              <a:rPr lang="en-US" altLang="ko-KR" sz="14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 dirty="0"/>
              <a:t>② 변경 버튼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-</a:t>
            </a:r>
            <a:r>
              <a:rPr lang="ko-KR" altLang="en-US" sz="1400" dirty="0"/>
              <a:t>①의 </a:t>
            </a:r>
            <a:r>
              <a:rPr lang="ko-KR" altLang="en-US" sz="1400" dirty="0" smtClean="0"/>
              <a:t>내용을 적용한다</a:t>
            </a:r>
            <a:r>
              <a:rPr lang="en-US" altLang="ko-KR" sz="14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 dirty="0"/>
              <a:t>③ 닫기 버튼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-modal</a:t>
            </a:r>
            <a:r>
              <a:rPr lang="ko-KR" altLang="en-US" sz="1400" dirty="0"/>
              <a:t>을 닫는다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901825" y="1025525"/>
            <a:ext cx="6969125" cy="1597025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92100" y="1025525"/>
            <a:ext cx="881792" cy="3385837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500" y="570961"/>
            <a:ext cx="1496331" cy="352425"/>
          </a:xfrm>
          <a:prstGeom prst="rect">
            <a:avLst/>
          </a:prstGeom>
          <a:ln w="38100">
            <a:solidFill>
              <a:srgbClr val="F27724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94265" y="2676525"/>
            <a:ext cx="7667625" cy="1962150"/>
          </a:xfrm>
          <a:prstGeom prst="rect">
            <a:avLst/>
          </a:prstGeom>
        </p:spPr>
      </p:pic>
      <p:sp>
        <p:nvSpPr>
          <p:cNvPr id="18" name="MouseClick"/>
          <p:cNvSpPr/>
          <p:nvPr>
            <p:custDataLst>
              <p:custData r:id="rId1"/>
            </p:custDataLst>
          </p:nvPr>
        </p:nvSpPr>
        <p:spPr>
          <a:xfrm rot="20359169">
            <a:off x="1081177" y="78048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19" name="Callout"/>
          <p:cNvGrpSpPr/>
          <p:nvPr>
            <p:custDataLst>
              <p:custData r:id="rId2"/>
            </p:custDataLst>
          </p:nvPr>
        </p:nvGrpSpPr>
        <p:grpSpPr>
          <a:xfrm>
            <a:off x="1294265" y="3223673"/>
            <a:ext cx="320451" cy="319476"/>
            <a:chOff x="4283964" y="3147930"/>
            <a:chExt cx="320451" cy="319476"/>
          </a:xfrm>
        </p:grpSpPr>
        <p:sp>
          <p:nvSpPr>
            <p:cNvPr id="20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22" name="Callout"/>
          <p:cNvGrpSpPr/>
          <p:nvPr>
            <p:custDataLst>
              <p:custData r:id="rId3"/>
            </p:custDataLst>
          </p:nvPr>
        </p:nvGrpSpPr>
        <p:grpSpPr>
          <a:xfrm>
            <a:off x="8028119" y="3873916"/>
            <a:ext cx="320451" cy="319476"/>
            <a:chOff x="4283964" y="3147930"/>
            <a:chExt cx="320451" cy="319476"/>
          </a:xfrm>
        </p:grpSpPr>
        <p:sp>
          <p:nvSpPr>
            <p:cNvPr id="23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25" name="Callout"/>
          <p:cNvGrpSpPr/>
          <p:nvPr>
            <p:custDataLst>
              <p:custData r:id="rId4"/>
            </p:custDataLst>
          </p:nvPr>
        </p:nvGrpSpPr>
        <p:grpSpPr>
          <a:xfrm>
            <a:off x="7414799" y="3873916"/>
            <a:ext cx="320451" cy="319476"/>
            <a:chOff x="4283964" y="3147930"/>
            <a:chExt cx="320451" cy="319476"/>
          </a:xfrm>
        </p:grpSpPr>
        <p:sp>
          <p:nvSpPr>
            <p:cNvPr id="26" name="Circle"/>
            <p:cNvSpPr/>
            <p:nvPr>
              <p:custDataLst>
                <p:custData r:id="rId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968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3.3.3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mtClean="0"/>
              <a:t>배치 구성</a:t>
            </a:r>
            <a:endParaRPr lang="ko-KR" altLang="en-US" dirty="0"/>
          </a:p>
        </p:txBody>
      </p:sp>
      <p:sp>
        <p:nvSpPr>
          <p:cNvPr id="150" name="텍스트 개체 틀 14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 dirty="0"/>
              <a:t>①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위젯 </a:t>
            </a:r>
            <a:r>
              <a:rPr lang="ko-KR" altLang="en-US" sz="1600" dirty="0" err="1" smtClean="0"/>
              <a:t>배치변경</a:t>
            </a:r>
            <a:r>
              <a:rPr lang="ko-KR" altLang="en-US" sz="1600" dirty="0" smtClean="0"/>
              <a:t> 탭</a:t>
            </a:r>
            <a:endParaRPr lang="en-US" altLang="ko-KR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 smtClean="0"/>
              <a:t>    -</a:t>
            </a:r>
            <a:r>
              <a:rPr lang="ko-KR" altLang="en-US" sz="1400" dirty="0" smtClean="0"/>
              <a:t>탭을 활성화해서 </a:t>
            </a:r>
            <a:endParaRPr lang="en-US" altLang="ko-KR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배치를 변경한다</a:t>
            </a:r>
            <a:r>
              <a:rPr lang="en-US" altLang="ko-KR" sz="14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 dirty="0" smtClean="0"/>
              <a:t>② 위젯 </a:t>
            </a:r>
            <a:r>
              <a:rPr lang="ko-KR" altLang="en-US" sz="1600" dirty="0" err="1" smtClean="0"/>
              <a:t>배치변경</a:t>
            </a:r>
            <a:r>
              <a:rPr lang="ko-KR" altLang="en-US" sz="1600" dirty="0" smtClean="0"/>
              <a:t> 박스</a:t>
            </a:r>
            <a:endParaRPr lang="en-US" altLang="ko-KR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-</a:t>
            </a:r>
            <a:r>
              <a:rPr lang="ko-KR" altLang="en-US" sz="1400" dirty="0" smtClean="0"/>
              <a:t>원하는 위젯 개수에 </a:t>
            </a:r>
            <a:endParaRPr lang="en-US" altLang="ko-KR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따라 배열을 선택한다</a:t>
            </a:r>
            <a:r>
              <a:rPr lang="en-US" altLang="ko-KR" sz="14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 dirty="0" smtClean="0"/>
              <a:t>③ </a:t>
            </a:r>
            <a:r>
              <a:rPr lang="ko-KR" altLang="en-US" sz="1600" dirty="0"/>
              <a:t>위젯 </a:t>
            </a:r>
            <a:r>
              <a:rPr lang="ko-KR" altLang="en-US" sz="1600" dirty="0" err="1" smtClean="0"/>
              <a:t>크기변경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탭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 smtClean="0"/>
              <a:t>    </a:t>
            </a:r>
            <a:r>
              <a:rPr lang="en-US" altLang="ko-KR" sz="1600" dirty="0"/>
              <a:t>-</a:t>
            </a:r>
            <a:r>
              <a:rPr lang="ko-KR" altLang="en-US" sz="1400" dirty="0"/>
              <a:t>탭을 활성화해서 </a:t>
            </a:r>
            <a:endParaRPr lang="en-US" altLang="ko-KR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크기를 </a:t>
            </a:r>
            <a:r>
              <a:rPr lang="ko-KR" altLang="en-US" sz="1400" dirty="0"/>
              <a:t>변경한다</a:t>
            </a:r>
            <a:r>
              <a:rPr lang="en-US" altLang="ko-KR" sz="14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 dirty="0" smtClean="0"/>
              <a:t>④ </a:t>
            </a:r>
            <a:r>
              <a:rPr lang="ko-KR" altLang="en-US" sz="1600" dirty="0"/>
              <a:t>위젯 </a:t>
            </a:r>
            <a:r>
              <a:rPr lang="ko-KR" altLang="en-US" sz="1600" dirty="0" err="1" smtClean="0"/>
              <a:t>크기변경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박스 </a:t>
            </a:r>
            <a:endParaRPr lang="en-US" altLang="ko-KR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 smtClean="0"/>
              <a:t>    -</a:t>
            </a:r>
            <a:r>
              <a:rPr lang="ko-KR" altLang="en-US" sz="1400" dirty="0" smtClean="0"/>
              <a:t>원하는 위젯의 크기에 </a:t>
            </a:r>
            <a:endParaRPr lang="en-US" altLang="ko-KR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따라 선택한다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grpSp>
        <p:nvGrpSpPr>
          <p:cNvPr id="7" name="TabGroup"/>
          <p:cNvGrpSpPr/>
          <p:nvPr>
            <p:custDataLst>
              <p:custData r:id="rId1"/>
            </p:custDataLst>
          </p:nvPr>
        </p:nvGrpSpPr>
        <p:grpSpPr>
          <a:xfrm>
            <a:off x="3301682" y="3708388"/>
            <a:ext cx="5038903" cy="2896877"/>
            <a:chOff x="3138993" y="2600324"/>
            <a:chExt cx="3513043" cy="2017397"/>
          </a:xfrm>
        </p:grpSpPr>
        <p:sp>
          <p:nvSpPr>
            <p:cNvPr id="8" name="Container"/>
            <p:cNvSpPr/>
            <p:nvPr/>
          </p:nvSpPr>
          <p:spPr>
            <a:xfrm>
              <a:off x="3138993" y="2846818"/>
              <a:ext cx="3513043" cy="1770903"/>
            </a:xfrm>
            <a:custGeom>
              <a:avLst/>
              <a:gdLst>
                <a:gd name="connsiteX0" fmla="*/ 0 w 5038904"/>
                <a:gd name="connsiteY0" fmla="*/ 0 h 2542926"/>
                <a:gd name="connsiteX1" fmla="*/ 5038904 w 5038904"/>
                <a:gd name="connsiteY1" fmla="*/ 0 h 2542926"/>
                <a:gd name="connsiteX2" fmla="*/ 5038904 w 5038904"/>
                <a:gd name="connsiteY2" fmla="*/ 2542926 h 2542926"/>
                <a:gd name="connsiteX3" fmla="*/ 0 w 5038904"/>
                <a:gd name="connsiteY3" fmla="*/ 2542926 h 2542926"/>
                <a:gd name="connsiteX4" fmla="*/ 0 w 5038904"/>
                <a:gd name="connsiteY4" fmla="*/ 0 h 2542926"/>
                <a:gd name="connsiteX0" fmla="*/ 0 w 5038904"/>
                <a:gd name="connsiteY0" fmla="*/ 0 h 2542926"/>
                <a:gd name="connsiteX1" fmla="*/ 5038904 w 5038904"/>
                <a:gd name="connsiteY1" fmla="*/ 0 h 2542926"/>
                <a:gd name="connsiteX2" fmla="*/ 5038904 w 5038904"/>
                <a:gd name="connsiteY2" fmla="*/ 2542926 h 2542926"/>
                <a:gd name="connsiteX3" fmla="*/ 0 w 5038904"/>
                <a:gd name="connsiteY3" fmla="*/ 2542926 h 2542926"/>
                <a:gd name="connsiteX4" fmla="*/ 0 w 5038904"/>
                <a:gd name="connsiteY4" fmla="*/ 0 h 254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8904" h="2542926">
                  <a:moveTo>
                    <a:pt x="0" y="0"/>
                  </a:moveTo>
                  <a:lnTo>
                    <a:pt x="5038904" y="0"/>
                  </a:lnTo>
                  <a:lnTo>
                    <a:pt x="5038904" y="2542926"/>
                  </a:lnTo>
                  <a:lnTo>
                    <a:pt x="0" y="2542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" name="Tab3"/>
            <p:cNvSpPr txBox="1"/>
            <p:nvPr/>
          </p:nvSpPr>
          <p:spPr>
            <a:xfrm>
              <a:off x="3201678" y="2636504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 anchor="ctr">
              <a:noAutofit/>
            </a:bodyPr>
            <a:lstStyle/>
            <a:p>
              <a:pPr algn="ctr"/>
              <a:r>
                <a:rPr lang="ko-KR" altLang="en-US" sz="1200" dirty="0"/>
                <a:t>위젯 </a:t>
              </a:r>
              <a:r>
                <a:rPr lang="ko-KR" altLang="en-US" sz="1200" dirty="0" err="1" smtClean="0"/>
                <a:t>배치변경</a:t>
              </a:r>
              <a:endParaRPr lang="en-US" altLang="ko-KR" sz="1200" dirty="0"/>
            </a:p>
          </p:txBody>
        </p:sp>
        <p:grpSp>
          <p:nvGrpSpPr>
            <p:cNvPr id="11" name="Group 5"/>
            <p:cNvGrpSpPr/>
            <p:nvPr/>
          </p:nvGrpSpPr>
          <p:grpSpPr>
            <a:xfrm>
              <a:off x="3204390" y="2600324"/>
              <a:ext cx="1698054" cy="246497"/>
              <a:chOff x="3479835" y="2698414"/>
              <a:chExt cx="1099081" cy="210316"/>
            </a:xfrm>
          </p:grpSpPr>
          <p:sp>
            <p:nvSpPr>
              <p:cNvPr id="13" name="ActiveTab"/>
              <p:cNvSpPr txBox="1"/>
              <p:nvPr/>
            </p:nvSpPr>
            <p:spPr>
              <a:xfrm>
                <a:off x="3996058" y="2698414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 anchor="ctr">
                <a:noAutofit/>
              </a:bodyPr>
              <a:lstStyle/>
              <a:p>
                <a:pPr algn="ctr"/>
                <a:r>
                  <a:rPr lang="ko-KR" altLang="en-US" sz="1200" dirty="0"/>
                  <a:t>위젯 </a:t>
                </a:r>
                <a:r>
                  <a:rPr lang="ko-KR" altLang="en-US" sz="1200" dirty="0" err="1" smtClean="0"/>
                  <a:t>크기변경</a:t>
                </a:r>
                <a:endParaRPr lang="en-US" altLang="ko-KR" sz="1200" dirty="0"/>
              </a:p>
            </p:txBody>
          </p:sp>
          <p:sp>
            <p:nvSpPr>
              <p:cNvPr id="14" name="TabLine"/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" name="TabGroup"/>
          <p:cNvGrpSpPr/>
          <p:nvPr>
            <p:custDataLst>
              <p:custData r:id="rId2"/>
            </p:custDataLst>
          </p:nvPr>
        </p:nvGrpSpPr>
        <p:grpSpPr>
          <a:xfrm>
            <a:off x="3301683" y="570961"/>
            <a:ext cx="5038904" cy="2896866"/>
            <a:chOff x="3138993" y="2600331"/>
            <a:chExt cx="3513043" cy="2017388"/>
          </a:xfrm>
        </p:grpSpPr>
        <p:sp>
          <p:nvSpPr>
            <p:cNvPr id="16" name="Container"/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" name="Tab3"/>
            <p:cNvSpPr txBox="1"/>
            <p:nvPr/>
          </p:nvSpPr>
          <p:spPr>
            <a:xfrm>
              <a:off x="4095246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 anchor="ctr">
              <a:noAutofit/>
            </a:bodyPr>
            <a:lstStyle/>
            <a:p>
              <a:pPr algn="ctr"/>
              <a:r>
                <a:rPr lang="ko-KR" altLang="en-US" sz="1200" dirty="0"/>
                <a:t>위젯 </a:t>
              </a:r>
              <a:r>
                <a:rPr lang="ko-KR" altLang="en-US" sz="1200" dirty="0" err="1"/>
                <a:t>크기변경</a:t>
              </a:r>
              <a:endParaRPr lang="en-US" altLang="ko-KR" sz="1200" dirty="0"/>
            </a:p>
          </p:txBody>
        </p:sp>
        <p:grpSp>
          <p:nvGrpSpPr>
            <p:cNvPr id="18" name="Group 5"/>
            <p:cNvGrpSpPr/>
            <p:nvPr/>
          </p:nvGrpSpPr>
          <p:grpSpPr>
            <a:xfrm>
              <a:off x="3194745" y="2600331"/>
              <a:ext cx="900502" cy="246495"/>
              <a:chOff x="3473591" y="2698416"/>
              <a:chExt cx="582858" cy="210314"/>
            </a:xfrm>
          </p:grpSpPr>
          <p:sp>
            <p:nvSpPr>
              <p:cNvPr id="19" name="ActiveTab"/>
              <p:cNvSpPr txBox="1"/>
              <p:nvPr/>
            </p:nvSpPr>
            <p:spPr>
              <a:xfrm>
                <a:off x="3473591" y="2698416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 anchor="ctr">
                <a:noAutofit/>
              </a:bodyPr>
              <a:lstStyle/>
              <a:p>
                <a:pPr algn="ctr"/>
                <a:r>
                  <a:rPr lang="ko-KR" altLang="en-US" sz="1200" dirty="0"/>
                  <a:t>위젯 </a:t>
                </a:r>
                <a:r>
                  <a:rPr lang="ko-KR" altLang="en-US" sz="1200" dirty="0" err="1"/>
                  <a:t>배치변경</a:t>
                </a:r>
                <a:endParaRPr lang="en-US" altLang="ko-KR" sz="1200" dirty="0"/>
              </a:p>
            </p:txBody>
          </p:sp>
          <p:sp>
            <p:nvSpPr>
              <p:cNvPr id="20" name="TabLine"/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56" name="직선 연결선 55"/>
          <p:cNvCxnSpPr/>
          <p:nvPr/>
        </p:nvCxnSpPr>
        <p:spPr>
          <a:xfrm>
            <a:off x="1959428" y="570961"/>
            <a:ext cx="1342254" cy="0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813831" y="1065529"/>
            <a:ext cx="1344440" cy="5539736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RadioButtonSelected"/>
          <p:cNvGrpSpPr/>
          <p:nvPr>
            <p:custDataLst>
              <p:custData r:id="rId3"/>
            </p:custDataLst>
          </p:nvPr>
        </p:nvGrpSpPr>
        <p:grpSpPr>
          <a:xfrm>
            <a:off x="3750555" y="1140947"/>
            <a:ext cx="553806" cy="230832"/>
            <a:chOff x="4356895" y="3334651"/>
            <a:chExt cx="553806" cy="230832"/>
          </a:xfrm>
        </p:grpSpPr>
        <p:sp>
          <p:nvSpPr>
            <p:cNvPr id="62" name="Content"/>
            <p:cNvSpPr txBox="1"/>
            <p:nvPr/>
          </p:nvSpPr>
          <p:spPr>
            <a:xfrm>
              <a:off x="4356895" y="3334651"/>
              <a:ext cx="553806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4 X 2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3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64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66" name="RadioButtonUnselected"/>
          <p:cNvGrpSpPr/>
          <p:nvPr>
            <p:custDataLst>
              <p:custData r:id="rId4"/>
            </p:custDataLst>
          </p:nvPr>
        </p:nvGrpSpPr>
        <p:grpSpPr>
          <a:xfrm>
            <a:off x="3750555" y="2341641"/>
            <a:ext cx="553806" cy="230832"/>
            <a:chOff x="4356895" y="3334651"/>
            <a:chExt cx="553806" cy="230832"/>
          </a:xfrm>
        </p:grpSpPr>
        <p:sp>
          <p:nvSpPr>
            <p:cNvPr id="67" name="Content"/>
            <p:cNvSpPr txBox="1"/>
            <p:nvPr/>
          </p:nvSpPr>
          <p:spPr>
            <a:xfrm>
              <a:off x="4356895" y="3334651"/>
              <a:ext cx="553806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3 X 2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Circle"/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9" name="RadioButtonUnselected"/>
          <p:cNvGrpSpPr/>
          <p:nvPr>
            <p:custDataLst>
              <p:custData r:id="rId5"/>
            </p:custDataLst>
          </p:nvPr>
        </p:nvGrpSpPr>
        <p:grpSpPr>
          <a:xfrm>
            <a:off x="6054458" y="1140947"/>
            <a:ext cx="553806" cy="230832"/>
            <a:chOff x="4356895" y="3334651"/>
            <a:chExt cx="553806" cy="230832"/>
          </a:xfrm>
        </p:grpSpPr>
        <p:sp>
          <p:nvSpPr>
            <p:cNvPr id="70" name="Content"/>
            <p:cNvSpPr txBox="1"/>
            <p:nvPr/>
          </p:nvSpPr>
          <p:spPr>
            <a:xfrm>
              <a:off x="4356895" y="3334651"/>
              <a:ext cx="553806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3 X 1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Circle"/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2" name="RadioButtonUnselected"/>
          <p:cNvGrpSpPr/>
          <p:nvPr>
            <p:custDataLst>
              <p:custData r:id="rId6"/>
            </p:custDataLst>
          </p:nvPr>
        </p:nvGrpSpPr>
        <p:grpSpPr>
          <a:xfrm>
            <a:off x="6054458" y="2341641"/>
            <a:ext cx="553806" cy="230832"/>
            <a:chOff x="4356895" y="3334651"/>
            <a:chExt cx="553806" cy="230832"/>
          </a:xfrm>
        </p:grpSpPr>
        <p:sp>
          <p:nvSpPr>
            <p:cNvPr id="73" name="Content"/>
            <p:cNvSpPr txBox="1"/>
            <p:nvPr/>
          </p:nvSpPr>
          <p:spPr>
            <a:xfrm>
              <a:off x="4356895" y="3334651"/>
              <a:ext cx="553806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2 X 1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4" name="Circle"/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6" name="직선 연결선 75"/>
          <p:cNvCxnSpPr/>
          <p:nvPr/>
        </p:nvCxnSpPr>
        <p:spPr>
          <a:xfrm>
            <a:off x="3507189" y="2196364"/>
            <a:ext cx="4676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5821133" y="1065529"/>
            <a:ext cx="0" cy="2307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그림 7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457153" y="1297706"/>
            <a:ext cx="1172989" cy="679294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460231" y="2381797"/>
            <a:ext cx="1169911" cy="917091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777997" y="1250756"/>
            <a:ext cx="1354222" cy="774698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726445" y="2387601"/>
            <a:ext cx="1457325" cy="828675"/>
          </a:xfrm>
          <a:prstGeom prst="rect">
            <a:avLst/>
          </a:prstGeom>
        </p:spPr>
      </p:pic>
      <p:grpSp>
        <p:nvGrpSpPr>
          <p:cNvPr id="117" name="그룹 116"/>
          <p:cNvGrpSpPr/>
          <p:nvPr/>
        </p:nvGrpSpPr>
        <p:grpSpPr>
          <a:xfrm>
            <a:off x="270781" y="570961"/>
            <a:ext cx="1543050" cy="457221"/>
            <a:chOff x="270782" y="1065529"/>
            <a:chExt cx="1543050" cy="45722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270782" y="1065529"/>
              <a:ext cx="1543050" cy="333375"/>
            </a:xfrm>
            <a:prstGeom prst="rect">
              <a:avLst/>
            </a:prstGeom>
            <a:ln w="38100">
              <a:solidFill>
                <a:srgbClr val="F27724"/>
              </a:solidFill>
            </a:ln>
          </p:spPr>
        </p:pic>
        <p:sp>
          <p:nvSpPr>
            <p:cNvPr id="6" name="MouseClick"/>
            <p:cNvSpPr/>
            <p:nvPr>
              <p:custDataLst>
                <p:custData r:id="rId17"/>
              </p:custDataLst>
            </p:nvPr>
          </p:nvSpPr>
          <p:spPr>
            <a:xfrm rot="20359169">
              <a:off x="1081178" y="1275056"/>
              <a:ext cx="151053" cy="247694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grpSp>
        <p:nvGrpSpPr>
          <p:cNvPr id="101" name="RadioButtonUnselected"/>
          <p:cNvGrpSpPr/>
          <p:nvPr>
            <p:custDataLst>
              <p:custData r:id="rId7"/>
            </p:custDataLst>
          </p:nvPr>
        </p:nvGrpSpPr>
        <p:grpSpPr>
          <a:xfrm>
            <a:off x="6820788" y="4215825"/>
            <a:ext cx="520142" cy="230832"/>
            <a:chOff x="4356895" y="3334651"/>
            <a:chExt cx="520142" cy="230832"/>
          </a:xfrm>
        </p:grpSpPr>
        <p:sp>
          <p:nvSpPr>
            <p:cNvPr id="102" name="Content"/>
            <p:cNvSpPr txBox="1"/>
            <p:nvPr/>
          </p:nvSpPr>
          <p:spPr>
            <a:xfrm>
              <a:off x="4356895" y="3334651"/>
              <a:ext cx="52014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크게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3" name="Circle"/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4" name="그림 10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58150" y="4851178"/>
            <a:ext cx="1108151" cy="1354407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145486" y="4958050"/>
            <a:ext cx="1870747" cy="1101947"/>
          </a:xfrm>
          <a:prstGeom prst="rect">
            <a:avLst/>
          </a:prstGeom>
        </p:spPr>
      </p:pic>
      <p:cxnSp>
        <p:nvCxnSpPr>
          <p:cNvPr id="108" name="직선 연결선 107"/>
          <p:cNvCxnSpPr/>
          <p:nvPr/>
        </p:nvCxnSpPr>
        <p:spPr>
          <a:xfrm>
            <a:off x="5821133" y="4182995"/>
            <a:ext cx="0" cy="2307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RadioButtonSelected"/>
          <p:cNvGrpSpPr/>
          <p:nvPr>
            <p:custDataLst>
              <p:custData r:id="rId8"/>
            </p:custDataLst>
          </p:nvPr>
        </p:nvGrpSpPr>
        <p:grpSpPr>
          <a:xfrm>
            <a:off x="4252154" y="4216066"/>
            <a:ext cx="520142" cy="230832"/>
            <a:chOff x="4356895" y="3334651"/>
            <a:chExt cx="520142" cy="230832"/>
          </a:xfrm>
        </p:grpSpPr>
        <p:sp>
          <p:nvSpPr>
            <p:cNvPr id="111" name="Content"/>
            <p:cNvSpPr txBox="1"/>
            <p:nvPr/>
          </p:nvSpPr>
          <p:spPr>
            <a:xfrm>
              <a:off x="4356895" y="3334651"/>
              <a:ext cx="52014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ko-KR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기본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2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113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15" name="TextBox 114"/>
          <p:cNvSpPr txBox="1"/>
          <p:nvPr/>
        </p:nvSpPr>
        <p:spPr>
          <a:xfrm>
            <a:off x="4221901" y="4379853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(1 X 1</a:t>
            </a:r>
            <a:r>
              <a:rPr lang="en-US" altLang="ko-KR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)</a:t>
            </a:r>
            <a:endParaRPr lang="en-US" altLang="ko-KR" sz="1200" kern="0" dirty="0">
              <a:solidFill>
                <a:srgbClr val="000000">
                  <a:lumMod val="75000"/>
                  <a:lumOff val="25000"/>
                </a:srgbClr>
              </a:solidFill>
              <a:latin typeface="Segoe UI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783119" y="4389977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(2 </a:t>
            </a:r>
            <a:r>
              <a:rPr lang="en-US" altLang="ko-KR" sz="12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X 1</a:t>
            </a:r>
            <a:r>
              <a:rPr lang="en-US" altLang="ko-KR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)</a:t>
            </a:r>
            <a:endParaRPr lang="en-US" altLang="ko-KR" sz="1200" kern="0" dirty="0">
              <a:solidFill>
                <a:srgbClr val="000000">
                  <a:lumMod val="75000"/>
                  <a:lumOff val="25000"/>
                </a:srgbClr>
              </a:solidFill>
              <a:latin typeface="Segoe UI"/>
            </a:endParaRPr>
          </a:p>
        </p:txBody>
      </p:sp>
      <p:grpSp>
        <p:nvGrpSpPr>
          <p:cNvPr id="136" name="Callout"/>
          <p:cNvGrpSpPr/>
          <p:nvPr>
            <p:custDataLst>
              <p:custData r:id="rId9"/>
            </p:custDataLst>
          </p:nvPr>
        </p:nvGrpSpPr>
        <p:grpSpPr>
          <a:xfrm>
            <a:off x="3231368" y="402895"/>
            <a:ext cx="320451" cy="319476"/>
            <a:chOff x="4283964" y="3147930"/>
            <a:chExt cx="320451" cy="319476"/>
          </a:xfrm>
        </p:grpSpPr>
        <p:sp>
          <p:nvSpPr>
            <p:cNvPr id="137" name="Circle"/>
            <p:cNvSpPr/>
            <p:nvPr>
              <p:custDataLst>
                <p:custData r:id="rId1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39" name="Callout"/>
          <p:cNvGrpSpPr/>
          <p:nvPr>
            <p:custDataLst>
              <p:custData r:id="rId10"/>
            </p:custDataLst>
          </p:nvPr>
        </p:nvGrpSpPr>
        <p:grpSpPr>
          <a:xfrm>
            <a:off x="3311950" y="928485"/>
            <a:ext cx="320451" cy="319476"/>
            <a:chOff x="4283964" y="3147930"/>
            <a:chExt cx="320451" cy="319476"/>
          </a:xfrm>
        </p:grpSpPr>
        <p:sp>
          <p:nvSpPr>
            <p:cNvPr id="140" name="Circle"/>
            <p:cNvSpPr/>
            <p:nvPr>
              <p:custDataLst>
                <p:custData r:id="rId1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42" name="Callout"/>
          <p:cNvGrpSpPr/>
          <p:nvPr>
            <p:custDataLst>
              <p:custData r:id="rId11"/>
            </p:custDataLst>
          </p:nvPr>
        </p:nvGrpSpPr>
        <p:grpSpPr>
          <a:xfrm>
            <a:off x="4369482" y="3515921"/>
            <a:ext cx="320451" cy="319476"/>
            <a:chOff x="4283964" y="3147930"/>
            <a:chExt cx="320451" cy="319476"/>
          </a:xfrm>
        </p:grpSpPr>
        <p:sp>
          <p:nvSpPr>
            <p:cNvPr id="143" name="Circle"/>
            <p:cNvSpPr/>
            <p:nvPr>
              <p:custDataLst>
                <p:custData r:id="rId1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45" name="Callout"/>
          <p:cNvGrpSpPr/>
          <p:nvPr>
            <p:custDataLst>
              <p:custData r:id="rId12"/>
            </p:custDataLst>
          </p:nvPr>
        </p:nvGrpSpPr>
        <p:grpSpPr>
          <a:xfrm>
            <a:off x="3323626" y="4070501"/>
            <a:ext cx="320451" cy="319476"/>
            <a:chOff x="4283964" y="3147930"/>
            <a:chExt cx="320451" cy="319476"/>
          </a:xfrm>
        </p:grpSpPr>
        <p:sp>
          <p:nvSpPr>
            <p:cNvPr id="146" name="Circle"/>
            <p:cNvSpPr/>
            <p:nvPr>
              <p:custDataLst>
                <p:custData r:id="rId13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451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WebBrowser"/>
          <p:cNvGrpSpPr/>
          <p:nvPr>
            <p:custDataLst>
              <p:custData r:id="rId1"/>
            </p:custDataLst>
          </p:nvPr>
        </p:nvGrpSpPr>
        <p:grpSpPr>
          <a:xfrm>
            <a:off x="71919" y="472611"/>
            <a:ext cx="9534418" cy="6278742"/>
            <a:chOff x="0" y="0"/>
            <a:chExt cx="9144000" cy="6858000"/>
          </a:xfrm>
        </p:grpSpPr>
        <p:sp>
          <p:nvSpPr>
            <p:cNvPr id="52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3" name="WindowTitle"/>
            <p:cNvSpPr txBox="1"/>
            <p:nvPr/>
          </p:nvSpPr>
          <p:spPr>
            <a:xfrm>
              <a:off x="22515" y="13600"/>
              <a:ext cx="687119" cy="248316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altLang="ko-KR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TTP’s Page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4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7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5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7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7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7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5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6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6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http://www.PersonalSP.com</a:t>
                </a:r>
                <a:r>
                  <a:rPr lang="en-US" sz="1200" kern="0" dirty="0" smtClean="0">
                    <a:solidFill>
                      <a:schemeClr val="bg2">
                        <a:lumMod val="75000"/>
                      </a:schemeClr>
                    </a:solidFill>
                    <a:latin typeface="Segoe UI"/>
                  </a:rPr>
                  <a:t>/TTP</a:t>
                </a:r>
                <a:endParaRPr lang="en-US" sz="1200" kern="0" dirty="0">
                  <a:solidFill>
                    <a:schemeClr val="bg2">
                      <a:lumMod val="75000"/>
                    </a:schemeClr>
                  </a:solidFill>
                  <a:latin typeface="Segoe UI"/>
                </a:endParaRPr>
              </a:p>
            </p:txBody>
          </p:sp>
          <p:grpSp>
            <p:nvGrpSpPr>
              <p:cNvPr id="6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6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6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6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6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80" name="그림 79"/>
          <p:cNvPicPr>
            <a:picLocks noChangeAspect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61"/>
          <a:stretch/>
        </p:blipFill>
        <p:spPr>
          <a:xfrm>
            <a:off x="151236" y="1088637"/>
            <a:ext cx="9375647" cy="5584703"/>
          </a:xfrm>
          <a:prstGeom prst="rect">
            <a:avLst/>
          </a:prstGeom>
        </p:spPr>
      </p:pic>
      <p:grpSp>
        <p:nvGrpSpPr>
          <p:cNvPr id="81" name="그룹 80"/>
          <p:cNvGrpSpPr/>
          <p:nvPr/>
        </p:nvGrpSpPr>
        <p:grpSpPr>
          <a:xfrm>
            <a:off x="243170" y="1142090"/>
            <a:ext cx="9082439" cy="5375282"/>
            <a:chOff x="1283743" y="1020348"/>
            <a:chExt cx="9548221" cy="5650948"/>
          </a:xfrm>
        </p:grpSpPr>
        <p:cxnSp>
          <p:nvCxnSpPr>
            <p:cNvPr id="82" name="직선 연결선 81"/>
            <p:cNvCxnSpPr/>
            <p:nvPr/>
          </p:nvCxnSpPr>
          <p:spPr>
            <a:xfrm>
              <a:off x="1379403" y="1842732"/>
              <a:ext cx="93872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2690010" y="1920514"/>
              <a:ext cx="0" cy="4595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직사각형 83"/>
            <p:cNvSpPr/>
            <p:nvPr/>
          </p:nvSpPr>
          <p:spPr>
            <a:xfrm>
              <a:off x="1547559" y="1329081"/>
              <a:ext cx="2605750" cy="39537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TTP’s </a:t>
              </a:r>
              <a:r>
                <a:rPr lang="en-US" altLang="ko-KR" sz="20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Page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628020" y="1919033"/>
              <a:ext cx="797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&lt;</a:t>
              </a:r>
              <a:r>
                <a:rPr lang="ko-KR" altLang="en-US" sz="1400" dirty="0" smtClean="0"/>
                <a:t>설정</a:t>
              </a:r>
              <a:r>
                <a:rPr lang="en-US" altLang="ko-KR" sz="1400" dirty="0" smtClean="0"/>
                <a:t>&gt;</a:t>
              </a:r>
              <a:endParaRPr lang="ko-KR" altLang="en-US" sz="1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420270" y="4254842"/>
              <a:ext cx="11587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&lt;</a:t>
              </a:r>
              <a:r>
                <a:rPr lang="ko-KR" altLang="en-US" sz="1400" dirty="0" err="1" smtClean="0"/>
                <a:t>추가위젯</a:t>
              </a:r>
              <a:r>
                <a:rPr lang="en-US" altLang="ko-KR" sz="1400" dirty="0" smtClean="0"/>
                <a:t>&gt;</a:t>
              </a:r>
              <a:endParaRPr lang="ko-KR" altLang="en-US" sz="14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294265" y="2265042"/>
              <a:ext cx="1267616" cy="1844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900" dirty="0" smtClean="0">
                  <a:solidFill>
                    <a:schemeClr val="bg1"/>
                  </a:solidFill>
                </a:rPr>
                <a:t>큰 제목 변경</a:t>
              </a:r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900" dirty="0" err="1" smtClean="0">
                  <a:solidFill>
                    <a:schemeClr val="bg1"/>
                  </a:solidFill>
                </a:rPr>
                <a:t>배경사진</a:t>
              </a:r>
              <a:r>
                <a:rPr lang="ko-KR" altLang="en-US" sz="900" dirty="0" smtClean="0">
                  <a:solidFill>
                    <a:schemeClr val="bg1"/>
                  </a:solidFill>
                </a:rPr>
                <a:t> 설정</a:t>
              </a:r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900" dirty="0" err="1" smtClean="0">
                  <a:solidFill>
                    <a:schemeClr val="bg1"/>
                  </a:solidFill>
                </a:rPr>
                <a:t>배치구성</a:t>
              </a:r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9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900" dirty="0" smtClean="0">
                  <a:solidFill>
                    <a:schemeClr val="bg1"/>
                  </a:solidFill>
                </a:rPr>
                <a:t>공지사항</a:t>
              </a:r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9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900" dirty="0" smtClean="0">
                  <a:solidFill>
                    <a:schemeClr val="bg1"/>
                  </a:solidFill>
                </a:rPr>
                <a:t>건의 게시판</a:t>
              </a:r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9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900" dirty="0" smtClean="0">
                  <a:solidFill>
                    <a:schemeClr val="bg1"/>
                  </a:solidFill>
                </a:rPr>
                <a:t>자유 게시판</a:t>
              </a:r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900" dirty="0" smtClean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333351" y="4637666"/>
              <a:ext cx="1205779" cy="1892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900" dirty="0" smtClean="0">
                  <a:solidFill>
                    <a:schemeClr val="bg1"/>
                  </a:solidFill>
                </a:rPr>
                <a:t>SNS</a:t>
              </a:r>
              <a:r>
                <a:rPr lang="ko-KR" altLang="en-US" sz="900" dirty="0" err="1" smtClean="0">
                  <a:solidFill>
                    <a:schemeClr val="bg1"/>
                  </a:solidFill>
                </a:rPr>
                <a:t>게시글</a:t>
              </a:r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900" dirty="0" err="1" smtClean="0">
                  <a:solidFill>
                    <a:schemeClr val="bg1"/>
                  </a:solidFill>
                </a:rPr>
                <a:t>즐겨찾기</a:t>
              </a:r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900" dirty="0" smtClean="0">
                  <a:solidFill>
                    <a:schemeClr val="bg1"/>
                  </a:solidFill>
                </a:rPr>
                <a:t>실시간 </a:t>
              </a:r>
              <a:r>
                <a:rPr lang="ko-KR" altLang="en-US" sz="900" dirty="0" err="1" smtClean="0">
                  <a:solidFill>
                    <a:schemeClr val="bg1"/>
                  </a:solidFill>
                </a:rPr>
                <a:t>검색어</a:t>
              </a:r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900" dirty="0" smtClean="0">
                  <a:solidFill>
                    <a:schemeClr val="bg1"/>
                  </a:solidFill>
                </a:rPr>
                <a:t>메모</a:t>
              </a:r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900" dirty="0" smtClean="0">
                  <a:solidFill>
                    <a:schemeClr val="bg1"/>
                  </a:solidFill>
                </a:rPr>
                <a:t>날씨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900" dirty="0" smtClean="0">
                  <a:solidFill>
                    <a:schemeClr val="bg1"/>
                  </a:solidFill>
                </a:rPr>
                <a:t>뉴스</a:t>
              </a:r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9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900" dirty="0" err="1" smtClean="0">
                  <a:solidFill>
                    <a:schemeClr val="bg1"/>
                  </a:solidFill>
                </a:rPr>
                <a:t>메일함</a:t>
              </a:r>
              <a:endParaRPr lang="en-US" altLang="ko-KR" sz="9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7105539" y="1502968"/>
              <a:ext cx="3661079" cy="248162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90" name="Background"/>
            <p:cNvSpPr/>
            <p:nvPr/>
          </p:nvSpPr>
          <p:spPr>
            <a:xfrm>
              <a:off x="2506147" y="4637666"/>
              <a:ext cx="154555" cy="203363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91" name="Slider"/>
            <p:cNvSpPr/>
            <p:nvPr/>
          </p:nvSpPr>
          <p:spPr>
            <a:xfrm>
              <a:off x="2506147" y="4808346"/>
              <a:ext cx="154555" cy="197845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92" name="UpArrow"/>
            <p:cNvSpPr/>
            <p:nvPr/>
          </p:nvSpPr>
          <p:spPr>
            <a:xfrm>
              <a:off x="2550582" y="4654287"/>
              <a:ext cx="66847" cy="36541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93" name="DownArrow"/>
            <p:cNvSpPr/>
            <p:nvPr/>
          </p:nvSpPr>
          <p:spPr>
            <a:xfrm rot="10800000">
              <a:off x="2550582" y="6620454"/>
              <a:ext cx="66847" cy="36541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Freeform 93"/>
            <p:cNvSpPr>
              <a:spLocks/>
            </p:cNvSpPr>
            <p:nvPr>
              <p:custDataLst>
                <p:custData r:id="rId15"/>
                <p:custData r:id="rId16"/>
              </p:custDataLst>
            </p:nvPr>
          </p:nvSpPr>
          <p:spPr bwMode="black">
            <a:xfrm>
              <a:off x="1296931" y="4326906"/>
              <a:ext cx="200757" cy="197289"/>
            </a:xfrm>
            <a:custGeom>
              <a:avLst/>
              <a:gdLst>
                <a:gd name="T0" fmla="*/ 71 w 121"/>
                <a:gd name="T1" fmla="*/ 119 h 119"/>
                <a:gd name="T2" fmla="*/ 50 w 121"/>
                <a:gd name="T3" fmla="*/ 119 h 119"/>
                <a:gd name="T4" fmla="*/ 50 w 121"/>
                <a:gd name="T5" fmla="*/ 71 h 119"/>
                <a:gd name="T6" fmla="*/ 0 w 121"/>
                <a:gd name="T7" fmla="*/ 71 h 119"/>
                <a:gd name="T8" fmla="*/ 0 w 121"/>
                <a:gd name="T9" fmla="*/ 49 h 119"/>
                <a:gd name="T10" fmla="*/ 50 w 121"/>
                <a:gd name="T11" fmla="*/ 49 h 119"/>
                <a:gd name="T12" fmla="*/ 50 w 121"/>
                <a:gd name="T13" fmla="*/ 0 h 119"/>
                <a:gd name="T14" fmla="*/ 71 w 121"/>
                <a:gd name="T15" fmla="*/ 0 h 119"/>
                <a:gd name="T16" fmla="*/ 71 w 121"/>
                <a:gd name="T17" fmla="*/ 49 h 119"/>
                <a:gd name="T18" fmla="*/ 121 w 121"/>
                <a:gd name="T19" fmla="*/ 49 h 119"/>
                <a:gd name="T20" fmla="*/ 121 w 121"/>
                <a:gd name="T21" fmla="*/ 71 h 119"/>
                <a:gd name="T22" fmla="*/ 71 w 121"/>
                <a:gd name="T23" fmla="*/ 71 h 119"/>
                <a:gd name="T24" fmla="*/ 71 w 121"/>
                <a:gd name="T2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19">
                  <a:moveTo>
                    <a:pt x="71" y="119"/>
                  </a:moveTo>
                  <a:lnTo>
                    <a:pt x="50" y="119"/>
                  </a:lnTo>
                  <a:lnTo>
                    <a:pt x="50" y="71"/>
                  </a:lnTo>
                  <a:lnTo>
                    <a:pt x="0" y="71"/>
                  </a:lnTo>
                  <a:lnTo>
                    <a:pt x="0" y="49"/>
                  </a:lnTo>
                  <a:lnTo>
                    <a:pt x="50" y="49"/>
                  </a:lnTo>
                  <a:lnTo>
                    <a:pt x="50" y="0"/>
                  </a:lnTo>
                  <a:lnTo>
                    <a:pt x="71" y="0"/>
                  </a:lnTo>
                  <a:lnTo>
                    <a:pt x="71" y="49"/>
                  </a:lnTo>
                  <a:lnTo>
                    <a:pt x="121" y="49"/>
                  </a:lnTo>
                  <a:lnTo>
                    <a:pt x="121" y="71"/>
                  </a:lnTo>
                  <a:lnTo>
                    <a:pt x="71" y="71"/>
                  </a:lnTo>
                  <a:lnTo>
                    <a:pt x="71" y="1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4"/>
            <p:cNvSpPr>
              <a:spLocks noEditPoints="1"/>
            </p:cNvSpPr>
            <p:nvPr>
              <p:custDataLst>
                <p:custData r:id="rId17"/>
                <p:custData r:id="rId18"/>
              </p:custDataLst>
            </p:nvPr>
          </p:nvSpPr>
          <p:spPr bwMode="black">
            <a:xfrm>
              <a:off x="1283743" y="1948659"/>
              <a:ext cx="239503" cy="239324"/>
            </a:xfrm>
            <a:custGeom>
              <a:avLst/>
              <a:gdLst>
                <a:gd name="T0" fmla="*/ 37 w 61"/>
                <a:gd name="T1" fmla="*/ 43 h 61"/>
                <a:gd name="T2" fmla="*/ 18 w 61"/>
                <a:gd name="T3" fmla="*/ 37 h 61"/>
                <a:gd name="T4" fmla="*/ 24 w 61"/>
                <a:gd name="T5" fmla="*/ 18 h 61"/>
                <a:gd name="T6" fmla="*/ 43 w 61"/>
                <a:gd name="T7" fmla="*/ 24 h 61"/>
                <a:gd name="T8" fmla="*/ 37 w 61"/>
                <a:gd name="T9" fmla="*/ 43 h 61"/>
                <a:gd name="T10" fmla="*/ 61 w 61"/>
                <a:gd name="T11" fmla="*/ 28 h 61"/>
                <a:gd name="T12" fmla="*/ 58 w 61"/>
                <a:gd name="T13" fmla="*/ 18 h 61"/>
                <a:gd name="T14" fmla="*/ 50 w 61"/>
                <a:gd name="T15" fmla="*/ 19 h 61"/>
                <a:gd name="T16" fmla="*/ 47 w 61"/>
                <a:gd name="T17" fmla="*/ 15 h 61"/>
                <a:gd name="T18" fmla="*/ 50 w 61"/>
                <a:gd name="T19" fmla="*/ 7 h 61"/>
                <a:gd name="T20" fmla="*/ 41 w 61"/>
                <a:gd name="T21" fmla="*/ 2 h 61"/>
                <a:gd name="T22" fmla="*/ 36 w 61"/>
                <a:gd name="T23" fmla="*/ 9 h 61"/>
                <a:gd name="T24" fmla="*/ 30 w 61"/>
                <a:gd name="T25" fmla="*/ 8 h 61"/>
                <a:gd name="T26" fmla="*/ 27 w 61"/>
                <a:gd name="T27" fmla="*/ 0 h 61"/>
                <a:gd name="T28" fmla="*/ 17 w 61"/>
                <a:gd name="T29" fmla="*/ 3 h 61"/>
                <a:gd name="T30" fmla="*/ 18 w 61"/>
                <a:gd name="T31" fmla="*/ 11 h 61"/>
                <a:gd name="T32" fmla="*/ 15 w 61"/>
                <a:gd name="T33" fmla="*/ 14 h 61"/>
                <a:gd name="T34" fmla="*/ 7 w 61"/>
                <a:gd name="T35" fmla="*/ 11 h 61"/>
                <a:gd name="T36" fmla="*/ 2 w 61"/>
                <a:gd name="T37" fmla="*/ 20 h 61"/>
                <a:gd name="T38" fmla="*/ 8 w 61"/>
                <a:gd name="T39" fmla="*/ 25 h 61"/>
                <a:gd name="T40" fmla="*/ 7 w 61"/>
                <a:gd name="T41" fmla="*/ 30 h 61"/>
                <a:gd name="T42" fmla="*/ 0 w 61"/>
                <a:gd name="T43" fmla="*/ 33 h 61"/>
                <a:gd name="T44" fmla="*/ 2 w 61"/>
                <a:gd name="T45" fmla="*/ 43 h 61"/>
                <a:gd name="T46" fmla="*/ 11 w 61"/>
                <a:gd name="T47" fmla="*/ 42 h 61"/>
                <a:gd name="T48" fmla="*/ 14 w 61"/>
                <a:gd name="T49" fmla="*/ 47 h 61"/>
                <a:gd name="T50" fmla="*/ 11 w 61"/>
                <a:gd name="T51" fmla="*/ 54 h 61"/>
                <a:gd name="T52" fmla="*/ 20 w 61"/>
                <a:gd name="T53" fmla="*/ 59 h 61"/>
                <a:gd name="T54" fmla="*/ 25 w 61"/>
                <a:gd name="T55" fmla="*/ 53 h 61"/>
                <a:gd name="T56" fmla="*/ 30 w 61"/>
                <a:gd name="T57" fmla="*/ 53 h 61"/>
                <a:gd name="T58" fmla="*/ 33 w 61"/>
                <a:gd name="T59" fmla="*/ 61 h 61"/>
                <a:gd name="T60" fmla="*/ 43 w 61"/>
                <a:gd name="T61" fmla="*/ 58 h 61"/>
                <a:gd name="T62" fmla="*/ 42 w 61"/>
                <a:gd name="T63" fmla="*/ 50 h 61"/>
                <a:gd name="T64" fmla="*/ 46 w 61"/>
                <a:gd name="T65" fmla="*/ 47 h 61"/>
                <a:gd name="T66" fmla="*/ 54 w 61"/>
                <a:gd name="T67" fmla="*/ 50 h 61"/>
                <a:gd name="T68" fmla="*/ 59 w 61"/>
                <a:gd name="T69" fmla="*/ 41 h 61"/>
                <a:gd name="T70" fmla="*/ 52 w 61"/>
                <a:gd name="T71" fmla="*/ 36 h 61"/>
                <a:gd name="T72" fmla="*/ 53 w 61"/>
                <a:gd name="T73" fmla="*/ 31 h 61"/>
                <a:gd name="T74" fmla="*/ 61 w 61"/>
                <a:gd name="T75" fmla="*/ 28 h 61"/>
                <a:gd name="T76" fmla="*/ 28 w 61"/>
                <a:gd name="T77" fmla="*/ 26 h 61"/>
                <a:gd name="T78" fmla="*/ 26 w 61"/>
                <a:gd name="T79" fmla="*/ 33 h 61"/>
                <a:gd name="T80" fmla="*/ 33 w 61"/>
                <a:gd name="T81" fmla="*/ 35 h 61"/>
                <a:gd name="T82" fmla="*/ 35 w 61"/>
                <a:gd name="T83" fmla="*/ 28 h 61"/>
                <a:gd name="T84" fmla="*/ 28 w 61"/>
                <a:gd name="T85" fmla="*/ 2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" h="61">
                  <a:moveTo>
                    <a:pt x="37" y="43"/>
                  </a:moveTo>
                  <a:cubicBezTo>
                    <a:pt x="30" y="47"/>
                    <a:pt x="21" y="44"/>
                    <a:pt x="18" y="37"/>
                  </a:cubicBezTo>
                  <a:cubicBezTo>
                    <a:pt x="14" y="30"/>
                    <a:pt x="17" y="21"/>
                    <a:pt x="24" y="18"/>
                  </a:cubicBezTo>
                  <a:cubicBezTo>
                    <a:pt x="31" y="14"/>
                    <a:pt x="39" y="17"/>
                    <a:pt x="43" y="24"/>
                  </a:cubicBezTo>
                  <a:cubicBezTo>
                    <a:pt x="47" y="31"/>
                    <a:pt x="44" y="40"/>
                    <a:pt x="37" y="43"/>
                  </a:cubicBezTo>
                  <a:moveTo>
                    <a:pt x="61" y="28"/>
                  </a:moveTo>
                  <a:cubicBezTo>
                    <a:pt x="58" y="18"/>
                    <a:pt x="58" y="18"/>
                    <a:pt x="58" y="18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49" y="17"/>
                    <a:pt x="48" y="16"/>
                    <a:pt x="47" y="15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4" y="8"/>
                    <a:pt x="32" y="8"/>
                    <a:pt x="30" y="8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6" y="13"/>
                    <a:pt x="15" y="14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7" y="28"/>
                    <a:pt x="7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4"/>
                    <a:pt x="13" y="45"/>
                    <a:pt x="14" y="47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6" y="53"/>
                    <a:pt x="28" y="53"/>
                    <a:pt x="30" y="53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4" y="49"/>
                    <a:pt x="45" y="48"/>
                    <a:pt x="46" y="47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4"/>
                    <a:pt x="53" y="33"/>
                    <a:pt x="53" y="31"/>
                  </a:cubicBezTo>
                  <a:lnTo>
                    <a:pt x="61" y="28"/>
                  </a:lnTo>
                  <a:close/>
                  <a:moveTo>
                    <a:pt x="28" y="26"/>
                  </a:moveTo>
                  <a:cubicBezTo>
                    <a:pt x="25" y="27"/>
                    <a:pt x="24" y="30"/>
                    <a:pt x="26" y="33"/>
                  </a:cubicBezTo>
                  <a:cubicBezTo>
                    <a:pt x="27" y="35"/>
                    <a:pt x="30" y="36"/>
                    <a:pt x="33" y="35"/>
                  </a:cubicBezTo>
                  <a:cubicBezTo>
                    <a:pt x="35" y="34"/>
                    <a:pt x="36" y="31"/>
                    <a:pt x="35" y="28"/>
                  </a:cubicBezTo>
                  <a:cubicBezTo>
                    <a:pt x="34" y="26"/>
                    <a:pt x="31" y="25"/>
                    <a:pt x="28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Content"/>
            <p:cNvSpPr/>
            <p:nvPr>
              <p:custDataLst>
                <p:custData r:id="rId19"/>
              </p:custDataLst>
            </p:nvPr>
          </p:nvSpPr>
          <p:spPr>
            <a:xfrm>
              <a:off x="5491040" y="1496692"/>
              <a:ext cx="744029" cy="261676"/>
            </a:xfrm>
            <a:prstGeom prst="roundRect">
              <a:avLst/>
            </a:prstGeom>
            <a:no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accent2"/>
                  </a:solidFill>
                  <a:latin typeface="Segoe UI" pitchFamily="34" charset="0"/>
                  <a:cs typeface="Segoe UI" pitchFamily="34" charset="0"/>
                </a:rPr>
                <a:t>이미지</a:t>
              </a:r>
              <a:endParaRPr lang="en-US" sz="1200" b="1" dirty="0">
                <a:solidFill>
                  <a:schemeClr val="accent2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20"/>
              </p:custDataLst>
            </p:nvPr>
          </p:nvSpPr>
          <p:spPr>
            <a:xfrm>
              <a:off x="6375733" y="1496692"/>
              <a:ext cx="570294" cy="261676"/>
            </a:xfrm>
            <a:prstGeom prst="roundRect">
              <a:avLst/>
            </a:prstGeom>
            <a:no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accent2"/>
                  </a:solidFill>
                  <a:latin typeface="Segoe UI" pitchFamily="34" charset="0"/>
                  <a:cs typeface="Segoe UI" pitchFamily="34" charset="0"/>
                </a:rPr>
                <a:t>지도</a:t>
              </a:r>
              <a:endParaRPr lang="en-US" sz="1200" b="1" dirty="0">
                <a:solidFill>
                  <a:schemeClr val="accent2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21"/>
              </p:custDataLst>
            </p:nvPr>
          </p:nvSpPr>
          <p:spPr>
            <a:xfrm>
              <a:off x="10297361" y="1544956"/>
              <a:ext cx="424424" cy="14659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endParaRPr lang="en-US" sz="8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>
              <p:custDataLst>
                <p:custData r:id="rId22"/>
                <p:custData r:id="rId23"/>
              </p:custDataLst>
            </p:nvPr>
          </p:nvSpPr>
          <p:spPr bwMode="black">
            <a:xfrm>
              <a:off x="10449685" y="1570422"/>
              <a:ext cx="148078" cy="11325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Content"/>
            <p:cNvSpPr/>
            <p:nvPr/>
          </p:nvSpPr>
          <p:spPr bwMode="auto">
            <a:xfrm>
              <a:off x="7103997" y="1503896"/>
              <a:ext cx="371641" cy="240263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101" name="DownArrow"/>
            <p:cNvSpPr/>
            <p:nvPr/>
          </p:nvSpPr>
          <p:spPr bwMode="auto">
            <a:xfrm rot="5400000">
              <a:off x="7342444" y="1577106"/>
              <a:ext cx="89289" cy="99887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solidFill>
              <a:srgbClr val="585858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  <p:sp>
          <p:nvSpPr>
            <p:cNvPr id="102" name="Content"/>
            <p:cNvSpPr txBox="1"/>
            <p:nvPr>
              <p:custDataLst>
                <p:custData r:id="rId24"/>
              </p:custDataLst>
            </p:nvPr>
          </p:nvSpPr>
          <p:spPr>
            <a:xfrm>
              <a:off x="9074959" y="1025356"/>
              <a:ext cx="625551" cy="17795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ko-KR" altLang="en-US" sz="800" u="sng" dirty="0" smtClean="0">
                  <a:solidFill>
                    <a:srgbClr val="0000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홍길동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님</a:t>
              </a:r>
              <a:endPara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3" name="Content"/>
            <p:cNvSpPr txBox="1"/>
            <p:nvPr>
              <p:custDataLst>
                <p:custData r:id="rId25"/>
              </p:custDataLst>
            </p:nvPr>
          </p:nvSpPr>
          <p:spPr>
            <a:xfrm>
              <a:off x="10206413" y="1020348"/>
              <a:ext cx="625551" cy="17795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ko-KR" altLang="en-US" sz="8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백업하기</a:t>
              </a:r>
              <a:endPara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4" name="Content"/>
            <p:cNvSpPr txBox="1"/>
            <p:nvPr>
              <p:custDataLst>
                <p:custData r:id="rId26"/>
              </p:custDataLst>
            </p:nvPr>
          </p:nvSpPr>
          <p:spPr>
            <a:xfrm>
              <a:off x="9669181" y="1020349"/>
              <a:ext cx="548031" cy="17795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ko-KR" altLang="en-US" sz="8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내 정보</a:t>
              </a:r>
              <a:endPara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3.4.1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mtClean="0"/>
              <a:t>공지사항 조회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 dirty="0"/>
              <a:t>①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공지사항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메뉴</a:t>
            </a:r>
            <a:r>
              <a:rPr lang="en-US" altLang="ko-KR" sz="1600" dirty="0" smtClean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 smtClean="0"/>
              <a:t>    -</a:t>
            </a:r>
            <a:r>
              <a:rPr lang="ko-KR" altLang="en-US" sz="1400" dirty="0" smtClean="0"/>
              <a:t>클릭 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위젯 공간에 </a:t>
            </a:r>
            <a:endParaRPr lang="en-US" altLang="ko-KR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ko-KR" altLang="en-US" sz="1400" dirty="0" smtClean="0"/>
              <a:t>공지사항을 출력한다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 dirty="0"/>
              <a:t>② 게시판 제목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 smtClean="0"/>
              <a:t>    -</a:t>
            </a:r>
            <a:r>
              <a:rPr lang="ko-KR" altLang="en-US" sz="1400" dirty="0" smtClean="0"/>
              <a:t>현재 게시판의 제목을 </a:t>
            </a:r>
            <a:endParaRPr lang="en-US" altLang="ko-KR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</a:t>
            </a:r>
            <a:r>
              <a:rPr lang="ko-KR" altLang="en-US" sz="1400" dirty="0" smtClean="0"/>
              <a:t>보여준다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 dirty="0"/>
              <a:t>③ </a:t>
            </a:r>
            <a:r>
              <a:rPr lang="ko-KR" altLang="en-US" sz="1600" dirty="0" smtClean="0"/>
              <a:t>본문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선택한 글의 제목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내용</a:t>
            </a:r>
            <a:endParaRPr lang="en-US" altLang="ko-KR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</a:t>
            </a:r>
            <a:r>
              <a:rPr lang="ko-KR" altLang="en-US" sz="1400" dirty="0" smtClean="0"/>
              <a:t>을 보여준다</a:t>
            </a:r>
            <a:r>
              <a:rPr lang="en-US" altLang="ko-KR" sz="14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-</a:t>
            </a:r>
            <a:r>
              <a:rPr lang="ko-KR" altLang="en-US" sz="1400" dirty="0" smtClean="0"/>
              <a:t>기본값은 가장 최신의</a:t>
            </a:r>
            <a:endParaRPr lang="en-US" altLang="ko-KR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ko-KR" altLang="en-US" sz="1400" dirty="0" smtClean="0"/>
              <a:t> 글을 보여준다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 dirty="0"/>
              <a:t>④ </a:t>
            </a:r>
            <a:r>
              <a:rPr lang="ko-KR" altLang="en-US" sz="1600" dirty="0" smtClean="0"/>
              <a:t>목록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스크롤을 내리면 목록을</a:t>
            </a:r>
            <a:endParaRPr lang="en-US" altLang="ko-KR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1</a:t>
            </a:r>
            <a:r>
              <a:rPr lang="ko-KR" altLang="en-US" sz="1400" dirty="0" smtClean="0"/>
              <a:t>페이지당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개씩 보여</a:t>
            </a:r>
            <a:endParaRPr lang="en-US" altLang="ko-KR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준다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 dirty="0"/>
              <a:t>⑤ </a:t>
            </a:r>
            <a:r>
              <a:rPr lang="ko-KR" altLang="en-US" sz="1600" dirty="0" smtClean="0"/>
              <a:t>등록하기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클릭 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공지사항을 </a:t>
            </a:r>
            <a:endParaRPr lang="en-US" altLang="ko-KR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작성하는 페이지로 </a:t>
            </a:r>
            <a:endParaRPr lang="en-US" altLang="ko-KR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이동한다</a:t>
            </a:r>
            <a:r>
              <a:rPr lang="en-US" altLang="ko-KR" sz="1400" dirty="0" smtClean="0"/>
              <a:t>. </a:t>
            </a:r>
            <a:endParaRPr lang="en-US" altLang="ko-KR" sz="1400" dirty="0"/>
          </a:p>
          <a:p>
            <a:pPr marL="0" indent="0">
              <a:buNone/>
            </a:pPr>
            <a:endParaRPr lang="ko-KR" altLang="en-US" sz="1400" dirty="0"/>
          </a:p>
        </p:txBody>
      </p:sp>
      <p:sp>
        <p:nvSpPr>
          <p:cNvPr id="117" name="직사각형 116"/>
          <p:cNvSpPr/>
          <p:nvPr/>
        </p:nvSpPr>
        <p:spPr>
          <a:xfrm>
            <a:off x="2130136" y="2636308"/>
            <a:ext cx="6483927" cy="3000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1733435" y="2122259"/>
            <a:ext cx="7033717" cy="4381509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" name="ScrollbarVertical"/>
          <p:cNvGrpSpPr/>
          <p:nvPr>
            <p:custDataLst>
              <p:custData r:id="rId2"/>
            </p:custDataLst>
          </p:nvPr>
        </p:nvGrpSpPr>
        <p:grpSpPr>
          <a:xfrm>
            <a:off x="8767152" y="2122259"/>
            <a:ext cx="194825" cy="4381509"/>
            <a:chOff x="4496659" y="1543109"/>
            <a:chExt cx="147992" cy="3562291"/>
          </a:xfrm>
        </p:grpSpPr>
        <p:sp>
          <p:nvSpPr>
            <p:cNvPr id="106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07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08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09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094879"/>
              </p:ext>
            </p:extLst>
          </p:nvPr>
        </p:nvGraphicFramePr>
        <p:xfrm>
          <a:off x="2150527" y="2636308"/>
          <a:ext cx="6463536" cy="3000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7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87527" marR="87527" marT="43764" marB="437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7527" marR="87527" marT="43764" marB="437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3511"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87527" marR="87527" marT="43764" marB="43764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7527" marR="87527" marT="43764" marB="43764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 Box"/>
          <p:cNvSpPr>
            <a:spLocks/>
          </p:cNvSpPr>
          <p:nvPr/>
        </p:nvSpPr>
        <p:spPr bwMode="auto">
          <a:xfrm>
            <a:off x="2947068" y="2708315"/>
            <a:ext cx="5536134" cy="203131"/>
          </a:xfrm>
          <a:prstGeom prst="rect">
            <a:avLst/>
          </a:prstGeom>
          <a:solidFill>
            <a:schemeClr val="bg1">
              <a:alpha val="5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/>
          <a:p>
            <a:pPr latinLnBrk="0"/>
            <a:r>
              <a:rPr lang="ko-KR" altLang="en-US" sz="900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공지사항 입니다</a:t>
            </a:r>
            <a:r>
              <a:rPr lang="en-US" altLang="ko-KR" sz="900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 Area"/>
          <p:cNvSpPr>
            <a:spLocks/>
          </p:cNvSpPr>
          <p:nvPr/>
        </p:nvSpPr>
        <p:spPr bwMode="auto">
          <a:xfrm>
            <a:off x="2947067" y="3182739"/>
            <a:ext cx="5536134" cy="2168829"/>
          </a:xfrm>
          <a:prstGeom prst="rect">
            <a:avLst/>
          </a:prstGeom>
          <a:solidFill>
            <a:schemeClr val="bg1">
              <a:alpha val="5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72000" bIns="3240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rgbClr val="262626"/>
                </a:solidFill>
                <a:effectLst/>
                <a:latin typeface="Calibri"/>
              </a:rPr>
              <a:t>안녕하세요</a:t>
            </a:r>
            <a:endParaRPr lang="en-US" altLang="ko-KR" sz="900" dirty="0" smtClean="0">
              <a:solidFill>
                <a:srgbClr val="262626"/>
              </a:solidFill>
              <a:effectLst/>
              <a:latin typeface="Calibri"/>
            </a:endParaRPr>
          </a:p>
          <a:p>
            <a:endParaRPr lang="en-US" altLang="ko-KR" sz="900" dirty="0" smtClean="0">
              <a:solidFill>
                <a:srgbClr val="262626"/>
              </a:solidFill>
              <a:latin typeface="Calibri"/>
            </a:endParaRPr>
          </a:p>
          <a:p>
            <a:r>
              <a:rPr lang="ko-KR" altLang="en-US" sz="900" dirty="0" smtClean="0">
                <a:solidFill>
                  <a:srgbClr val="262626"/>
                </a:solidFill>
                <a:latin typeface="Calibri"/>
              </a:rPr>
              <a:t>이번에 </a:t>
            </a:r>
            <a:r>
              <a:rPr lang="en-US" altLang="ko-KR" sz="900" dirty="0" smtClean="0">
                <a:solidFill>
                  <a:srgbClr val="262626"/>
                </a:solidFill>
                <a:latin typeface="Calibri"/>
              </a:rPr>
              <a:t>O </a:t>
            </a:r>
            <a:r>
              <a:rPr lang="en-US" altLang="ko-KR" sz="900" dirty="0" err="1" smtClean="0">
                <a:solidFill>
                  <a:srgbClr val="262626"/>
                </a:solidFill>
                <a:latin typeface="Calibri"/>
              </a:rPr>
              <a:t>O</a:t>
            </a:r>
            <a:r>
              <a:rPr lang="en-US" altLang="ko-KR" sz="900" dirty="0" smtClean="0">
                <a:solidFill>
                  <a:srgbClr val="262626"/>
                </a:solidFill>
                <a:latin typeface="Calibri"/>
              </a:rPr>
              <a:t>,  X </a:t>
            </a:r>
            <a:r>
              <a:rPr lang="en-US" altLang="ko-KR" sz="900" dirty="0" err="1" smtClean="0">
                <a:solidFill>
                  <a:srgbClr val="262626"/>
                </a:solidFill>
                <a:latin typeface="Calibri"/>
              </a:rPr>
              <a:t>X</a:t>
            </a:r>
            <a:r>
              <a:rPr lang="en-US" altLang="ko-KR" sz="900" dirty="0" smtClean="0">
                <a:solidFill>
                  <a:srgbClr val="262626"/>
                </a:solidFill>
                <a:latin typeface="Calibri"/>
              </a:rPr>
              <a:t>,  </a:t>
            </a:r>
            <a:r>
              <a:rPr lang="ko-KR" altLang="en-US" sz="900" dirty="0" err="1" smtClean="0">
                <a:solidFill>
                  <a:srgbClr val="262626"/>
                </a:solidFill>
                <a:latin typeface="Calibri"/>
              </a:rPr>
              <a:t>ㅁㅁ</a:t>
            </a:r>
            <a:r>
              <a:rPr lang="en-US" altLang="ko-KR" sz="900" dirty="0" smtClean="0">
                <a:solidFill>
                  <a:srgbClr val="262626"/>
                </a:solidFill>
                <a:latin typeface="Calibri"/>
              </a:rPr>
              <a:t> </a:t>
            </a:r>
            <a:r>
              <a:rPr lang="ko-KR" altLang="en-US" sz="900" dirty="0">
                <a:solidFill>
                  <a:srgbClr val="262626"/>
                </a:solidFill>
                <a:latin typeface="Calibri"/>
              </a:rPr>
              <a:t>기능이 </a:t>
            </a:r>
            <a:r>
              <a:rPr lang="ko-KR" altLang="en-US" sz="900" dirty="0" smtClean="0">
                <a:solidFill>
                  <a:srgbClr val="262626"/>
                </a:solidFill>
                <a:latin typeface="Calibri"/>
              </a:rPr>
              <a:t>추가되었습니다</a:t>
            </a:r>
            <a:r>
              <a:rPr lang="en-US" altLang="ko-KR" sz="900" dirty="0" smtClean="0">
                <a:solidFill>
                  <a:srgbClr val="262626"/>
                </a:solidFill>
                <a:latin typeface="Calibri"/>
              </a:rPr>
              <a:t>.</a:t>
            </a:r>
          </a:p>
          <a:p>
            <a:endParaRPr lang="en-US" altLang="ko-KR" sz="900" dirty="0">
              <a:solidFill>
                <a:srgbClr val="262626"/>
              </a:solidFill>
              <a:latin typeface="Calibri"/>
            </a:endParaRPr>
          </a:p>
          <a:p>
            <a:r>
              <a:rPr lang="ko-KR" altLang="en-US" sz="900" dirty="0" smtClean="0">
                <a:solidFill>
                  <a:srgbClr val="262626"/>
                </a:solidFill>
                <a:latin typeface="Calibri"/>
              </a:rPr>
              <a:t>감사합니다</a:t>
            </a:r>
            <a:r>
              <a:rPr lang="en-US" altLang="ko-KR" sz="900" dirty="0" smtClean="0">
                <a:solidFill>
                  <a:srgbClr val="262626"/>
                </a:solidFill>
                <a:latin typeface="Calibri"/>
              </a:rPr>
              <a:t>.</a:t>
            </a:r>
            <a:endParaRPr lang="en-US" altLang="ko-KR" sz="900" dirty="0">
              <a:solidFill>
                <a:srgbClr val="262626"/>
              </a:solidFill>
              <a:latin typeface="Calibri"/>
            </a:endParaRPr>
          </a:p>
          <a:p>
            <a:endParaRPr lang="en-US" altLang="ko-KR" sz="900" dirty="0" smtClean="0">
              <a:solidFill>
                <a:srgbClr val="262626"/>
              </a:solidFill>
              <a:effectLst/>
              <a:latin typeface="Calibri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30136" y="3023953"/>
            <a:ext cx="64876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2150527" y="5829300"/>
            <a:ext cx="6463536" cy="6397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2229736" y="58671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목록</a:t>
            </a:r>
            <a:endParaRPr lang="ko-KR" altLang="en-US"/>
          </a:p>
        </p:txBody>
      </p:sp>
      <p:cxnSp>
        <p:nvCxnSpPr>
          <p:cNvPr id="115" name="직선 연결선 114"/>
          <p:cNvCxnSpPr/>
          <p:nvPr/>
        </p:nvCxnSpPr>
        <p:spPr>
          <a:xfrm>
            <a:off x="2327564" y="6307073"/>
            <a:ext cx="61526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978670" y="2181983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119" name="MousePointer"/>
          <p:cNvSpPr/>
          <p:nvPr>
            <p:custDataLst>
              <p:custData r:id="rId3"/>
            </p:custDataLst>
          </p:nvPr>
        </p:nvSpPr>
        <p:spPr>
          <a:xfrm rot="20359169">
            <a:off x="990397" y="3261211"/>
            <a:ext cx="89789" cy="1472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120" name="Content"/>
          <p:cNvSpPr/>
          <p:nvPr>
            <p:custDataLst>
              <p:custData r:id="rId4"/>
            </p:custDataLst>
          </p:nvPr>
        </p:nvSpPr>
        <p:spPr>
          <a:xfrm>
            <a:off x="7765202" y="2234294"/>
            <a:ext cx="745702" cy="2757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05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등록하기</a:t>
            </a:r>
            <a:endParaRPr lang="en-US" sz="105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0" name="Callout"/>
          <p:cNvGrpSpPr/>
          <p:nvPr>
            <p:custDataLst>
              <p:custData r:id="rId5"/>
            </p:custDataLst>
          </p:nvPr>
        </p:nvGrpSpPr>
        <p:grpSpPr>
          <a:xfrm>
            <a:off x="286453" y="3093914"/>
            <a:ext cx="320451" cy="319476"/>
            <a:chOff x="4283964" y="3147930"/>
            <a:chExt cx="320451" cy="319476"/>
          </a:xfrm>
        </p:grpSpPr>
        <p:sp>
          <p:nvSpPr>
            <p:cNvPr id="114" name="Circle"/>
            <p:cNvSpPr/>
            <p:nvPr>
              <p:custDataLst>
                <p:custData r:id="rId1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21" name="Callout"/>
          <p:cNvGrpSpPr/>
          <p:nvPr>
            <p:custDataLst>
              <p:custData r:id="rId6"/>
            </p:custDataLst>
          </p:nvPr>
        </p:nvGrpSpPr>
        <p:grpSpPr>
          <a:xfrm>
            <a:off x="1862178" y="2570308"/>
            <a:ext cx="320451" cy="319476"/>
            <a:chOff x="4283964" y="3147930"/>
            <a:chExt cx="320451" cy="319476"/>
          </a:xfrm>
        </p:grpSpPr>
        <p:sp>
          <p:nvSpPr>
            <p:cNvPr id="122" name="Circle"/>
            <p:cNvSpPr/>
            <p:nvPr>
              <p:custDataLst>
                <p:custData r:id="rId13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24" name="Callout"/>
          <p:cNvGrpSpPr/>
          <p:nvPr>
            <p:custDataLst>
              <p:custData r:id="rId7"/>
            </p:custDataLst>
          </p:nvPr>
        </p:nvGrpSpPr>
        <p:grpSpPr>
          <a:xfrm>
            <a:off x="2069510" y="2008120"/>
            <a:ext cx="320451" cy="319476"/>
            <a:chOff x="4283964" y="3147930"/>
            <a:chExt cx="320451" cy="319476"/>
          </a:xfrm>
        </p:grpSpPr>
        <p:sp>
          <p:nvSpPr>
            <p:cNvPr id="125" name="Circle"/>
            <p:cNvSpPr/>
            <p:nvPr>
              <p:custDataLst>
                <p:custData r:id="rId12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30" name="Callout"/>
          <p:cNvGrpSpPr/>
          <p:nvPr>
            <p:custDataLst>
              <p:custData r:id="rId8"/>
            </p:custDataLst>
          </p:nvPr>
        </p:nvGrpSpPr>
        <p:grpSpPr>
          <a:xfrm>
            <a:off x="1860965" y="5721420"/>
            <a:ext cx="320451" cy="319476"/>
            <a:chOff x="4283964" y="3147930"/>
            <a:chExt cx="320451" cy="319476"/>
          </a:xfrm>
        </p:grpSpPr>
        <p:sp>
          <p:nvSpPr>
            <p:cNvPr id="131" name="Circle"/>
            <p:cNvSpPr/>
            <p:nvPr>
              <p:custDataLst>
                <p:custData r:id="rId11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2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133" name="Callout"/>
          <p:cNvGrpSpPr/>
          <p:nvPr>
            <p:custDataLst>
              <p:custData r:id="rId9"/>
            </p:custDataLst>
          </p:nvPr>
        </p:nvGrpSpPr>
        <p:grpSpPr>
          <a:xfrm>
            <a:off x="7522209" y="2098102"/>
            <a:ext cx="320451" cy="319476"/>
            <a:chOff x="4283964" y="3147930"/>
            <a:chExt cx="320451" cy="319476"/>
          </a:xfrm>
        </p:grpSpPr>
        <p:sp>
          <p:nvSpPr>
            <p:cNvPr id="134" name="Circle"/>
            <p:cNvSpPr/>
            <p:nvPr>
              <p:custDataLst>
                <p:custData r:id="rId1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9729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16140" y="1207974"/>
            <a:ext cx="7029450" cy="4381500"/>
          </a:xfrm>
          <a:prstGeom prst="rect">
            <a:avLst/>
          </a:prstGeom>
        </p:spPr>
      </p:pic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3.4.2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mtClean="0"/>
              <a:t>공지사항</a:t>
            </a:r>
            <a:r>
              <a:rPr lang="en-US" altLang="ko-KR" smtClean="0"/>
              <a:t> </a:t>
            </a:r>
            <a:r>
              <a:rPr lang="ko-KR" altLang="en-US" smtClean="0"/>
              <a:t>등록</a:t>
            </a:r>
            <a:endParaRPr lang="ko-KR" altLang="en-US" dirty="0"/>
          </a:p>
        </p:txBody>
      </p:sp>
      <p:sp>
        <p:nvSpPr>
          <p:cNvPr id="34" name="텍스트 개체 틀 3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 dirty="0"/>
              <a:t>①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게시판 제목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-</a:t>
            </a:r>
            <a:r>
              <a:rPr lang="ko-KR" altLang="en-US" sz="1400" dirty="0"/>
              <a:t>현재 </a:t>
            </a:r>
            <a:r>
              <a:rPr lang="ko-KR" altLang="en-US" sz="1400" dirty="0" smtClean="0"/>
              <a:t>게시판의 상태를 </a:t>
            </a:r>
            <a:endParaRPr lang="en-US" altLang="ko-KR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</a:t>
            </a:r>
            <a:r>
              <a:rPr lang="ko-KR" altLang="en-US" sz="1400" dirty="0"/>
              <a:t>보여준다</a:t>
            </a:r>
            <a:r>
              <a:rPr lang="en-US" altLang="ko-KR" sz="14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 dirty="0" smtClean="0"/>
              <a:t>② 글 제목</a:t>
            </a:r>
            <a:endParaRPr lang="en-US" altLang="ko-KR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 smtClean="0"/>
              <a:t>     -</a:t>
            </a:r>
            <a:r>
              <a:rPr lang="ko-KR" altLang="en-US" sz="1400" dirty="0" smtClean="0"/>
              <a:t>글의 제목을 적는다</a:t>
            </a:r>
            <a:r>
              <a:rPr lang="en-US" altLang="ko-KR" sz="1400" dirty="0" smtClean="0"/>
              <a:t>.</a:t>
            </a:r>
            <a:endParaRPr lang="en-US" altLang="ko-KR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 dirty="0" smtClean="0"/>
              <a:t>③ 글 본문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 smtClean="0"/>
              <a:t>     -</a:t>
            </a:r>
            <a:r>
              <a:rPr lang="ko-KR" altLang="en-US" sz="1400" dirty="0" smtClean="0"/>
              <a:t>글의 내용을 적는다</a:t>
            </a:r>
            <a:r>
              <a:rPr lang="en-US" altLang="ko-KR" sz="14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 dirty="0" smtClean="0"/>
              <a:t>④ 등록하기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-</a:t>
            </a:r>
            <a:r>
              <a:rPr lang="ko-KR" altLang="en-US" sz="1400" dirty="0"/>
              <a:t>클릭 시</a:t>
            </a:r>
            <a:r>
              <a:rPr lang="en-US" altLang="ko-KR" sz="1400" dirty="0"/>
              <a:t>, </a:t>
            </a:r>
            <a:r>
              <a:rPr lang="ko-KR" altLang="en-US" sz="1400" dirty="0"/>
              <a:t>공지사항을 </a:t>
            </a:r>
            <a:endParaRPr lang="en-US" altLang="ko-KR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</a:t>
            </a:r>
            <a:r>
              <a:rPr lang="ko-KR" altLang="en-US" sz="1400" dirty="0" smtClean="0"/>
              <a:t>등록하고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게시판에 </a:t>
            </a:r>
            <a:endParaRPr lang="en-US" altLang="ko-KR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</a:t>
            </a:r>
            <a:r>
              <a:rPr lang="ko-KR" altLang="en-US" sz="1400" dirty="0" smtClean="0"/>
              <a:t>추가한다</a:t>
            </a:r>
            <a:r>
              <a:rPr lang="en-US" altLang="ko-KR" sz="1400" dirty="0"/>
              <a:t>. </a:t>
            </a:r>
          </a:p>
          <a:p>
            <a:pPr marL="0" indent="0">
              <a:buNone/>
            </a:pP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1443" y="588018"/>
            <a:ext cx="1428750" cy="704850"/>
          </a:xfrm>
          <a:prstGeom prst="rect">
            <a:avLst/>
          </a:prstGeom>
          <a:ln w="38100">
            <a:solidFill>
              <a:srgbClr val="F27724"/>
            </a:solidFill>
          </a:ln>
        </p:spPr>
      </p:pic>
      <p:sp>
        <p:nvSpPr>
          <p:cNvPr id="13" name="MouseClick"/>
          <p:cNvSpPr/>
          <p:nvPr>
            <p:custDataLst>
              <p:custData r:id="rId1"/>
            </p:custDataLst>
          </p:nvPr>
        </p:nvSpPr>
        <p:spPr>
          <a:xfrm rot="20359169">
            <a:off x="1010502" y="95913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1764030" y="636270"/>
            <a:ext cx="7116359" cy="534326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61443" y="1402411"/>
            <a:ext cx="1713656" cy="4153437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Callout"/>
          <p:cNvGrpSpPr/>
          <p:nvPr>
            <p:custDataLst>
              <p:custData r:id="rId2"/>
            </p:custDataLst>
          </p:nvPr>
        </p:nvGrpSpPr>
        <p:grpSpPr>
          <a:xfrm>
            <a:off x="2084104" y="1065784"/>
            <a:ext cx="320451" cy="319476"/>
            <a:chOff x="4283964" y="3147930"/>
            <a:chExt cx="320451" cy="319476"/>
          </a:xfrm>
        </p:grpSpPr>
        <p:sp>
          <p:nvSpPr>
            <p:cNvPr id="10" name="Circle"/>
            <p:cNvSpPr/>
            <p:nvPr>
              <p:custDataLst>
                <p:custData r:id="rId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2" name="Callout"/>
          <p:cNvGrpSpPr/>
          <p:nvPr>
            <p:custDataLst>
              <p:custData r:id="rId3"/>
            </p:custDataLst>
          </p:nvPr>
        </p:nvGrpSpPr>
        <p:grpSpPr>
          <a:xfrm>
            <a:off x="2084104" y="3389199"/>
            <a:ext cx="320451" cy="319476"/>
            <a:chOff x="4283964" y="3147930"/>
            <a:chExt cx="320451" cy="319476"/>
          </a:xfrm>
        </p:grpSpPr>
        <p:sp>
          <p:nvSpPr>
            <p:cNvPr id="14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6" name="Callout"/>
          <p:cNvGrpSpPr/>
          <p:nvPr>
            <p:custDataLst>
              <p:custData r:id="rId4"/>
            </p:custDataLst>
          </p:nvPr>
        </p:nvGrpSpPr>
        <p:grpSpPr>
          <a:xfrm>
            <a:off x="2084106" y="1722470"/>
            <a:ext cx="320451" cy="319476"/>
            <a:chOff x="4283964" y="3147930"/>
            <a:chExt cx="320451" cy="319476"/>
          </a:xfrm>
        </p:grpSpPr>
        <p:sp>
          <p:nvSpPr>
            <p:cNvPr id="17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22" name="Callout"/>
          <p:cNvGrpSpPr/>
          <p:nvPr>
            <p:custDataLst>
              <p:custData r:id="rId5"/>
            </p:custDataLst>
          </p:nvPr>
        </p:nvGrpSpPr>
        <p:grpSpPr>
          <a:xfrm>
            <a:off x="7826383" y="4947670"/>
            <a:ext cx="320451" cy="319476"/>
            <a:chOff x="4283964" y="3147930"/>
            <a:chExt cx="320451" cy="319476"/>
          </a:xfrm>
        </p:grpSpPr>
        <p:sp>
          <p:nvSpPr>
            <p:cNvPr id="23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886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3.4.3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mtClean="0"/>
              <a:t>자유게시판</a:t>
            </a:r>
            <a:r>
              <a:rPr lang="en-US" altLang="ko-KR" smtClean="0"/>
              <a:t>, </a:t>
            </a:r>
            <a:r>
              <a:rPr lang="ko-KR" altLang="en-US" smtClean="0"/>
              <a:t>건의 게시판 조회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 dirty="0"/>
              <a:t>①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건의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자유게시판</a:t>
            </a:r>
            <a:r>
              <a:rPr lang="en-US" altLang="ko-KR" sz="1600" dirty="0" smtClean="0"/>
              <a:t>(</a:t>
            </a:r>
            <a:r>
              <a:rPr lang="ko-KR" altLang="en-US" sz="1600" dirty="0"/>
              <a:t>메뉴</a:t>
            </a:r>
            <a:r>
              <a:rPr lang="en-US" altLang="ko-KR" sz="16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-</a:t>
            </a:r>
            <a:r>
              <a:rPr lang="ko-KR" altLang="en-US" sz="1400" dirty="0"/>
              <a:t>클릭 시</a:t>
            </a:r>
            <a:r>
              <a:rPr lang="en-US" altLang="ko-KR" sz="1400" dirty="0"/>
              <a:t>, </a:t>
            </a:r>
            <a:r>
              <a:rPr lang="ko-KR" altLang="en-US" sz="1400" dirty="0"/>
              <a:t>위젯 공간에 </a:t>
            </a:r>
            <a:endParaRPr lang="en-US" altLang="ko-KR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</a:t>
            </a:r>
            <a:r>
              <a:rPr lang="ko-KR" altLang="en-US" sz="1400" dirty="0" smtClean="0"/>
              <a:t>해당 게시판을 </a:t>
            </a:r>
            <a:r>
              <a:rPr lang="ko-KR" altLang="en-US" sz="1400" dirty="0"/>
              <a:t>출력한다</a:t>
            </a:r>
            <a:r>
              <a:rPr lang="en-US" altLang="ko-KR" sz="14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 dirty="0"/>
              <a:t>② 게시판 제목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 smtClean="0"/>
              <a:t>    </a:t>
            </a:r>
            <a:r>
              <a:rPr lang="en-US" altLang="ko-KR" sz="1400" dirty="0"/>
              <a:t>-</a:t>
            </a:r>
            <a:r>
              <a:rPr lang="ko-KR" altLang="en-US" sz="1400" dirty="0"/>
              <a:t>현재 </a:t>
            </a:r>
            <a:r>
              <a:rPr lang="ko-KR" altLang="en-US" sz="1400" dirty="0" smtClean="0"/>
              <a:t>게시판의 </a:t>
            </a:r>
            <a:r>
              <a:rPr lang="ko-KR" altLang="en-US" sz="1400" dirty="0"/>
              <a:t>제목을 </a:t>
            </a:r>
            <a:endParaRPr lang="en-US" altLang="ko-KR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</a:t>
            </a:r>
            <a:r>
              <a:rPr lang="ko-KR" altLang="en-US" sz="1400" dirty="0"/>
              <a:t>보여준다</a:t>
            </a:r>
            <a:r>
              <a:rPr lang="en-US" altLang="ko-KR" sz="14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 dirty="0"/>
              <a:t>③ 본문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-</a:t>
            </a:r>
            <a:r>
              <a:rPr lang="ko-KR" altLang="en-US" sz="1400" dirty="0"/>
              <a:t>선택한 글의 제목</a:t>
            </a:r>
            <a:r>
              <a:rPr lang="en-US" altLang="ko-KR" sz="1400" dirty="0"/>
              <a:t>, </a:t>
            </a:r>
            <a:r>
              <a:rPr lang="ko-KR" altLang="en-US" sz="1400" dirty="0"/>
              <a:t>내용</a:t>
            </a:r>
            <a:endParaRPr lang="en-US" altLang="ko-KR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</a:t>
            </a:r>
            <a:r>
              <a:rPr lang="ko-KR" altLang="en-US" sz="1400" dirty="0"/>
              <a:t>을 보여준다</a:t>
            </a:r>
            <a:r>
              <a:rPr lang="en-US" altLang="ko-KR" sz="14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-</a:t>
            </a:r>
            <a:r>
              <a:rPr lang="ko-KR" altLang="en-US" sz="1400" dirty="0"/>
              <a:t>기본값은 가장 최신의</a:t>
            </a:r>
            <a:endParaRPr lang="en-US" altLang="ko-KR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</a:t>
            </a:r>
            <a:r>
              <a:rPr lang="ko-KR" altLang="en-US" sz="1400" dirty="0"/>
              <a:t> 글을 보여준다</a:t>
            </a:r>
            <a:r>
              <a:rPr lang="en-US" altLang="ko-KR" sz="14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 dirty="0"/>
              <a:t>④ 목록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-</a:t>
            </a:r>
            <a:r>
              <a:rPr lang="ko-KR" altLang="en-US" sz="1400" dirty="0"/>
              <a:t>스크롤을 내리면 목록을</a:t>
            </a:r>
            <a:endParaRPr lang="en-US" altLang="ko-KR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1</a:t>
            </a:r>
            <a:r>
              <a:rPr lang="ko-KR" altLang="en-US" sz="1400" dirty="0"/>
              <a:t>페이지당 </a:t>
            </a:r>
            <a:r>
              <a:rPr lang="en-US" altLang="ko-KR" sz="1400" dirty="0"/>
              <a:t>10</a:t>
            </a:r>
            <a:r>
              <a:rPr lang="ko-KR" altLang="en-US" sz="1400" dirty="0"/>
              <a:t>개씩 보여</a:t>
            </a:r>
            <a:endParaRPr lang="en-US" altLang="ko-KR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 </a:t>
            </a:r>
            <a:r>
              <a:rPr lang="ko-KR" altLang="en-US" sz="1400" dirty="0"/>
              <a:t>준다</a:t>
            </a:r>
            <a:r>
              <a:rPr lang="en-US" altLang="ko-KR" sz="14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 dirty="0"/>
              <a:t>⑤ 등록하기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-</a:t>
            </a:r>
            <a:r>
              <a:rPr lang="ko-KR" altLang="en-US" sz="1400" dirty="0"/>
              <a:t>클릭 시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글을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작성하는</a:t>
            </a:r>
            <a:endParaRPr lang="en-US" altLang="ko-KR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  페이지로 이동한다</a:t>
            </a:r>
            <a:r>
              <a:rPr lang="en-US" altLang="ko-KR" sz="1400" dirty="0"/>
              <a:t>. </a:t>
            </a:r>
          </a:p>
          <a:p>
            <a:pPr marL="0" indent="0">
              <a:buNone/>
            </a:pPr>
            <a:endParaRPr lang="ko-KR" altLang="en-US" sz="1400" dirty="0"/>
          </a:p>
        </p:txBody>
      </p:sp>
      <p:grpSp>
        <p:nvGrpSpPr>
          <p:cNvPr id="9" name="WebBrowser"/>
          <p:cNvGrpSpPr/>
          <p:nvPr>
            <p:custDataLst>
              <p:custData r:id="rId1"/>
            </p:custDataLst>
          </p:nvPr>
        </p:nvGrpSpPr>
        <p:grpSpPr>
          <a:xfrm>
            <a:off x="71919" y="472611"/>
            <a:ext cx="9534418" cy="6278742"/>
            <a:chOff x="0" y="0"/>
            <a:chExt cx="9144000" cy="6858000"/>
          </a:xfrm>
        </p:grpSpPr>
        <p:sp>
          <p:nvSpPr>
            <p:cNvPr id="10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1" name="WindowTitle"/>
            <p:cNvSpPr txBox="1"/>
            <p:nvPr/>
          </p:nvSpPr>
          <p:spPr>
            <a:xfrm>
              <a:off x="22515" y="13600"/>
              <a:ext cx="687119" cy="248316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altLang="ko-KR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TTP’s Page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2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6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3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4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9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0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1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6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6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8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http://www.PersonalSP.com</a:t>
                </a:r>
                <a:r>
                  <a:rPr lang="en-US" sz="1200" kern="0" dirty="0" smtClean="0">
                    <a:solidFill>
                      <a:schemeClr val="bg2">
                        <a:lumMod val="75000"/>
                      </a:schemeClr>
                    </a:solidFill>
                    <a:latin typeface="Segoe UI"/>
                  </a:rPr>
                  <a:t>/TTP</a:t>
                </a:r>
                <a:endParaRPr lang="en-US" sz="1200" kern="0" dirty="0">
                  <a:solidFill>
                    <a:schemeClr val="bg2">
                      <a:lumMod val="75000"/>
                    </a:schemeClr>
                  </a:solidFill>
                  <a:latin typeface="Segoe UI"/>
                </a:endParaRPr>
              </a:p>
            </p:txBody>
          </p:sp>
          <p:grpSp>
            <p:nvGrpSpPr>
              <p:cNvPr id="19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0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3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4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5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61"/>
          <a:stretch/>
        </p:blipFill>
        <p:spPr>
          <a:xfrm>
            <a:off x="151236" y="1088637"/>
            <a:ext cx="9375647" cy="5584703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243170" y="1142090"/>
            <a:ext cx="9082439" cy="5375282"/>
            <a:chOff x="1283743" y="1020348"/>
            <a:chExt cx="9548221" cy="5650948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1379403" y="1842732"/>
              <a:ext cx="93872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2690010" y="1920514"/>
              <a:ext cx="0" cy="4595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/>
            <p:cNvSpPr/>
            <p:nvPr/>
          </p:nvSpPr>
          <p:spPr>
            <a:xfrm>
              <a:off x="1547559" y="1329081"/>
              <a:ext cx="2605750" cy="39537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TTP’s </a:t>
              </a:r>
              <a:r>
                <a:rPr lang="en-US" altLang="ko-KR" sz="20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Page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28020" y="1919033"/>
              <a:ext cx="797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&lt;</a:t>
              </a:r>
              <a:r>
                <a:rPr lang="ko-KR" altLang="en-US" sz="1400" dirty="0" smtClean="0"/>
                <a:t>설정</a:t>
              </a:r>
              <a:r>
                <a:rPr lang="en-US" altLang="ko-KR" sz="1400" dirty="0" smtClean="0"/>
                <a:t>&gt;</a:t>
              </a:r>
              <a:endParaRPr lang="ko-KR" altLang="en-US" sz="1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20270" y="4254842"/>
              <a:ext cx="11587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&lt;</a:t>
              </a:r>
              <a:r>
                <a:rPr lang="ko-KR" altLang="en-US" sz="1400" dirty="0" err="1" smtClean="0"/>
                <a:t>추가위젯</a:t>
              </a:r>
              <a:r>
                <a:rPr lang="en-US" altLang="ko-KR" sz="1400" dirty="0" smtClean="0"/>
                <a:t>&gt;</a:t>
              </a:r>
              <a:endParaRPr lang="ko-KR" alt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94265" y="2265042"/>
              <a:ext cx="1267616" cy="1844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900" dirty="0" smtClean="0">
                  <a:solidFill>
                    <a:schemeClr val="bg1"/>
                  </a:solidFill>
                </a:rPr>
                <a:t>큰 제목 변경</a:t>
              </a:r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900" dirty="0" err="1" smtClean="0">
                  <a:solidFill>
                    <a:schemeClr val="bg1"/>
                  </a:solidFill>
                </a:rPr>
                <a:t>배경사진</a:t>
              </a:r>
              <a:r>
                <a:rPr lang="ko-KR" altLang="en-US" sz="900" dirty="0" smtClean="0">
                  <a:solidFill>
                    <a:schemeClr val="bg1"/>
                  </a:solidFill>
                </a:rPr>
                <a:t> 설정</a:t>
              </a:r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900" dirty="0" err="1" smtClean="0">
                  <a:solidFill>
                    <a:schemeClr val="bg1"/>
                  </a:solidFill>
                </a:rPr>
                <a:t>배치구성</a:t>
              </a:r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9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900" dirty="0" smtClean="0">
                  <a:solidFill>
                    <a:schemeClr val="bg1"/>
                  </a:solidFill>
                </a:rPr>
                <a:t>공지사항</a:t>
              </a:r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9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900" dirty="0" smtClean="0">
                  <a:solidFill>
                    <a:schemeClr val="bg1"/>
                  </a:solidFill>
                </a:rPr>
                <a:t>건의 게시판</a:t>
              </a:r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9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900" dirty="0" smtClean="0">
                  <a:solidFill>
                    <a:schemeClr val="bg1"/>
                  </a:solidFill>
                </a:rPr>
                <a:t>자유 게시판</a:t>
              </a:r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900" dirty="0" smtClean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333351" y="4637666"/>
              <a:ext cx="1205779" cy="1892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900" dirty="0" smtClean="0">
                  <a:solidFill>
                    <a:schemeClr val="bg1"/>
                  </a:solidFill>
                </a:rPr>
                <a:t>SNS</a:t>
              </a:r>
              <a:r>
                <a:rPr lang="ko-KR" altLang="en-US" sz="900" dirty="0" err="1" smtClean="0">
                  <a:solidFill>
                    <a:schemeClr val="bg1"/>
                  </a:solidFill>
                </a:rPr>
                <a:t>게시글</a:t>
              </a:r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900" dirty="0" err="1" smtClean="0">
                  <a:solidFill>
                    <a:schemeClr val="bg1"/>
                  </a:solidFill>
                </a:rPr>
                <a:t>즐겨찾기</a:t>
              </a:r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900" dirty="0" smtClean="0">
                  <a:solidFill>
                    <a:schemeClr val="bg1"/>
                  </a:solidFill>
                </a:rPr>
                <a:t>실시간 </a:t>
              </a:r>
              <a:r>
                <a:rPr lang="ko-KR" altLang="en-US" sz="900" dirty="0" err="1" smtClean="0">
                  <a:solidFill>
                    <a:schemeClr val="bg1"/>
                  </a:solidFill>
                </a:rPr>
                <a:t>검색어</a:t>
              </a:r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900" dirty="0" smtClean="0">
                  <a:solidFill>
                    <a:schemeClr val="bg1"/>
                  </a:solidFill>
                </a:rPr>
                <a:t>메모</a:t>
              </a:r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900" dirty="0" smtClean="0">
                  <a:solidFill>
                    <a:schemeClr val="bg1"/>
                  </a:solidFill>
                </a:rPr>
                <a:t>날씨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900" dirty="0" smtClean="0">
                  <a:solidFill>
                    <a:schemeClr val="bg1"/>
                  </a:solidFill>
                </a:rPr>
                <a:t>뉴스</a:t>
              </a:r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9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900" dirty="0" err="1" smtClean="0">
                  <a:solidFill>
                    <a:schemeClr val="bg1"/>
                  </a:solidFill>
                </a:rPr>
                <a:t>메일함</a:t>
              </a:r>
              <a:endParaRPr lang="en-US" altLang="ko-KR" sz="9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7105539" y="1502968"/>
              <a:ext cx="3661079" cy="248162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48" name="Background"/>
            <p:cNvSpPr/>
            <p:nvPr/>
          </p:nvSpPr>
          <p:spPr>
            <a:xfrm>
              <a:off x="2506147" y="4637666"/>
              <a:ext cx="154555" cy="203363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49" name="Slider"/>
            <p:cNvSpPr/>
            <p:nvPr/>
          </p:nvSpPr>
          <p:spPr>
            <a:xfrm>
              <a:off x="2506147" y="4808346"/>
              <a:ext cx="154555" cy="197845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0" name="UpArrow"/>
            <p:cNvSpPr/>
            <p:nvPr/>
          </p:nvSpPr>
          <p:spPr>
            <a:xfrm>
              <a:off x="2550582" y="4654287"/>
              <a:ext cx="66847" cy="36541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1" name="DownArrow"/>
            <p:cNvSpPr/>
            <p:nvPr/>
          </p:nvSpPr>
          <p:spPr>
            <a:xfrm rot="10800000">
              <a:off x="2550582" y="6620454"/>
              <a:ext cx="66847" cy="36541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93"/>
            <p:cNvSpPr>
              <a:spLocks/>
            </p:cNvSpPr>
            <p:nvPr>
              <p:custDataLst>
                <p:custData r:id="rId16"/>
                <p:custData r:id="rId17"/>
              </p:custDataLst>
            </p:nvPr>
          </p:nvSpPr>
          <p:spPr bwMode="black">
            <a:xfrm>
              <a:off x="1296931" y="4326906"/>
              <a:ext cx="200757" cy="197289"/>
            </a:xfrm>
            <a:custGeom>
              <a:avLst/>
              <a:gdLst>
                <a:gd name="T0" fmla="*/ 71 w 121"/>
                <a:gd name="T1" fmla="*/ 119 h 119"/>
                <a:gd name="T2" fmla="*/ 50 w 121"/>
                <a:gd name="T3" fmla="*/ 119 h 119"/>
                <a:gd name="T4" fmla="*/ 50 w 121"/>
                <a:gd name="T5" fmla="*/ 71 h 119"/>
                <a:gd name="T6" fmla="*/ 0 w 121"/>
                <a:gd name="T7" fmla="*/ 71 h 119"/>
                <a:gd name="T8" fmla="*/ 0 w 121"/>
                <a:gd name="T9" fmla="*/ 49 h 119"/>
                <a:gd name="T10" fmla="*/ 50 w 121"/>
                <a:gd name="T11" fmla="*/ 49 h 119"/>
                <a:gd name="T12" fmla="*/ 50 w 121"/>
                <a:gd name="T13" fmla="*/ 0 h 119"/>
                <a:gd name="T14" fmla="*/ 71 w 121"/>
                <a:gd name="T15" fmla="*/ 0 h 119"/>
                <a:gd name="T16" fmla="*/ 71 w 121"/>
                <a:gd name="T17" fmla="*/ 49 h 119"/>
                <a:gd name="T18" fmla="*/ 121 w 121"/>
                <a:gd name="T19" fmla="*/ 49 h 119"/>
                <a:gd name="T20" fmla="*/ 121 w 121"/>
                <a:gd name="T21" fmla="*/ 71 h 119"/>
                <a:gd name="T22" fmla="*/ 71 w 121"/>
                <a:gd name="T23" fmla="*/ 71 h 119"/>
                <a:gd name="T24" fmla="*/ 71 w 121"/>
                <a:gd name="T2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19">
                  <a:moveTo>
                    <a:pt x="71" y="119"/>
                  </a:moveTo>
                  <a:lnTo>
                    <a:pt x="50" y="119"/>
                  </a:lnTo>
                  <a:lnTo>
                    <a:pt x="50" y="71"/>
                  </a:lnTo>
                  <a:lnTo>
                    <a:pt x="0" y="71"/>
                  </a:lnTo>
                  <a:lnTo>
                    <a:pt x="0" y="49"/>
                  </a:lnTo>
                  <a:lnTo>
                    <a:pt x="50" y="49"/>
                  </a:lnTo>
                  <a:lnTo>
                    <a:pt x="50" y="0"/>
                  </a:lnTo>
                  <a:lnTo>
                    <a:pt x="71" y="0"/>
                  </a:lnTo>
                  <a:lnTo>
                    <a:pt x="71" y="49"/>
                  </a:lnTo>
                  <a:lnTo>
                    <a:pt x="121" y="49"/>
                  </a:lnTo>
                  <a:lnTo>
                    <a:pt x="121" y="71"/>
                  </a:lnTo>
                  <a:lnTo>
                    <a:pt x="71" y="71"/>
                  </a:lnTo>
                  <a:lnTo>
                    <a:pt x="71" y="1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4"/>
            <p:cNvSpPr>
              <a:spLocks noEditPoints="1"/>
            </p:cNvSpPr>
            <p:nvPr>
              <p:custDataLst>
                <p:custData r:id="rId18"/>
                <p:custData r:id="rId19"/>
              </p:custDataLst>
            </p:nvPr>
          </p:nvSpPr>
          <p:spPr bwMode="black">
            <a:xfrm>
              <a:off x="1283743" y="1948659"/>
              <a:ext cx="239503" cy="239324"/>
            </a:xfrm>
            <a:custGeom>
              <a:avLst/>
              <a:gdLst>
                <a:gd name="T0" fmla="*/ 37 w 61"/>
                <a:gd name="T1" fmla="*/ 43 h 61"/>
                <a:gd name="T2" fmla="*/ 18 w 61"/>
                <a:gd name="T3" fmla="*/ 37 h 61"/>
                <a:gd name="T4" fmla="*/ 24 w 61"/>
                <a:gd name="T5" fmla="*/ 18 h 61"/>
                <a:gd name="T6" fmla="*/ 43 w 61"/>
                <a:gd name="T7" fmla="*/ 24 h 61"/>
                <a:gd name="T8" fmla="*/ 37 w 61"/>
                <a:gd name="T9" fmla="*/ 43 h 61"/>
                <a:gd name="T10" fmla="*/ 61 w 61"/>
                <a:gd name="T11" fmla="*/ 28 h 61"/>
                <a:gd name="T12" fmla="*/ 58 w 61"/>
                <a:gd name="T13" fmla="*/ 18 h 61"/>
                <a:gd name="T14" fmla="*/ 50 w 61"/>
                <a:gd name="T15" fmla="*/ 19 h 61"/>
                <a:gd name="T16" fmla="*/ 47 w 61"/>
                <a:gd name="T17" fmla="*/ 15 h 61"/>
                <a:gd name="T18" fmla="*/ 50 w 61"/>
                <a:gd name="T19" fmla="*/ 7 h 61"/>
                <a:gd name="T20" fmla="*/ 41 w 61"/>
                <a:gd name="T21" fmla="*/ 2 h 61"/>
                <a:gd name="T22" fmla="*/ 36 w 61"/>
                <a:gd name="T23" fmla="*/ 9 h 61"/>
                <a:gd name="T24" fmla="*/ 30 w 61"/>
                <a:gd name="T25" fmla="*/ 8 h 61"/>
                <a:gd name="T26" fmla="*/ 27 w 61"/>
                <a:gd name="T27" fmla="*/ 0 h 61"/>
                <a:gd name="T28" fmla="*/ 17 w 61"/>
                <a:gd name="T29" fmla="*/ 3 h 61"/>
                <a:gd name="T30" fmla="*/ 18 w 61"/>
                <a:gd name="T31" fmla="*/ 11 h 61"/>
                <a:gd name="T32" fmla="*/ 15 w 61"/>
                <a:gd name="T33" fmla="*/ 14 h 61"/>
                <a:gd name="T34" fmla="*/ 7 w 61"/>
                <a:gd name="T35" fmla="*/ 11 h 61"/>
                <a:gd name="T36" fmla="*/ 2 w 61"/>
                <a:gd name="T37" fmla="*/ 20 h 61"/>
                <a:gd name="T38" fmla="*/ 8 w 61"/>
                <a:gd name="T39" fmla="*/ 25 h 61"/>
                <a:gd name="T40" fmla="*/ 7 w 61"/>
                <a:gd name="T41" fmla="*/ 30 h 61"/>
                <a:gd name="T42" fmla="*/ 0 w 61"/>
                <a:gd name="T43" fmla="*/ 33 h 61"/>
                <a:gd name="T44" fmla="*/ 2 w 61"/>
                <a:gd name="T45" fmla="*/ 43 h 61"/>
                <a:gd name="T46" fmla="*/ 11 w 61"/>
                <a:gd name="T47" fmla="*/ 42 h 61"/>
                <a:gd name="T48" fmla="*/ 14 w 61"/>
                <a:gd name="T49" fmla="*/ 47 h 61"/>
                <a:gd name="T50" fmla="*/ 11 w 61"/>
                <a:gd name="T51" fmla="*/ 54 h 61"/>
                <a:gd name="T52" fmla="*/ 20 w 61"/>
                <a:gd name="T53" fmla="*/ 59 h 61"/>
                <a:gd name="T54" fmla="*/ 25 w 61"/>
                <a:gd name="T55" fmla="*/ 53 h 61"/>
                <a:gd name="T56" fmla="*/ 30 w 61"/>
                <a:gd name="T57" fmla="*/ 53 h 61"/>
                <a:gd name="T58" fmla="*/ 33 w 61"/>
                <a:gd name="T59" fmla="*/ 61 h 61"/>
                <a:gd name="T60" fmla="*/ 43 w 61"/>
                <a:gd name="T61" fmla="*/ 58 h 61"/>
                <a:gd name="T62" fmla="*/ 42 w 61"/>
                <a:gd name="T63" fmla="*/ 50 h 61"/>
                <a:gd name="T64" fmla="*/ 46 w 61"/>
                <a:gd name="T65" fmla="*/ 47 h 61"/>
                <a:gd name="T66" fmla="*/ 54 w 61"/>
                <a:gd name="T67" fmla="*/ 50 h 61"/>
                <a:gd name="T68" fmla="*/ 59 w 61"/>
                <a:gd name="T69" fmla="*/ 41 h 61"/>
                <a:gd name="T70" fmla="*/ 52 w 61"/>
                <a:gd name="T71" fmla="*/ 36 h 61"/>
                <a:gd name="T72" fmla="*/ 53 w 61"/>
                <a:gd name="T73" fmla="*/ 31 h 61"/>
                <a:gd name="T74" fmla="*/ 61 w 61"/>
                <a:gd name="T75" fmla="*/ 28 h 61"/>
                <a:gd name="T76" fmla="*/ 28 w 61"/>
                <a:gd name="T77" fmla="*/ 26 h 61"/>
                <a:gd name="T78" fmla="*/ 26 w 61"/>
                <a:gd name="T79" fmla="*/ 33 h 61"/>
                <a:gd name="T80" fmla="*/ 33 w 61"/>
                <a:gd name="T81" fmla="*/ 35 h 61"/>
                <a:gd name="T82" fmla="*/ 35 w 61"/>
                <a:gd name="T83" fmla="*/ 28 h 61"/>
                <a:gd name="T84" fmla="*/ 28 w 61"/>
                <a:gd name="T85" fmla="*/ 2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" h="61">
                  <a:moveTo>
                    <a:pt x="37" y="43"/>
                  </a:moveTo>
                  <a:cubicBezTo>
                    <a:pt x="30" y="47"/>
                    <a:pt x="21" y="44"/>
                    <a:pt x="18" y="37"/>
                  </a:cubicBezTo>
                  <a:cubicBezTo>
                    <a:pt x="14" y="30"/>
                    <a:pt x="17" y="21"/>
                    <a:pt x="24" y="18"/>
                  </a:cubicBezTo>
                  <a:cubicBezTo>
                    <a:pt x="31" y="14"/>
                    <a:pt x="39" y="17"/>
                    <a:pt x="43" y="24"/>
                  </a:cubicBezTo>
                  <a:cubicBezTo>
                    <a:pt x="47" y="31"/>
                    <a:pt x="44" y="40"/>
                    <a:pt x="37" y="43"/>
                  </a:cubicBezTo>
                  <a:moveTo>
                    <a:pt x="61" y="28"/>
                  </a:moveTo>
                  <a:cubicBezTo>
                    <a:pt x="58" y="18"/>
                    <a:pt x="58" y="18"/>
                    <a:pt x="58" y="18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49" y="17"/>
                    <a:pt x="48" y="16"/>
                    <a:pt x="47" y="15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4" y="8"/>
                    <a:pt x="32" y="8"/>
                    <a:pt x="30" y="8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6" y="13"/>
                    <a:pt x="15" y="14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7" y="28"/>
                    <a:pt x="7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4"/>
                    <a:pt x="13" y="45"/>
                    <a:pt x="14" y="47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6" y="53"/>
                    <a:pt x="28" y="53"/>
                    <a:pt x="30" y="53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4" y="49"/>
                    <a:pt x="45" y="48"/>
                    <a:pt x="46" y="47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4"/>
                    <a:pt x="53" y="33"/>
                    <a:pt x="53" y="31"/>
                  </a:cubicBezTo>
                  <a:lnTo>
                    <a:pt x="61" y="28"/>
                  </a:lnTo>
                  <a:close/>
                  <a:moveTo>
                    <a:pt x="28" y="26"/>
                  </a:moveTo>
                  <a:cubicBezTo>
                    <a:pt x="25" y="27"/>
                    <a:pt x="24" y="30"/>
                    <a:pt x="26" y="33"/>
                  </a:cubicBezTo>
                  <a:cubicBezTo>
                    <a:pt x="27" y="35"/>
                    <a:pt x="30" y="36"/>
                    <a:pt x="33" y="35"/>
                  </a:cubicBezTo>
                  <a:cubicBezTo>
                    <a:pt x="35" y="34"/>
                    <a:pt x="36" y="31"/>
                    <a:pt x="35" y="28"/>
                  </a:cubicBezTo>
                  <a:cubicBezTo>
                    <a:pt x="34" y="26"/>
                    <a:pt x="31" y="25"/>
                    <a:pt x="28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Content"/>
            <p:cNvSpPr/>
            <p:nvPr>
              <p:custDataLst>
                <p:custData r:id="rId20"/>
              </p:custDataLst>
            </p:nvPr>
          </p:nvSpPr>
          <p:spPr>
            <a:xfrm>
              <a:off x="5491040" y="1496692"/>
              <a:ext cx="744029" cy="261676"/>
            </a:xfrm>
            <a:prstGeom prst="roundRect">
              <a:avLst/>
            </a:prstGeom>
            <a:no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accent2"/>
                  </a:solidFill>
                  <a:latin typeface="Segoe UI" pitchFamily="34" charset="0"/>
                  <a:cs typeface="Segoe UI" pitchFamily="34" charset="0"/>
                </a:rPr>
                <a:t>이미지</a:t>
              </a:r>
              <a:endParaRPr lang="en-US" sz="1200" b="1" dirty="0">
                <a:solidFill>
                  <a:schemeClr val="accent2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Content"/>
            <p:cNvSpPr/>
            <p:nvPr>
              <p:custDataLst>
                <p:custData r:id="rId21"/>
              </p:custDataLst>
            </p:nvPr>
          </p:nvSpPr>
          <p:spPr>
            <a:xfrm>
              <a:off x="6375733" y="1496692"/>
              <a:ext cx="570294" cy="261676"/>
            </a:xfrm>
            <a:prstGeom prst="roundRect">
              <a:avLst/>
            </a:prstGeom>
            <a:no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accent2"/>
                  </a:solidFill>
                  <a:latin typeface="Segoe UI" pitchFamily="34" charset="0"/>
                  <a:cs typeface="Segoe UI" pitchFamily="34" charset="0"/>
                </a:rPr>
                <a:t>지도</a:t>
              </a:r>
              <a:endParaRPr lang="en-US" sz="1200" b="1" dirty="0">
                <a:solidFill>
                  <a:schemeClr val="accent2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Content"/>
            <p:cNvSpPr/>
            <p:nvPr>
              <p:custDataLst>
                <p:custData r:id="rId22"/>
              </p:custDataLst>
            </p:nvPr>
          </p:nvSpPr>
          <p:spPr>
            <a:xfrm>
              <a:off x="10297361" y="1544956"/>
              <a:ext cx="424424" cy="14659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endParaRPr lang="en-US" sz="8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7" name="Freeform 99"/>
            <p:cNvSpPr>
              <a:spLocks/>
            </p:cNvSpPr>
            <p:nvPr>
              <p:custDataLst>
                <p:custData r:id="rId23"/>
                <p:custData r:id="rId24"/>
              </p:custDataLst>
            </p:nvPr>
          </p:nvSpPr>
          <p:spPr bwMode="black">
            <a:xfrm>
              <a:off x="10449685" y="1570422"/>
              <a:ext cx="148078" cy="11325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Content"/>
            <p:cNvSpPr/>
            <p:nvPr/>
          </p:nvSpPr>
          <p:spPr bwMode="auto">
            <a:xfrm>
              <a:off x="7103997" y="1503896"/>
              <a:ext cx="371641" cy="240263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59" name="DownArrow"/>
            <p:cNvSpPr/>
            <p:nvPr/>
          </p:nvSpPr>
          <p:spPr bwMode="auto">
            <a:xfrm rot="5400000">
              <a:off x="7342444" y="1577106"/>
              <a:ext cx="89289" cy="99887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solidFill>
              <a:srgbClr val="585858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  <p:sp>
          <p:nvSpPr>
            <p:cNvPr id="60" name="Content"/>
            <p:cNvSpPr txBox="1"/>
            <p:nvPr>
              <p:custDataLst>
                <p:custData r:id="rId25"/>
              </p:custDataLst>
            </p:nvPr>
          </p:nvSpPr>
          <p:spPr>
            <a:xfrm>
              <a:off x="9074959" y="1025356"/>
              <a:ext cx="625551" cy="17795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ko-KR" altLang="en-US" sz="800" u="sng" dirty="0" smtClean="0">
                  <a:solidFill>
                    <a:srgbClr val="0000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홍길동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님</a:t>
              </a:r>
              <a:endPara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Content"/>
            <p:cNvSpPr txBox="1"/>
            <p:nvPr>
              <p:custDataLst>
                <p:custData r:id="rId26"/>
              </p:custDataLst>
            </p:nvPr>
          </p:nvSpPr>
          <p:spPr>
            <a:xfrm>
              <a:off x="10206413" y="1020348"/>
              <a:ext cx="625551" cy="17795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ko-KR" altLang="en-US" sz="8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백업하기</a:t>
              </a:r>
              <a:endPara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2" name="Content"/>
            <p:cNvSpPr txBox="1"/>
            <p:nvPr>
              <p:custDataLst>
                <p:custData r:id="rId27"/>
              </p:custDataLst>
            </p:nvPr>
          </p:nvSpPr>
          <p:spPr>
            <a:xfrm>
              <a:off x="9669181" y="1020349"/>
              <a:ext cx="548031" cy="17795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ko-KR" altLang="en-US" sz="8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내 정보</a:t>
              </a:r>
              <a:endPara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130136" y="2636308"/>
            <a:ext cx="6483927" cy="3000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1733435" y="2122259"/>
            <a:ext cx="7033717" cy="4381509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ScrollbarVertical"/>
          <p:cNvGrpSpPr/>
          <p:nvPr>
            <p:custDataLst>
              <p:custData r:id="rId2"/>
            </p:custDataLst>
          </p:nvPr>
        </p:nvGrpSpPr>
        <p:grpSpPr>
          <a:xfrm>
            <a:off x="8767152" y="2122259"/>
            <a:ext cx="194825" cy="4381509"/>
            <a:chOff x="4496659" y="1543109"/>
            <a:chExt cx="147992" cy="3562291"/>
          </a:xfrm>
        </p:grpSpPr>
        <p:sp>
          <p:nvSpPr>
            <p:cNvPr id="66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67" name="Slider"/>
            <p:cNvSpPr/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8" name="UpArrow"/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9" name="DownArrow"/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708570"/>
              </p:ext>
            </p:extLst>
          </p:nvPr>
        </p:nvGraphicFramePr>
        <p:xfrm>
          <a:off x="2150527" y="2636308"/>
          <a:ext cx="6463536" cy="3000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7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87527" marR="87527" marT="43764" marB="437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7527" marR="87527" marT="43764" marB="437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3511"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87527" marR="87527" marT="43764" marB="43764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7527" marR="87527" marT="43764" marB="43764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Text Box"/>
          <p:cNvSpPr>
            <a:spLocks/>
          </p:cNvSpPr>
          <p:nvPr/>
        </p:nvSpPr>
        <p:spPr bwMode="auto">
          <a:xfrm>
            <a:off x="2947068" y="2708315"/>
            <a:ext cx="5536134" cy="203131"/>
          </a:xfrm>
          <a:prstGeom prst="rect">
            <a:avLst/>
          </a:prstGeom>
          <a:solidFill>
            <a:schemeClr val="bg1">
              <a:alpha val="5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/>
          <a:p>
            <a:pPr latinLnBrk="0"/>
            <a:r>
              <a:rPr lang="ko-KR" altLang="en-US" sz="900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위젯에 오류가 있습니다</a:t>
            </a:r>
            <a:r>
              <a:rPr lang="en-US" altLang="ko-KR" sz="900" dirty="0" smtClean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2" name="Text Area"/>
          <p:cNvSpPr>
            <a:spLocks/>
          </p:cNvSpPr>
          <p:nvPr/>
        </p:nvSpPr>
        <p:spPr bwMode="auto">
          <a:xfrm>
            <a:off x="2947067" y="3182739"/>
            <a:ext cx="5536134" cy="2168829"/>
          </a:xfrm>
          <a:prstGeom prst="rect">
            <a:avLst/>
          </a:prstGeom>
          <a:solidFill>
            <a:schemeClr val="bg1">
              <a:alpha val="5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72000" bIns="3240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900" dirty="0" smtClean="0">
              <a:solidFill>
                <a:srgbClr val="262626"/>
              </a:solidFill>
              <a:effectLst/>
              <a:latin typeface="Calibri"/>
            </a:endParaRPr>
          </a:p>
          <a:p>
            <a:r>
              <a:rPr lang="ko-KR" altLang="en-US" sz="900" dirty="0" smtClean="0">
                <a:solidFill>
                  <a:srgbClr val="262626"/>
                </a:solidFill>
                <a:effectLst/>
                <a:latin typeface="Calibri"/>
              </a:rPr>
              <a:t>실시간 검색어가 업데이트 되지 않습니다</a:t>
            </a:r>
            <a:r>
              <a:rPr lang="en-US" altLang="ko-KR" sz="900" dirty="0" smtClean="0">
                <a:solidFill>
                  <a:srgbClr val="262626"/>
                </a:solidFill>
                <a:effectLst/>
                <a:latin typeface="Calibri"/>
              </a:rPr>
              <a:t>.</a:t>
            </a:r>
          </a:p>
          <a:p>
            <a:endParaRPr lang="en-US" altLang="ko-KR" sz="900" dirty="0">
              <a:solidFill>
                <a:srgbClr val="262626"/>
              </a:solidFill>
              <a:latin typeface="Calibri"/>
            </a:endParaRPr>
          </a:p>
          <a:p>
            <a:r>
              <a:rPr lang="ko-KR" altLang="en-US" sz="900" dirty="0" smtClean="0">
                <a:solidFill>
                  <a:srgbClr val="262626"/>
                </a:solidFill>
                <a:latin typeface="Calibri"/>
              </a:rPr>
              <a:t>감사합니다</a:t>
            </a:r>
            <a:r>
              <a:rPr lang="en-US" altLang="ko-KR" sz="900" dirty="0" smtClean="0">
                <a:solidFill>
                  <a:srgbClr val="262626"/>
                </a:solidFill>
                <a:latin typeface="Calibri"/>
              </a:rPr>
              <a:t>.</a:t>
            </a:r>
            <a:endParaRPr lang="en-US" altLang="ko-KR" sz="900" dirty="0">
              <a:solidFill>
                <a:srgbClr val="262626"/>
              </a:solidFill>
              <a:latin typeface="Calibri"/>
            </a:endParaRPr>
          </a:p>
          <a:p>
            <a:endParaRPr lang="en-US" altLang="ko-KR" sz="900" dirty="0" smtClean="0">
              <a:solidFill>
                <a:srgbClr val="262626"/>
              </a:solidFill>
              <a:effectLst/>
              <a:latin typeface="Calibri"/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2130136" y="3023953"/>
            <a:ext cx="64876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2150527" y="5829300"/>
            <a:ext cx="6463536" cy="6397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2229736" y="58671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목록</a:t>
            </a:r>
            <a:endParaRPr lang="ko-KR" altLang="en-US"/>
          </a:p>
        </p:txBody>
      </p:sp>
      <p:cxnSp>
        <p:nvCxnSpPr>
          <p:cNvPr id="76" name="직선 연결선 75"/>
          <p:cNvCxnSpPr/>
          <p:nvPr/>
        </p:nvCxnSpPr>
        <p:spPr>
          <a:xfrm>
            <a:off x="2327564" y="6307073"/>
            <a:ext cx="61526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978670" y="2181983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______</a:t>
            </a:r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79" name="MousePointer"/>
          <p:cNvSpPr/>
          <p:nvPr>
            <p:custDataLst>
              <p:custData r:id="rId3"/>
            </p:custDataLst>
          </p:nvPr>
        </p:nvSpPr>
        <p:spPr>
          <a:xfrm rot="20359169">
            <a:off x="1163411" y="3533194"/>
            <a:ext cx="96095" cy="15757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80" name="MousePointer"/>
          <p:cNvSpPr/>
          <p:nvPr>
            <p:custDataLst>
              <p:custData r:id="rId4"/>
            </p:custDataLst>
          </p:nvPr>
        </p:nvSpPr>
        <p:spPr>
          <a:xfrm rot="20359169">
            <a:off x="1163411" y="3818589"/>
            <a:ext cx="96095" cy="15757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81" name="Content"/>
          <p:cNvSpPr/>
          <p:nvPr>
            <p:custDataLst>
              <p:custData r:id="rId5"/>
            </p:custDataLst>
          </p:nvPr>
        </p:nvSpPr>
        <p:spPr>
          <a:xfrm>
            <a:off x="7765202" y="2234294"/>
            <a:ext cx="745702" cy="2757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05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등록하기</a:t>
            </a:r>
            <a:endParaRPr lang="en-US" sz="105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78" name="Callout"/>
          <p:cNvGrpSpPr/>
          <p:nvPr>
            <p:custDataLst>
              <p:custData r:id="rId6"/>
            </p:custDataLst>
          </p:nvPr>
        </p:nvGrpSpPr>
        <p:grpSpPr>
          <a:xfrm>
            <a:off x="1909285" y="1984647"/>
            <a:ext cx="320451" cy="319476"/>
            <a:chOff x="4283964" y="3147930"/>
            <a:chExt cx="320451" cy="319476"/>
          </a:xfrm>
        </p:grpSpPr>
        <p:sp>
          <p:nvSpPr>
            <p:cNvPr id="82" name="Circle"/>
            <p:cNvSpPr/>
            <p:nvPr>
              <p:custDataLst>
                <p:custData r:id="rId1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grpSp>
        <p:nvGrpSpPr>
          <p:cNvPr id="87" name="Callout"/>
          <p:cNvGrpSpPr/>
          <p:nvPr>
            <p:custDataLst>
              <p:custData r:id="rId7"/>
            </p:custDataLst>
          </p:nvPr>
        </p:nvGrpSpPr>
        <p:grpSpPr>
          <a:xfrm>
            <a:off x="1909285" y="2614567"/>
            <a:ext cx="320451" cy="319476"/>
            <a:chOff x="4283964" y="3147930"/>
            <a:chExt cx="320451" cy="319476"/>
          </a:xfrm>
        </p:grpSpPr>
        <p:sp>
          <p:nvSpPr>
            <p:cNvPr id="88" name="Circle"/>
            <p:cNvSpPr/>
            <p:nvPr>
              <p:custDataLst>
                <p:custData r:id="rId1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9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</p:grpSp>
      <p:grpSp>
        <p:nvGrpSpPr>
          <p:cNvPr id="90" name="Callout"/>
          <p:cNvGrpSpPr/>
          <p:nvPr>
            <p:custDataLst>
              <p:custData r:id="rId8"/>
            </p:custDataLst>
          </p:nvPr>
        </p:nvGrpSpPr>
        <p:grpSpPr>
          <a:xfrm>
            <a:off x="7494088" y="2149709"/>
            <a:ext cx="320451" cy="319476"/>
            <a:chOff x="4283964" y="3147930"/>
            <a:chExt cx="320451" cy="319476"/>
          </a:xfrm>
        </p:grpSpPr>
        <p:sp>
          <p:nvSpPr>
            <p:cNvPr id="91" name="Circle"/>
            <p:cNvSpPr/>
            <p:nvPr>
              <p:custDataLst>
                <p:custData r:id="rId13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en-US" sz="1200" dirty="0"/>
            </a:p>
          </p:txBody>
        </p:sp>
      </p:grpSp>
      <p:grpSp>
        <p:nvGrpSpPr>
          <p:cNvPr id="96" name="Callout"/>
          <p:cNvGrpSpPr/>
          <p:nvPr>
            <p:custDataLst>
              <p:custData r:id="rId9"/>
            </p:custDataLst>
          </p:nvPr>
        </p:nvGrpSpPr>
        <p:grpSpPr>
          <a:xfrm>
            <a:off x="1909285" y="5748934"/>
            <a:ext cx="320451" cy="319476"/>
            <a:chOff x="4283964" y="3147930"/>
            <a:chExt cx="320451" cy="319476"/>
          </a:xfrm>
        </p:grpSpPr>
        <p:sp>
          <p:nvSpPr>
            <p:cNvPr id="97" name="Circle"/>
            <p:cNvSpPr/>
            <p:nvPr>
              <p:custDataLst>
                <p:custData r:id="rId12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4</a:t>
              </a:r>
              <a:endParaRPr lang="en-US" sz="1200" dirty="0"/>
            </a:p>
          </p:txBody>
        </p:sp>
      </p:grpSp>
      <p:grpSp>
        <p:nvGrpSpPr>
          <p:cNvPr id="99" name="Callout"/>
          <p:cNvGrpSpPr/>
          <p:nvPr>
            <p:custDataLst>
              <p:custData r:id="rId10"/>
            </p:custDataLst>
          </p:nvPr>
        </p:nvGrpSpPr>
        <p:grpSpPr>
          <a:xfrm>
            <a:off x="224509" y="3487221"/>
            <a:ext cx="320451" cy="319476"/>
            <a:chOff x="4283964" y="3147930"/>
            <a:chExt cx="320451" cy="319476"/>
          </a:xfrm>
        </p:grpSpPr>
        <p:sp>
          <p:nvSpPr>
            <p:cNvPr id="100" name="Circle"/>
            <p:cNvSpPr/>
            <p:nvPr>
              <p:custDataLst>
                <p:custData r:id="rId11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075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59428" y="1335959"/>
            <a:ext cx="7048500" cy="438150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3.4.4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자유게시판</a:t>
            </a:r>
            <a:r>
              <a:rPr lang="en-US" altLang="ko-KR" dirty="0"/>
              <a:t>, </a:t>
            </a:r>
            <a:r>
              <a:rPr lang="ko-KR" altLang="en-US" dirty="0"/>
              <a:t>건의 게시판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 dirty="0"/>
              <a:t>①</a:t>
            </a:r>
            <a:r>
              <a:rPr lang="en-US" altLang="ko-KR" sz="1600" dirty="0"/>
              <a:t> </a:t>
            </a:r>
            <a:r>
              <a:rPr lang="ko-KR" altLang="en-US" sz="1600" dirty="0"/>
              <a:t>게시판 제목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-</a:t>
            </a:r>
            <a:r>
              <a:rPr lang="ko-KR" altLang="en-US" sz="1400" dirty="0"/>
              <a:t>현재 </a:t>
            </a:r>
            <a:r>
              <a:rPr lang="ko-KR" altLang="en-US" sz="1400" dirty="0" smtClean="0"/>
              <a:t>게시판의 </a:t>
            </a:r>
            <a:r>
              <a:rPr lang="ko-KR" altLang="en-US" sz="1400" dirty="0"/>
              <a:t>상태를 </a:t>
            </a:r>
            <a:endParaRPr lang="en-US" altLang="ko-KR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</a:t>
            </a:r>
            <a:r>
              <a:rPr lang="ko-KR" altLang="en-US" sz="1400" dirty="0"/>
              <a:t>보여준다</a:t>
            </a:r>
            <a:r>
              <a:rPr lang="en-US" altLang="ko-KR" sz="14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 dirty="0"/>
              <a:t>② 글 제목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-</a:t>
            </a:r>
            <a:r>
              <a:rPr lang="ko-KR" altLang="en-US" sz="1400" dirty="0"/>
              <a:t>글의 제목을 적는다</a:t>
            </a:r>
            <a:r>
              <a:rPr lang="en-US" altLang="ko-KR" sz="1400" dirty="0"/>
              <a:t>.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 dirty="0"/>
              <a:t>③ 글 본문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-</a:t>
            </a:r>
            <a:r>
              <a:rPr lang="ko-KR" altLang="en-US" sz="1400" dirty="0"/>
              <a:t>글의 내용을 적는다</a:t>
            </a:r>
            <a:r>
              <a:rPr lang="en-US" altLang="ko-KR" sz="14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 dirty="0"/>
              <a:t>④ 등록하기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-</a:t>
            </a:r>
            <a:r>
              <a:rPr lang="ko-KR" altLang="en-US" sz="1400" dirty="0"/>
              <a:t>클릭 시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글을 등록하고</a:t>
            </a:r>
            <a:r>
              <a:rPr lang="en-US" altLang="ko-KR" sz="1400" dirty="0"/>
              <a:t>, </a:t>
            </a:r>
            <a:endParaRPr lang="en-US" altLang="ko-KR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해당 게시판에 추가한다</a:t>
            </a:r>
            <a:r>
              <a:rPr lang="en-US" altLang="ko-KR" sz="1400" dirty="0"/>
              <a:t>.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1443" y="588018"/>
            <a:ext cx="1428750" cy="704850"/>
          </a:xfrm>
          <a:prstGeom prst="rect">
            <a:avLst/>
          </a:prstGeom>
          <a:ln w="38100">
            <a:solidFill>
              <a:srgbClr val="F27724"/>
            </a:solidFill>
          </a:ln>
        </p:spPr>
      </p:pic>
      <p:sp>
        <p:nvSpPr>
          <p:cNvPr id="6" name="MouseClick"/>
          <p:cNvSpPr/>
          <p:nvPr>
            <p:custDataLst>
              <p:custData r:id="rId1"/>
            </p:custDataLst>
          </p:nvPr>
        </p:nvSpPr>
        <p:spPr>
          <a:xfrm rot="20359169">
            <a:off x="1010502" y="95913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764030" y="636270"/>
            <a:ext cx="7174230" cy="656598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61443" y="1402411"/>
            <a:ext cx="1713656" cy="4153437"/>
          </a:xfrm>
          <a:prstGeom prst="line">
            <a:avLst/>
          </a:prstGeom>
          <a:ln w="19050">
            <a:solidFill>
              <a:srgbClr val="F27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Callout"/>
          <p:cNvGrpSpPr/>
          <p:nvPr>
            <p:custDataLst>
              <p:custData r:id="rId2"/>
            </p:custDataLst>
          </p:nvPr>
        </p:nvGrpSpPr>
        <p:grpSpPr>
          <a:xfrm>
            <a:off x="2334096" y="1216511"/>
            <a:ext cx="320451" cy="319476"/>
            <a:chOff x="4283964" y="3147930"/>
            <a:chExt cx="320451" cy="319476"/>
          </a:xfrm>
        </p:grpSpPr>
        <p:sp>
          <p:nvSpPr>
            <p:cNvPr id="11" name="Circle"/>
            <p:cNvSpPr/>
            <p:nvPr>
              <p:custDataLst>
                <p:custData r:id="rId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3" name="Callout"/>
          <p:cNvGrpSpPr/>
          <p:nvPr>
            <p:custDataLst>
              <p:custData r:id="rId3"/>
            </p:custDataLst>
          </p:nvPr>
        </p:nvGrpSpPr>
        <p:grpSpPr>
          <a:xfrm>
            <a:off x="2173870" y="3591524"/>
            <a:ext cx="320451" cy="319476"/>
            <a:chOff x="4283964" y="3147930"/>
            <a:chExt cx="320451" cy="319476"/>
          </a:xfrm>
        </p:grpSpPr>
        <p:sp>
          <p:nvSpPr>
            <p:cNvPr id="14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6" name="Callout"/>
          <p:cNvGrpSpPr/>
          <p:nvPr>
            <p:custDataLst>
              <p:custData r:id="rId4"/>
            </p:custDataLst>
          </p:nvPr>
        </p:nvGrpSpPr>
        <p:grpSpPr>
          <a:xfrm>
            <a:off x="2188536" y="1873109"/>
            <a:ext cx="320451" cy="319476"/>
            <a:chOff x="4283964" y="3147930"/>
            <a:chExt cx="320451" cy="319476"/>
          </a:xfrm>
        </p:grpSpPr>
        <p:sp>
          <p:nvSpPr>
            <p:cNvPr id="17" name="Circle"/>
            <p:cNvSpPr/>
            <p:nvPr>
              <p:custDataLst>
                <p:custData r:id="rId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25" name="Callout"/>
          <p:cNvGrpSpPr/>
          <p:nvPr>
            <p:custDataLst>
              <p:custData r:id="rId5"/>
            </p:custDataLst>
          </p:nvPr>
        </p:nvGrpSpPr>
        <p:grpSpPr>
          <a:xfrm>
            <a:off x="7834298" y="5077516"/>
            <a:ext cx="320451" cy="319476"/>
            <a:chOff x="4283964" y="3147930"/>
            <a:chExt cx="320451" cy="319476"/>
          </a:xfrm>
        </p:grpSpPr>
        <p:sp>
          <p:nvSpPr>
            <p:cNvPr id="26" name="Circle"/>
            <p:cNvSpPr/>
            <p:nvPr>
              <p:custDataLst>
                <p:custData r:id="rId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514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부가적 기능</a:t>
            </a:r>
            <a:endParaRPr lang="ko-KR" altLang="en-US" dirty="0"/>
          </a:p>
        </p:txBody>
      </p:sp>
      <p:sp>
        <p:nvSpPr>
          <p:cNvPr id="6" name="내용 개체 틀 7"/>
          <p:cNvSpPr txBox="1">
            <a:spLocks/>
          </p:cNvSpPr>
          <p:nvPr/>
        </p:nvSpPr>
        <p:spPr>
          <a:xfrm>
            <a:off x="408214" y="2375806"/>
            <a:ext cx="5715000" cy="361677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   4.1 </a:t>
            </a:r>
            <a:r>
              <a:rPr lang="ko-KR" altLang="en-US" dirty="0"/>
              <a:t>위젯 </a:t>
            </a:r>
            <a:r>
              <a:rPr lang="en-US" altLang="ko-KR" dirty="0"/>
              <a:t>(API</a:t>
            </a:r>
            <a:r>
              <a:rPr lang="ko-KR" altLang="en-US" dirty="0"/>
              <a:t>활용</a:t>
            </a:r>
            <a:r>
              <a:rPr lang="en-US" altLang="ko-KR" dirty="0"/>
              <a:t>)</a:t>
            </a:r>
          </a:p>
          <a:p>
            <a:r>
              <a:rPr lang="en-US" altLang="ko-KR" dirty="0" smtClean="0"/>
              <a:t>        4.1.1 </a:t>
            </a:r>
            <a:r>
              <a:rPr lang="ko-KR" altLang="en-US" dirty="0" smtClean="0"/>
              <a:t>페이스북 타임라인</a:t>
            </a:r>
            <a:endParaRPr lang="en-US" altLang="ko-KR" dirty="0"/>
          </a:p>
          <a:p>
            <a:r>
              <a:rPr lang="en-US" altLang="ko-KR" dirty="0" smtClean="0"/>
              <a:t>        4.1.2 </a:t>
            </a:r>
            <a:r>
              <a:rPr lang="ko-KR" altLang="en-US" dirty="0" smtClean="0"/>
              <a:t>실시간 </a:t>
            </a:r>
            <a:r>
              <a:rPr lang="ko-KR" altLang="en-US" dirty="0" err="1" smtClean="0"/>
              <a:t>검색어</a:t>
            </a:r>
            <a:endParaRPr lang="en-US" altLang="ko-KR" dirty="0"/>
          </a:p>
          <a:p>
            <a:r>
              <a:rPr lang="en-US" altLang="ko-KR" dirty="0" smtClean="0"/>
              <a:t>        4.1.3 </a:t>
            </a:r>
            <a:r>
              <a:rPr lang="ko-KR" altLang="en-US" dirty="0" smtClean="0"/>
              <a:t>오늘의 뉴스</a:t>
            </a:r>
            <a:endParaRPr lang="en-US" altLang="ko-KR" dirty="0"/>
          </a:p>
          <a:p>
            <a:r>
              <a:rPr lang="en-US" altLang="ko-KR" dirty="0" smtClean="0"/>
              <a:t>        4.1.4 </a:t>
            </a:r>
            <a:r>
              <a:rPr lang="ko-KR" altLang="en-US" dirty="0" smtClean="0"/>
              <a:t>날씨</a:t>
            </a:r>
            <a:endParaRPr lang="en-US" altLang="ko-KR" dirty="0"/>
          </a:p>
          <a:p>
            <a:r>
              <a:rPr lang="en-US" altLang="ko-KR" dirty="0" smtClean="0"/>
              <a:t>        4.1.5 </a:t>
            </a:r>
            <a:r>
              <a:rPr lang="ko-KR" altLang="en-US" dirty="0" smtClean="0"/>
              <a:t>주가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4.1.6 </a:t>
            </a:r>
            <a:r>
              <a:rPr lang="ko-KR" altLang="en-US" dirty="0" err="1" smtClean="0"/>
              <a:t>메일함</a:t>
            </a:r>
            <a:endParaRPr lang="en-US" altLang="ko-KR" dirty="0"/>
          </a:p>
          <a:p>
            <a:endParaRPr lang="en-US" altLang="ko-KR" sz="700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/>
              <a:t>4.2 </a:t>
            </a:r>
            <a:r>
              <a:rPr lang="ko-KR" altLang="en-US" dirty="0"/>
              <a:t>위젯 </a:t>
            </a:r>
            <a:r>
              <a:rPr lang="en-US" altLang="ko-KR" dirty="0"/>
              <a:t>(</a:t>
            </a:r>
            <a:r>
              <a:rPr lang="ko-KR" altLang="en-US" dirty="0"/>
              <a:t>리스트 활용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4.2.1 </a:t>
            </a:r>
            <a:r>
              <a:rPr lang="ko-KR" altLang="en-US" dirty="0" err="1"/>
              <a:t>즐겨찾기</a:t>
            </a:r>
            <a:r>
              <a:rPr lang="ko-KR" altLang="en-US" dirty="0"/>
              <a:t> 목록</a:t>
            </a:r>
            <a:endParaRPr lang="en-US" altLang="ko-KR" dirty="0"/>
          </a:p>
          <a:p>
            <a:r>
              <a:rPr lang="en-US" altLang="ko-KR" dirty="0"/>
              <a:t>      4.2.2 </a:t>
            </a:r>
            <a:r>
              <a:rPr lang="ko-KR" altLang="en-US" dirty="0"/>
              <a:t>메모</a:t>
            </a:r>
            <a:endParaRPr lang="en-US" altLang="ko-KR" dirty="0"/>
          </a:p>
          <a:p>
            <a:r>
              <a:rPr lang="en-US" altLang="ko-KR" dirty="0"/>
              <a:t>      4.2.3 </a:t>
            </a:r>
            <a:r>
              <a:rPr lang="ko-KR" altLang="en-US" dirty="0"/>
              <a:t>추천 </a:t>
            </a:r>
            <a:r>
              <a:rPr lang="en-US" altLang="ko-KR" dirty="0"/>
              <a:t>URL </a:t>
            </a:r>
            <a:r>
              <a:rPr lang="ko-KR" altLang="en-US" dirty="0"/>
              <a:t>목록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내용 개체 틀 7"/>
          <p:cNvSpPr txBox="1">
            <a:spLocks/>
          </p:cNvSpPr>
          <p:nvPr/>
        </p:nvSpPr>
        <p:spPr>
          <a:xfrm>
            <a:off x="6127296" y="2375806"/>
            <a:ext cx="5715000" cy="361677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4.3 </a:t>
            </a:r>
            <a:r>
              <a:rPr lang="ko-KR" altLang="en-US" dirty="0"/>
              <a:t>위젯 </a:t>
            </a:r>
            <a:r>
              <a:rPr lang="en-US" altLang="ko-KR" dirty="0"/>
              <a:t>(RSS</a:t>
            </a:r>
            <a:r>
              <a:rPr lang="ko-KR" altLang="en-US" dirty="0"/>
              <a:t>활용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4.3.1 RSS </a:t>
            </a:r>
            <a:r>
              <a:rPr lang="ko-KR" altLang="en-US" dirty="0" smtClean="0"/>
              <a:t>위젯 </a:t>
            </a:r>
            <a:r>
              <a:rPr lang="ko-KR" altLang="en-US" dirty="0"/>
              <a:t>간편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4.3.2 </a:t>
            </a:r>
            <a:r>
              <a:rPr lang="ko-KR" altLang="en-US" dirty="0" smtClean="0"/>
              <a:t>커뮤니티 게시판 모니터링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4.3.3 LH, SH </a:t>
            </a:r>
            <a:r>
              <a:rPr lang="ko-KR" altLang="en-US" dirty="0" smtClean="0"/>
              <a:t>공고 게시판 모니터링</a:t>
            </a:r>
            <a:endParaRPr lang="en-US" altLang="ko-KR" dirty="0" smtClean="0"/>
          </a:p>
          <a:p>
            <a:endParaRPr lang="en-US" altLang="ko-KR" sz="700" dirty="0" smtClean="0"/>
          </a:p>
          <a:p>
            <a:r>
              <a:rPr lang="en-US" altLang="ko-KR" dirty="0" smtClean="0"/>
              <a:t>4.4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4.4.1 </a:t>
            </a:r>
            <a:r>
              <a:rPr lang="ko-KR" altLang="en-US" dirty="0" err="1" smtClean="0"/>
              <a:t>검색바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4.4.2 </a:t>
            </a:r>
            <a:r>
              <a:rPr lang="ko-KR" altLang="en-US" dirty="0" smtClean="0"/>
              <a:t>이미지 검색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4.4.3 </a:t>
            </a:r>
            <a:r>
              <a:rPr lang="ko-KR" altLang="en-US" dirty="0" smtClean="0"/>
              <a:t>지도 검색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583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4.1.1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페이스북 타임라인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536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4.1.2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실시간 </a:t>
            </a:r>
            <a:r>
              <a:rPr lang="ko-KR" altLang="en-US" dirty="0" err="1" smtClean="0"/>
              <a:t>검색어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37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4.1.3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오늘의 뉴스 </a:t>
            </a:r>
            <a:r>
              <a:rPr lang="en-US" altLang="ko-KR" dirty="0" smtClean="0"/>
              <a:t>(Msn 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828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408213" y="2441121"/>
            <a:ext cx="9658349" cy="250643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  1.1 </a:t>
            </a:r>
            <a:r>
              <a:rPr lang="ko-KR" altLang="en-US" dirty="0" smtClean="0"/>
              <a:t>개발 목적</a:t>
            </a:r>
            <a:r>
              <a:rPr lang="en-US" altLang="ko-KR" dirty="0"/>
              <a:t>, </a:t>
            </a:r>
            <a:r>
              <a:rPr lang="ko-KR" altLang="en-US" dirty="0" smtClean="0"/>
              <a:t>용도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1.2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1.3 </a:t>
            </a:r>
            <a:r>
              <a:rPr lang="ko-KR" altLang="en-US" dirty="0"/>
              <a:t>개발기간</a:t>
            </a:r>
          </a:p>
        </p:txBody>
      </p:sp>
    </p:spTree>
    <p:extLst>
      <p:ext uri="{BB962C8B-B14F-4D97-AF65-F5344CB8AC3E}">
        <p14:creationId xmlns:p14="http://schemas.microsoft.com/office/powerpoint/2010/main" val="106257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4.1.4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날씨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886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4.1.5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주가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72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4.1.6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메일함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328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4.2.1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즐겨찾기</a:t>
            </a:r>
            <a:r>
              <a:rPr lang="ko-KR" altLang="en-US" dirty="0" smtClean="0"/>
              <a:t> 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877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4.2.2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메모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05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4.2.3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추천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목록 </a:t>
            </a:r>
            <a:r>
              <a:rPr lang="en-US" altLang="ko-KR" dirty="0" smtClean="0"/>
              <a:t>(</a:t>
            </a:r>
            <a:r>
              <a:rPr lang="ko-KR" altLang="en-US" dirty="0"/>
              <a:t>검색엔진</a:t>
            </a:r>
            <a:r>
              <a:rPr lang="en-US" altLang="ko-KR" dirty="0"/>
              <a:t>, </a:t>
            </a:r>
            <a:r>
              <a:rPr lang="ko-KR" altLang="en-US" dirty="0" err="1"/>
              <a:t>게임홈피</a:t>
            </a:r>
            <a:r>
              <a:rPr lang="ko-KR" altLang="en-US" dirty="0"/>
              <a:t> 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071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4.3.1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RSS </a:t>
            </a:r>
            <a:r>
              <a:rPr lang="ko-KR" altLang="en-US" dirty="0" smtClean="0"/>
              <a:t>위젯 간편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2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4.3.2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커뮤니티 게시판 모니터링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쿨엔조이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020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4.3.3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LH, SH </a:t>
            </a:r>
            <a:r>
              <a:rPr lang="ko-KR" altLang="en-US" dirty="0" smtClean="0"/>
              <a:t>공고 게시판 모니터링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365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4.4.1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검색바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514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1.1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개발 목적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용도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376010" y="996949"/>
            <a:ext cx="11347903" cy="5240338"/>
          </a:xfrm>
        </p:spPr>
        <p:txBody>
          <a:bodyPr/>
          <a:lstStyle/>
          <a:p>
            <a:r>
              <a:rPr lang="ko-KR" altLang="en-US" dirty="0" smtClean="0"/>
              <a:t>개발 목적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1800" dirty="0" smtClean="0"/>
              <a:t>   -</a:t>
            </a:r>
            <a:r>
              <a:rPr lang="ko-KR" altLang="en-US" sz="1800" dirty="0"/>
              <a:t>반응형 웹 페이지를 구현해보고 구조를 이해한다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  -</a:t>
            </a:r>
            <a:r>
              <a:rPr lang="ko-KR" altLang="en-US" sz="1800" dirty="0"/>
              <a:t>웹 페이지 제작을 위해 </a:t>
            </a:r>
            <a:r>
              <a:rPr lang="ko-KR" altLang="en-US" sz="1800" dirty="0" smtClean="0"/>
              <a:t>학습한 </a:t>
            </a:r>
            <a:r>
              <a:rPr lang="ko-KR" altLang="en-US" sz="1800" dirty="0"/>
              <a:t>언어를 </a:t>
            </a:r>
            <a:r>
              <a:rPr lang="ko-KR" altLang="en-US" sz="1800" dirty="0" smtClean="0"/>
              <a:t>적용해본다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r>
              <a:rPr lang="ko-KR" altLang="en-US" dirty="0" smtClean="0"/>
              <a:t>용도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en-US" altLang="ko-KR" sz="1800" dirty="0"/>
              <a:t>-</a:t>
            </a:r>
            <a:r>
              <a:rPr lang="ko-KR" altLang="en-US" sz="1800" dirty="0"/>
              <a:t>개인의 습관에 </a:t>
            </a:r>
            <a:r>
              <a:rPr lang="ko-KR" altLang="en-US" sz="1800" dirty="0" smtClean="0"/>
              <a:t>따라 맞춤형 페이지를 만듦으로써 </a:t>
            </a:r>
            <a:r>
              <a:rPr lang="ko-KR" altLang="en-US" sz="1800" dirty="0"/>
              <a:t>더 편리한 </a:t>
            </a:r>
            <a:r>
              <a:rPr lang="en-US" altLang="ko-KR" sz="1800" dirty="0"/>
              <a:t>UI</a:t>
            </a:r>
            <a:r>
              <a:rPr lang="ko-KR" altLang="en-US" sz="1800" dirty="0"/>
              <a:t>를 제공한다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67819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4.4.2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이미지 검색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034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4.4.3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지도 검색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4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추후 보완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개선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업데이트를 통해 실용적으로 만든다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408213" y="2375807"/>
            <a:ext cx="9658349" cy="2506436"/>
          </a:xfrm>
        </p:spPr>
        <p:txBody>
          <a:bodyPr/>
          <a:lstStyle/>
          <a:p>
            <a:r>
              <a:rPr lang="en-US" altLang="ko-KR" dirty="0" smtClean="0"/>
              <a:t>   5.1 </a:t>
            </a:r>
            <a:r>
              <a:rPr lang="ko-KR" altLang="en-US" dirty="0" smtClean="0"/>
              <a:t>기능 추가 </a:t>
            </a:r>
            <a:r>
              <a:rPr lang="en-US" altLang="ko-KR" dirty="0" smtClean="0"/>
              <a:t>(</a:t>
            </a:r>
            <a:r>
              <a:rPr lang="ko-KR" altLang="en-US" dirty="0" smtClean="0"/>
              <a:t>건의 게시판을 활용해서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개선한다</a:t>
            </a:r>
            <a:r>
              <a:rPr lang="en-US" altLang="ko-KR" dirty="0" smtClean="0"/>
              <a:t>.) – </a:t>
            </a:r>
            <a:r>
              <a:rPr lang="ko-KR" altLang="en-US" dirty="0" smtClean="0"/>
              <a:t>폰트 설정</a:t>
            </a:r>
            <a:endParaRPr lang="en-US" altLang="ko-KR" dirty="0" smtClean="0"/>
          </a:p>
          <a:p>
            <a:r>
              <a:rPr lang="en-US" altLang="ko-KR" dirty="0" smtClean="0"/>
              <a:t>   5.2 </a:t>
            </a:r>
            <a:r>
              <a:rPr lang="ko-KR" altLang="en-US" dirty="0" smtClean="0"/>
              <a:t>위젯 종류 </a:t>
            </a:r>
            <a:r>
              <a:rPr lang="ko-KR" altLang="en-US" dirty="0"/>
              <a:t>추가 </a:t>
            </a:r>
            <a:r>
              <a:rPr lang="en-US" altLang="ko-KR" dirty="0"/>
              <a:t>(</a:t>
            </a:r>
            <a:r>
              <a:rPr lang="ko-KR" altLang="en-US" dirty="0"/>
              <a:t>건의 게시판을 활용해서</a:t>
            </a:r>
            <a:r>
              <a:rPr lang="en-US" altLang="ko-KR" dirty="0"/>
              <a:t>, </a:t>
            </a:r>
            <a:r>
              <a:rPr lang="ko-KR" altLang="en-US" dirty="0"/>
              <a:t>개선한다</a:t>
            </a:r>
            <a:r>
              <a:rPr lang="en-US" altLang="ko-KR" dirty="0"/>
              <a:t>.)</a:t>
            </a:r>
            <a:endParaRPr lang="en-US" altLang="ko-KR" dirty="0" smtClean="0"/>
          </a:p>
          <a:p>
            <a:r>
              <a:rPr lang="en-US" altLang="ko-KR" dirty="0" smtClean="0"/>
              <a:t>   5.3 </a:t>
            </a:r>
            <a:r>
              <a:rPr lang="ko-KR" altLang="en-US" dirty="0" smtClean="0"/>
              <a:t>다양한 브라우저 지원</a:t>
            </a:r>
            <a:endParaRPr lang="en-US" altLang="ko-KR" dirty="0" smtClean="0"/>
          </a:p>
          <a:p>
            <a:r>
              <a:rPr lang="en-US" altLang="ko-KR" dirty="0" smtClean="0"/>
              <a:t>   5.4 </a:t>
            </a:r>
            <a:r>
              <a:rPr lang="ko-KR" altLang="en-US" dirty="0" smtClean="0"/>
              <a:t>모바일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태블릿 웹</a:t>
            </a:r>
            <a:r>
              <a:rPr lang="en-US" altLang="ko-KR" dirty="0"/>
              <a:t> </a:t>
            </a:r>
            <a:r>
              <a:rPr lang="ko-KR" altLang="en-US" dirty="0" smtClean="0"/>
              <a:t>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2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79" name="오른쪽 화살표 78"/>
          <p:cNvSpPr/>
          <p:nvPr/>
        </p:nvSpPr>
        <p:spPr>
          <a:xfrm>
            <a:off x="5499100" y="2652712"/>
            <a:ext cx="1071731" cy="1449388"/>
          </a:xfrm>
          <a:prstGeom prst="rightArrow">
            <a:avLst/>
          </a:prstGeom>
          <a:gradFill flip="none" rotWithShape="1">
            <a:gsLst>
              <a:gs pos="0">
                <a:srgbClr val="F27724">
                  <a:shade val="30000"/>
                  <a:satMod val="115000"/>
                </a:srgbClr>
              </a:gs>
              <a:gs pos="50000">
                <a:srgbClr val="F27724">
                  <a:shade val="67500"/>
                  <a:satMod val="115000"/>
                </a:srgbClr>
              </a:gs>
              <a:gs pos="100000">
                <a:srgbClr val="F27724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오른쪽 화살표 81"/>
          <p:cNvSpPr/>
          <p:nvPr/>
        </p:nvSpPr>
        <p:spPr>
          <a:xfrm>
            <a:off x="5499100" y="2652712"/>
            <a:ext cx="1071731" cy="1449388"/>
          </a:xfrm>
          <a:prstGeom prst="rightArrow">
            <a:avLst/>
          </a:prstGeom>
          <a:gradFill flip="none" rotWithShape="1">
            <a:gsLst>
              <a:gs pos="0">
                <a:srgbClr val="F27724">
                  <a:shade val="30000"/>
                  <a:satMod val="115000"/>
                  <a:alpha val="60000"/>
                </a:srgbClr>
              </a:gs>
              <a:gs pos="50000">
                <a:srgbClr val="F27724">
                  <a:shade val="67500"/>
                  <a:satMod val="115000"/>
                  <a:alpha val="60000"/>
                </a:srgbClr>
              </a:gs>
              <a:gs pos="100000">
                <a:srgbClr val="F27724">
                  <a:shade val="100000"/>
                  <a:satMod val="115000"/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099" y="1915318"/>
            <a:ext cx="4474904" cy="2946016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3" y="1915318"/>
            <a:ext cx="4450603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8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1.3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개발기간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개발언어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416833" y="1005114"/>
            <a:ext cx="4925729" cy="5240338"/>
          </a:xfrm>
        </p:spPr>
        <p:txBody>
          <a:bodyPr/>
          <a:lstStyle/>
          <a:p>
            <a:r>
              <a:rPr lang="ko-KR" altLang="en-US" dirty="0" smtClean="0"/>
              <a:t>개발기간 </a:t>
            </a:r>
            <a:r>
              <a:rPr lang="en-US" altLang="ko-KR" sz="2000" dirty="0" smtClean="0"/>
              <a:t>( 19.05.20 ~ 19.07.28)</a:t>
            </a:r>
            <a:endParaRPr lang="ko-KR" altLang="en-US" sz="20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5342562" y="1005114"/>
            <a:ext cx="6421266" cy="5240338"/>
          </a:xfrm>
        </p:spPr>
        <p:txBody>
          <a:bodyPr/>
          <a:lstStyle/>
          <a:p>
            <a:r>
              <a:rPr lang="ko-KR" altLang="en-US" dirty="0" smtClean="0"/>
              <a:t>개발언어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037019"/>
              </p:ext>
            </p:extLst>
          </p:nvPr>
        </p:nvGraphicFramePr>
        <p:xfrm>
          <a:off x="5589142" y="1662917"/>
          <a:ext cx="5928106" cy="21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092">
                  <a:extLst>
                    <a:ext uri="{9D8B030D-6E8A-4147-A177-3AD203B41FA5}">
                      <a16:colId xmlns:a16="http://schemas.microsoft.com/office/drawing/2014/main" val="2548654470"/>
                    </a:ext>
                  </a:extLst>
                </a:gridCol>
                <a:gridCol w="4746014">
                  <a:extLst>
                    <a:ext uri="{9D8B030D-6E8A-4147-A177-3AD203B41FA5}">
                      <a16:colId xmlns:a16="http://schemas.microsoft.com/office/drawing/2014/main" val="2211443876"/>
                    </a:ext>
                  </a:extLst>
                </a:gridCol>
              </a:tblGrid>
              <a:tr h="423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언어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154384"/>
                  </a:ext>
                </a:extLst>
              </a:tr>
              <a:tr h="423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Java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91775"/>
                  </a:ext>
                </a:extLst>
              </a:tr>
              <a:tr h="423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클라이언트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Html, </a:t>
                      </a:r>
                      <a:r>
                        <a:rPr lang="en-US" altLang="ko-KR" sz="1600" dirty="0" err="1" smtClean="0"/>
                        <a:t>js</a:t>
                      </a:r>
                      <a:r>
                        <a:rPr lang="en-US" altLang="ko-KR" sz="1600" dirty="0" smtClean="0"/>
                        <a:t>, CSS or SCSS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43654"/>
                  </a:ext>
                </a:extLst>
              </a:tr>
              <a:tr h="423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통신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Rest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341329"/>
                  </a:ext>
                </a:extLst>
              </a:tr>
              <a:tr h="423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프레임워크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Spring, </a:t>
                      </a:r>
                      <a:r>
                        <a:rPr lang="en-US" altLang="ko-KR" sz="1600" dirty="0" err="1" smtClean="0"/>
                        <a:t>jquery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83253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61843"/>
              </p:ext>
            </p:extLst>
          </p:nvPr>
        </p:nvGraphicFramePr>
        <p:xfrm>
          <a:off x="623297" y="1662919"/>
          <a:ext cx="4719264" cy="4582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391">
                  <a:extLst>
                    <a:ext uri="{9D8B030D-6E8A-4147-A177-3AD203B41FA5}">
                      <a16:colId xmlns:a16="http://schemas.microsoft.com/office/drawing/2014/main" val="1543990500"/>
                    </a:ext>
                  </a:extLst>
                </a:gridCol>
                <a:gridCol w="3667873">
                  <a:extLst>
                    <a:ext uri="{9D8B030D-6E8A-4147-A177-3AD203B41FA5}">
                      <a16:colId xmlns:a16="http://schemas.microsoft.com/office/drawing/2014/main" val="1030894047"/>
                    </a:ext>
                  </a:extLst>
                </a:gridCol>
              </a:tblGrid>
              <a:tr h="4165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7122"/>
                  </a:ext>
                </a:extLst>
              </a:tr>
              <a:tr h="416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주차</a:t>
                      </a:r>
                      <a:r>
                        <a:rPr lang="en-US" altLang="ko-KR" sz="1100" dirty="0" smtClean="0"/>
                        <a:t>(05.20)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707288"/>
                  </a:ext>
                </a:extLst>
              </a:tr>
              <a:tr h="416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주차</a:t>
                      </a:r>
                      <a:r>
                        <a:rPr lang="en-US" altLang="ko-KR" sz="1100" dirty="0" smtClean="0"/>
                        <a:t>(05.27)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87783"/>
                  </a:ext>
                </a:extLst>
              </a:tr>
              <a:tr h="4165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주차</a:t>
                      </a:r>
                      <a:r>
                        <a:rPr lang="en-US" altLang="ko-KR" sz="1100" dirty="0" smtClean="0"/>
                        <a:t>(06.03)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723225"/>
                  </a:ext>
                </a:extLst>
              </a:tr>
              <a:tr h="416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주차</a:t>
                      </a:r>
                      <a:r>
                        <a:rPr lang="en-US" altLang="ko-KR" sz="1100" dirty="0" smtClean="0"/>
                        <a:t>(06.10)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912001"/>
                  </a:ext>
                </a:extLst>
              </a:tr>
              <a:tr h="416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주차</a:t>
                      </a:r>
                      <a:r>
                        <a:rPr lang="en-US" altLang="ko-KR" sz="1100" dirty="0" smtClean="0"/>
                        <a:t>(06.17)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435880"/>
                  </a:ext>
                </a:extLst>
              </a:tr>
              <a:tr h="416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r>
                        <a:rPr lang="ko-KR" altLang="en-US" sz="1400" dirty="0" smtClean="0"/>
                        <a:t>주차</a:t>
                      </a:r>
                      <a:r>
                        <a:rPr lang="en-US" altLang="ko-KR" sz="1100" dirty="0" smtClean="0"/>
                        <a:t>(06.24)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555939"/>
                  </a:ext>
                </a:extLst>
              </a:tr>
              <a:tr h="416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r>
                        <a:rPr lang="ko-KR" altLang="en-US" sz="1400" dirty="0" smtClean="0"/>
                        <a:t>주차</a:t>
                      </a:r>
                      <a:r>
                        <a:rPr lang="en-US" altLang="ko-KR" sz="1100" dirty="0" smtClean="0"/>
                        <a:t>(07.01)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020957"/>
                  </a:ext>
                </a:extLst>
              </a:tr>
              <a:tr h="416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주차</a:t>
                      </a:r>
                      <a:r>
                        <a:rPr lang="en-US" altLang="ko-KR" sz="1100" dirty="0" smtClean="0"/>
                        <a:t>(07.08)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916262"/>
                  </a:ext>
                </a:extLst>
              </a:tr>
              <a:tr h="416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r>
                        <a:rPr lang="ko-KR" altLang="en-US" sz="1400" dirty="0" smtClean="0"/>
                        <a:t>주차</a:t>
                      </a:r>
                      <a:r>
                        <a:rPr lang="en-US" altLang="ko-KR" sz="1100" dirty="0" smtClean="0"/>
                        <a:t>(07.15)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573745"/>
                  </a:ext>
                </a:extLst>
              </a:tr>
              <a:tr h="416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r>
                        <a:rPr lang="ko-KR" altLang="en-US" sz="1200" dirty="0" smtClean="0"/>
                        <a:t>주차</a:t>
                      </a:r>
                      <a:r>
                        <a:rPr lang="en-US" altLang="ko-KR" sz="1100" dirty="0" smtClean="0"/>
                        <a:t>(07.22)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838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21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규칙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   2.1 </a:t>
            </a:r>
            <a:r>
              <a:rPr lang="ko-KR" altLang="en-US" dirty="0"/>
              <a:t>구현 </a:t>
            </a:r>
            <a:r>
              <a:rPr lang="ko-KR" altLang="en-US" dirty="0" smtClean="0"/>
              <a:t>화면</a:t>
            </a:r>
            <a:endParaRPr lang="en-US" altLang="ko-KR" dirty="0"/>
          </a:p>
          <a:p>
            <a:r>
              <a:rPr lang="en-US" altLang="ko-KR" dirty="0"/>
              <a:t>   2.2 </a:t>
            </a:r>
            <a:r>
              <a:rPr lang="ko-KR" altLang="en-US" dirty="0" smtClean="0"/>
              <a:t>전체적인 틀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50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2.1.1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 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5" name="WebBrowser"/>
          <p:cNvGrpSpPr/>
          <p:nvPr>
            <p:custDataLst>
              <p:custData r:id="rId1"/>
            </p:custDataLst>
          </p:nvPr>
        </p:nvGrpSpPr>
        <p:grpSpPr>
          <a:xfrm>
            <a:off x="71919" y="472611"/>
            <a:ext cx="9534418" cy="6278742"/>
            <a:chOff x="0" y="0"/>
            <a:chExt cx="9144000" cy="6858000"/>
          </a:xfrm>
        </p:grpSpPr>
        <p:sp>
          <p:nvSpPr>
            <p:cNvPr id="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" name="WindowTitle"/>
            <p:cNvSpPr txBox="1"/>
            <p:nvPr/>
          </p:nvSpPr>
          <p:spPr>
            <a:xfrm>
              <a:off x="22515" y="13600"/>
              <a:ext cx="687119" cy="248316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altLang="ko-KR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TTP’s Page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http://www.PersonalSP.com</a:t>
                </a:r>
                <a:r>
                  <a:rPr lang="en-US" sz="1200" kern="0" dirty="0" smtClean="0">
                    <a:solidFill>
                      <a:schemeClr val="bg2">
                        <a:lumMod val="75000"/>
                      </a:schemeClr>
                    </a:solidFill>
                    <a:latin typeface="Segoe UI"/>
                  </a:rPr>
                  <a:t>/TTP</a:t>
                </a:r>
                <a:endParaRPr lang="en-US" sz="1200" kern="0" dirty="0">
                  <a:solidFill>
                    <a:schemeClr val="bg2">
                      <a:lumMod val="75000"/>
                    </a:schemeClr>
                  </a:solidFill>
                  <a:latin typeface="Segoe UI"/>
                </a:endParaRPr>
              </a:p>
            </p:txBody>
          </p:sp>
          <p:grpSp>
            <p:nvGrpSpPr>
              <p:cNvPr id="1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128" name="그림 127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51373" y="1093692"/>
            <a:ext cx="9375510" cy="5560577"/>
          </a:xfrm>
          <a:prstGeom prst="rect">
            <a:avLst/>
          </a:prstGeom>
          <a:noFill/>
        </p:spPr>
      </p:pic>
      <p:sp>
        <p:nvSpPr>
          <p:cNvPr id="129" name="Content"/>
          <p:cNvSpPr>
            <a:spLocks noGrp="1"/>
          </p:cNvSpPr>
          <p:nvPr>
            <p:ph type="body" sz="quarter" idx="12"/>
            <p:custDataLst>
              <p:custData r:id="rId2"/>
            </p:custDataLst>
          </p:nvPr>
        </p:nvSpPr>
        <p:spPr>
          <a:xfrm>
            <a:off x="9726834" y="712404"/>
            <a:ext cx="2455373" cy="614559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400" dirty="0"/>
              <a:t>①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제목</a:t>
            </a:r>
            <a:endParaRPr lang="en-US" altLang="ko-KR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400" dirty="0"/>
              <a:t>②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 박스</a:t>
            </a:r>
            <a:endParaRPr lang="en-US" altLang="ko-KR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텍스트 </a:t>
            </a:r>
            <a:r>
              <a:rPr lang="ko-KR" altLang="en-US" sz="1400" dirty="0"/>
              <a:t>박스에서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를 </a:t>
            </a:r>
            <a:endParaRPr lang="en-US" altLang="ko-KR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ko-KR" altLang="en-US" sz="1400" dirty="0" smtClean="0"/>
              <a:t>받는다</a:t>
            </a:r>
            <a:r>
              <a:rPr lang="en-US" altLang="ko-KR" sz="14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400" dirty="0"/>
              <a:t>③ </a:t>
            </a:r>
            <a:r>
              <a:rPr lang="en-US" altLang="ko-KR" sz="1400" dirty="0" smtClean="0"/>
              <a:t>PW </a:t>
            </a:r>
            <a:r>
              <a:rPr lang="ko-KR" altLang="en-US" sz="1400" dirty="0" smtClean="0"/>
              <a:t>박스</a:t>
            </a:r>
            <a:endParaRPr lang="en-US" altLang="ko-KR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 smtClean="0"/>
              <a:t>    </a:t>
            </a:r>
            <a:r>
              <a:rPr lang="en-US" altLang="ko-KR" sz="1400" dirty="0"/>
              <a:t>-</a:t>
            </a:r>
            <a:r>
              <a:rPr lang="ko-KR" altLang="en-US" sz="1400" dirty="0"/>
              <a:t>텍스트 박스에서 </a:t>
            </a:r>
            <a:r>
              <a:rPr lang="en-US" altLang="ko-KR" sz="1400" dirty="0" smtClean="0"/>
              <a:t>PW</a:t>
            </a:r>
            <a:r>
              <a:rPr lang="ko-KR" altLang="en-US" sz="1400" dirty="0" smtClean="0"/>
              <a:t>를 </a:t>
            </a:r>
            <a:endParaRPr lang="en-US" altLang="ko-KR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</a:t>
            </a:r>
            <a:r>
              <a:rPr lang="ko-KR" altLang="en-US" sz="1400" dirty="0"/>
              <a:t>받는다</a:t>
            </a:r>
            <a:r>
              <a:rPr lang="en-US" altLang="ko-KR" sz="14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400" dirty="0" smtClean="0"/>
              <a:t>④ </a:t>
            </a:r>
            <a:r>
              <a:rPr lang="en-US" altLang="ko-KR" sz="1400" dirty="0" smtClean="0"/>
              <a:t>Login</a:t>
            </a:r>
            <a:endParaRPr lang="en-US" altLang="ko-KR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-</a:t>
            </a:r>
            <a:r>
              <a:rPr lang="ko-KR" altLang="en-US" sz="1400" dirty="0"/>
              <a:t>마우스 </a:t>
            </a:r>
            <a:r>
              <a:rPr lang="ko-KR" altLang="en-US" sz="1400" dirty="0" smtClean="0"/>
              <a:t>클릭 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확인 후</a:t>
            </a:r>
            <a:endParaRPr lang="en-US" altLang="ko-KR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 smtClean="0"/>
              <a:t>       ‘1.2.2’ </a:t>
            </a:r>
            <a:r>
              <a:rPr lang="ko-KR" altLang="en-US" sz="1400" dirty="0" smtClean="0"/>
              <a:t>화면으로 이동</a:t>
            </a:r>
            <a:endParaRPr lang="en-US" altLang="ko-KR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400" dirty="0"/>
              <a:t>⑤ </a:t>
            </a:r>
            <a:r>
              <a:rPr lang="en-US" altLang="ko-KR" sz="1400" dirty="0" smtClean="0"/>
              <a:t>ID / PW </a:t>
            </a:r>
            <a:r>
              <a:rPr lang="ko-KR" altLang="en-US" sz="1400" dirty="0" smtClean="0"/>
              <a:t>찾기</a:t>
            </a:r>
            <a:endParaRPr lang="en-US" altLang="ko-KR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 smtClean="0"/>
              <a:t>     -</a:t>
            </a:r>
            <a:r>
              <a:rPr lang="ko-KR" altLang="en-US" sz="1400" dirty="0" smtClean="0"/>
              <a:t>가입한 정보 중 이름과 </a:t>
            </a:r>
            <a:endParaRPr lang="en-US" altLang="ko-KR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휴대폰 번호로 조회</a:t>
            </a:r>
            <a:endParaRPr lang="en-US" altLang="ko-KR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400" dirty="0"/>
              <a:t>⑥ </a:t>
            </a:r>
            <a:r>
              <a:rPr lang="ko-KR" altLang="en-US" sz="1400" dirty="0" smtClean="0"/>
              <a:t>회원가입</a:t>
            </a:r>
            <a:endParaRPr lang="en-US" altLang="ko-KR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400" dirty="0"/>
              <a:t>     </a:t>
            </a:r>
            <a:r>
              <a:rPr lang="en-US" altLang="ko-KR" sz="1400" dirty="0" smtClean="0"/>
              <a:t>-ID/PW/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휴대폰 번호</a:t>
            </a:r>
            <a:endParaRPr lang="en-US" altLang="ko-KR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      </a:t>
            </a:r>
            <a:r>
              <a:rPr lang="ko-KR" altLang="en-US" sz="14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를 입력 받는다</a:t>
            </a:r>
            <a:r>
              <a:rPr lang="en-US" altLang="ko-KR" sz="14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400" dirty="0"/>
              <a:t>⑦ </a:t>
            </a:r>
            <a:r>
              <a:rPr lang="ko-KR" altLang="en-US" sz="1400" dirty="0" smtClean="0"/>
              <a:t>문의하기</a:t>
            </a:r>
            <a:endParaRPr lang="en-US" altLang="ko-KR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    -</a:t>
            </a:r>
            <a:r>
              <a:rPr lang="ko-KR" altLang="en-US" sz="14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설정된 이메일로 메일을</a:t>
            </a:r>
            <a:endParaRPr lang="en-US" altLang="ko-KR" sz="1400" dirty="0" smtClean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      </a:t>
            </a:r>
            <a:r>
              <a:rPr lang="ko-KR" altLang="en-US" sz="14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발송한다</a:t>
            </a:r>
            <a:r>
              <a:rPr lang="en-US" altLang="ko-KR" sz="14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.</a:t>
            </a:r>
            <a:endParaRPr lang="en-US" sz="14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0" name="Content"/>
          <p:cNvSpPr txBox="1">
            <a:spLocks/>
          </p:cNvSpPr>
          <p:nvPr>
            <p:custDataLst>
              <p:custData r:id="rId3"/>
            </p:custDataLst>
          </p:nvPr>
        </p:nvSpPr>
        <p:spPr>
          <a:xfrm>
            <a:off x="2806698" y="4662222"/>
            <a:ext cx="2182445" cy="269875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miter lim="800000"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PW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를 입력해주세요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.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1" name="Content"/>
          <p:cNvSpPr txBox="1"/>
          <p:nvPr>
            <p:custDataLst>
              <p:custData r:id="rId4"/>
            </p:custDataLst>
          </p:nvPr>
        </p:nvSpPr>
        <p:spPr>
          <a:xfrm>
            <a:off x="2326355" y="2028134"/>
            <a:ext cx="5025543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 PSP (Personal Start Page)</a:t>
            </a:r>
            <a:endParaRPr lang="en-US" sz="3200" dirty="0" smtClean="0">
              <a:solidFill>
                <a:schemeClr val="bg1">
                  <a:lumMod val="8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3" name="Content"/>
          <p:cNvSpPr/>
          <p:nvPr>
            <p:custDataLst>
              <p:custData r:id="rId5"/>
            </p:custDataLst>
          </p:nvPr>
        </p:nvSpPr>
        <p:spPr>
          <a:xfrm>
            <a:off x="5598125" y="4082518"/>
            <a:ext cx="1106592" cy="579704"/>
          </a:xfrm>
          <a:prstGeom prst="roundRect">
            <a:avLst/>
          </a:prstGeom>
          <a:gradFill>
            <a:gsLst>
              <a:gs pos="100000">
                <a:srgbClr val="FFC000">
                  <a:alpha val="90000"/>
                </a:srgbClr>
              </a:gs>
              <a:gs pos="13000">
                <a:schemeClr val="accent1">
                  <a:lumMod val="30000"/>
                  <a:lumOff val="70000"/>
                  <a:alpha val="90000"/>
                </a:schemeClr>
              </a:gs>
            </a:gsLst>
            <a:lin ang="5400000" scaled="1"/>
          </a:gra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Login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5" name="Callout"/>
          <p:cNvGrpSpPr/>
          <p:nvPr>
            <p:custDataLst>
              <p:custData r:id="rId6"/>
            </p:custDataLst>
          </p:nvPr>
        </p:nvGrpSpPr>
        <p:grpSpPr>
          <a:xfrm>
            <a:off x="2326354" y="1865293"/>
            <a:ext cx="320451" cy="319476"/>
            <a:chOff x="4283964" y="3147930"/>
            <a:chExt cx="320451" cy="319476"/>
          </a:xfrm>
        </p:grpSpPr>
        <p:sp>
          <p:nvSpPr>
            <p:cNvPr id="116" name="Circle"/>
            <p:cNvSpPr/>
            <p:nvPr>
              <p:custDataLst>
                <p:custData r:id="rId23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21" name="Callout"/>
          <p:cNvGrpSpPr/>
          <p:nvPr>
            <p:custDataLst>
              <p:custData r:id="rId7"/>
            </p:custDataLst>
          </p:nvPr>
        </p:nvGrpSpPr>
        <p:grpSpPr>
          <a:xfrm>
            <a:off x="2554296" y="4512245"/>
            <a:ext cx="320451" cy="319476"/>
            <a:chOff x="4283964" y="3147930"/>
            <a:chExt cx="320451" cy="319476"/>
          </a:xfrm>
        </p:grpSpPr>
        <p:sp>
          <p:nvSpPr>
            <p:cNvPr id="122" name="Circle"/>
            <p:cNvSpPr/>
            <p:nvPr>
              <p:custDataLst>
                <p:custData r:id="rId22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24" name="Callout"/>
          <p:cNvGrpSpPr/>
          <p:nvPr>
            <p:custDataLst>
              <p:custData r:id="rId8"/>
            </p:custDataLst>
          </p:nvPr>
        </p:nvGrpSpPr>
        <p:grpSpPr>
          <a:xfrm>
            <a:off x="5398173" y="3953798"/>
            <a:ext cx="320451" cy="319476"/>
            <a:chOff x="4283964" y="3147930"/>
            <a:chExt cx="320451" cy="319476"/>
          </a:xfrm>
        </p:grpSpPr>
        <p:sp>
          <p:nvSpPr>
            <p:cNvPr id="125" name="Circle"/>
            <p:cNvSpPr/>
            <p:nvPr>
              <p:custDataLst>
                <p:custData r:id="rId21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sp>
        <p:nvSpPr>
          <p:cNvPr id="134" name="Content"/>
          <p:cNvSpPr txBox="1">
            <a:spLocks/>
          </p:cNvSpPr>
          <p:nvPr>
            <p:custDataLst>
              <p:custData r:id="rId9"/>
            </p:custDataLst>
          </p:nvPr>
        </p:nvSpPr>
        <p:spPr>
          <a:xfrm>
            <a:off x="2806698" y="4120931"/>
            <a:ext cx="2182445" cy="269875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miter lim="800000"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ID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를 입력해주세요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.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8" name="Callout"/>
          <p:cNvGrpSpPr/>
          <p:nvPr>
            <p:custDataLst>
              <p:custData r:id="rId10"/>
            </p:custDataLst>
          </p:nvPr>
        </p:nvGrpSpPr>
        <p:grpSpPr>
          <a:xfrm>
            <a:off x="2554298" y="3936393"/>
            <a:ext cx="320451" cy="319476"/>
            <a:chOff x="4283964" y="3147930"/>
            <a:chExt cx="320451" cy="319476"/>
          </a:xfrm>
        </p:grpSpPr>
        <p:sp>
          <p:nvSpPr>
            <p:cNvPr id="119" name="Circle"/>
            <p:cNvSpPr/>
            <p:nvPr>
              <p:custDataLst>
                <p:custData r:id="rId2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sp>
        <p:nvSpPr>
          <p:cNvPr id="135" name="Content"/>
          <p:cNvSpPr/>
          <p:nvPr>
            <p:custDataLst>
              <p:custData r:id="rId11"/>
            </p:custDataLst>
          </p:nvPr>
        </p:nvSpPr>
        <p:spPr>
          <a:xfrm>
            <a:off x="5598125" y="4739813"/>
            <a:ext cx="1106592" cy="228600"/>
          </a:xfrm>
          <a:prstGeom prst="roundRect">
            <a:avLst/>
          </a:prstGeom>
          <a:gradFill>
            <a:gsLst>
              <a:gs pos="0">
                <a:schemeClr val="accent1">
                  <a:alpha val="90000"/>
                  <a:lumMod val="0"/>
                  <a:lumOff val="100000"/>
                </a:schemeClr>
              </a:gs>
              <a:gs pos="46000">
                <a:schemeClr val="accent1">
                  <a:lumMod val="50000"/>
                  <a:lumOff val="50000"/>
                  <a:alpha val="88000"/>
                </a:schemeClr>
              </a:gs>
            </a:gsLst>
            <a:lin ang="5400000" scaled="1"/>
          </a:gra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ID / PW </a:t>
            </a:r>
            <a:r>
              <a:rPr lang="ko-KR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찾기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6" name="Content"/>
          <p:cNvSpPr/>
          <p:nvPr>
            <p:custDataLst>
              <p:custData r:id="rId12"/>
            </p:custDataLst>
          </p:nvPr>
        </p:nvSpPr>
        <p:spPr>
          <a:xfrm>
            <a:off x="2806698" y="5040568"/>
            <a:ext cx="3898018" cy="325890"/>
          </a:xfrm>
          <a:prstGeom prst="roundRect">
            <a:avLst/>
          </a:prstGeom>
          <a:gradFill>
            <a:gsLst>
              <a:gs pos="0">
                <a:schemeClr val="accent1">
                  <a:alpha val="90000"/>
                  <a:lumMod val="0"/>
                  <a:lumOff val="100000"/>
                </a:schemeClr>
              </a:gs>
              <a:gs pos="58000">
                <a:schemeClr val="bg1">
                  <a:lumMod val="65000"/>
                  <a:alpha val="98000"/>
                </a:schemeClr>
              </a:gs>
            </a:gsLst>
            <a:lin ang="5400000" scaled="1"/>
          </a:gra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20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회원가입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46" name="Callout"/>
          <p:cNvGrpSpPr/>
          <p:nvPr>
            <p:custDataLst>
              <p:custData r:id="rId13"/>
            </p:custDataLst>
          </p:nvPr>
        </p:nvGrpSpPr>
        <p:grpSpPr>
          <a:xfrm>
            <a:off x="5377651" y="4530899"/>
            <a:ext cx="320451" cy="319476"/>
            <a:chOff x="4283964" y="3147930"/>
            <a:chExt cx="320451" cy="319476"/>
          </a:xfrm>
        </p:grpSpPr>
        <p:sp>
          <p:nvSpPr>
            <p:cNvPr id="147" name="Circle"/>
            <p:cNvSpPr/>
            <p:nvPr>
              <p:custDataLst>
                <p:custData r:id="rId1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en-US" sz="1200" dirty="0"/>
            </a:p>
          </p:txBody>
        </p:sp>
      </p:grpSp>
      <p:grpSp>
        <p:nvGrpSpPr>
          <p:cNvPr id="149" name="Callout"/>
          <p:cNvGrpSpPr/>
          <p:nvPr>
            <p:custDataLst>
              <p:custData r:id="rId14"/>
            </p:custDataLst>
          </p:nvPr>
        </p:nvGrpSpPr>
        <p:grpSpPr>
          <a:xfrm>
            <a:off x="2584500" y="4963460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1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6</a:t>
              </a:r>
              <a:endParaRPr lang="en-US" sz="1200" dirty="0"/>
            </a:p>
          </p:txBody>
        </p:sp>
      </p:grpSp>
      <p:sp>
        <p:nvSpPr>
          <p:cNvPr id="155" name="Content"/>
          <p:cNvSpPr txBox="1"/>
          <p:nvPr>
            <p:custDataLst>
              <p:custData r:id="rId15"/>
            </p:custDataLst>
          </p:nvPr>
        </p:nvSpPr>
        <p:spPr>
          <a:xfrm>
            <a:off x="8588757" y="6226835"/>
            <a:ext cx="8002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ko-KR" altLang="en-US" sz="1200" b="1" u="sng" dirty="0" smtClean="0">
                <a:solidFill>
                  <a:srgbClr val="0000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문의하기</a:t>
            </a:r>
            <a:endParaRPr lang="en-US" sz="1200" b="1" u="sng" dirty="0" smtClean="0">
              <a:solidFill>
                <a:srgbClr val="0000FF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6" name="Callout"/>
          <p:cNvGrpSpPr/>
          <p:nvPr>
            <p:custDataLst>
              <p:custData r:id="rId16"/>
            </p:custDataLst>
          </p:nvPr>
        </p:nvGrpSpPr>
        <p:grpSpPr>
          <a:xfrm>
            <a:off x="8368283" y="6138191"/>
            <a:ext cx="320451" cy="319476"/>
            <a:chOff x="4283964" y="3147930"/>
            <a:chExt cx="320451" cy="319476"/>
          </a:xfrm>
        </p:grpSpPr>
        <p:sp>
          <p:nvSpPr>
            <p:cNvPr id="157" name="Circle"/>
            <p:cNvSpPr/>
            <p:nvPr>
              <p:custDataLst>
                <p:custData r:id="rId1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8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7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604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WebBrowser"/>
          <p:cNvGrpSpPr/>
          <p:nvPr>
            <p:custDataLst>
              <p:custData r:id="rId1"/>
            </p:custDataLst>
          </p:nvPr>
        </p:nvGrpSpPr>
        <p:grpSpPr>
          <a:xfrm>
            <a:off x="71919" y="472611"/>
            <a:ext cx="9534418" cy="6278742"/>
            <a:chOff x="0" y="0"/>
            <a:chExt cx="9144000" cy="6858000"/>
          </a:xfrm>
        </p:grpSpPr>
        <p:sp>
          <p:nvSpPr>
            <p:cNvPr id="42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3" name="WindowTitle"/>
            <p:cNvSpPr txBox="1"/>
            <p:nvPr/>
          </p:nvSpPr>
          <p:spPr>
            <a:xfrm>
              <a:off x="22515" y="13600"/>
              <a:ext cx="687119" cy="248316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altLang="ko-KR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TTP’s Page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4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5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6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5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http://www.PersonalSP.com</a:t>
                </a:r>
                <a:r>
                  <a:rPr lang="en-US" sz="1200" kern="0" dirty="0" smtClean="0">
                    <a:solidFill>
                      <a:schemeClr val="bg2">
                        <a:lumMod val="75000"/>
                      </a:schemeClr>
                    </a:solidFill>
                    <a:latin typeface="Segoe UI"/>
                  </a:rPr>
                  <a:t>/TTP</a:t>
                </a:r>
                <a:endParaRPr lang="en-US" sz="1200" kern="0" dirty="0">
                  <a:solidFill>
                    <a:schemeClr val="bg2">
                      <a:lumMod val="75000"/>
                    </a:schemeClr>
                  </a:solidFill>
                  <a:latin typeface="Segoe UI"/>
                </a:endParaRPr>
              </a:p>
            </p:txBody>
          </p:sp>
          <p:grpSp>
            <p:nvGrpSpPr>
              <p:cNvPr id="5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5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4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4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4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5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5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61"/>
          <a:stretch/>
        </p:blipFill>
        <p:spPr>
          <a:xfrm>
            <a:off x="151236" y="1088637"/>
            <a:ext cx="9375647" cy="5584703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2.1.2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구현 화면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 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①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Top</a:t>
            </a:r>
            <a:r>
              <a:rPr lang="ko-KR" altLang="en-US" sz="1000" dirty="0" smtClean="0"/>
              <a:t>메뉴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-’</a:t>
            </a:r>
            <a:r>
              <a:rPr lang="ko-KR" altLang="en-US" sz="1000" dirty="0" smtClean="0"/>
              <a:t>내 정보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와 백업 버튼으로 구성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② </a:t>
            </a:r>
            <a:r>
              <a:rPr lang="ko-KR" altLang="en-US" sz="1000" dirty="0" err="1" smtClean="0"/>
              <a:t>검색바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-</a:t>
            </a:r>
            <a:r>
              <a:rPr lang="ko-KR" altLang="en-US" sz="1000" dirty="0" smtClean="0"/>
              <a:t>리스트 박스에서 엔진을 선택해서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</a:t>
            </a:r>
            <a:r>
              <a:rPr lang="ko-KR" altLang="en-US" sz="1000" dirty="0" smtClean="0"/>
              <a:t>검색을 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③ </a:t>
            </a:r>
            <a:r>
              <a:rPr lang="ko-KR" altLang="en-US" sz="1000" dirty="0"/>
              <a:t>지도 </a:t>
            </a:r>
            <a:r>
              <a:rPr lang="en-US" altLang="ko-KR" sz="1000" dirty="0"/>
              <a:t>(</a:t>
            </a:r>
            <a:r>
              <a:rPr lang="ko-KR" altLang="en-US" sz="1000" dirty="0"/>
              <a:t>엔진에 따라 제공</a:t>
            </a:r>
            <a:r>
              <a:rPr lang="en-US" altLang="ko-KR" sz="10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-</a:t>
            </a:r>
            <a:r>
              <a:rPr lang="ko-KR" altLang="en-US" sz="1000" dirty="0"/>
              <a:t>마우스 클릭 후</a:t>
            </a:r>
            <a:r>
              <a:rPr lang="en-US" altLang="ko-KR" sz="1000" dirty="0"/>
              <a:t>, </a:t>
            </a:r>
            <a:r>
              <a:rPr lang="ko-KR" altLang="en-US" sz="1000" dirty="0"/>
              <a:t>②에 검색을 하면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 </a:t>
            </a:r>
            <a:r>
              <a:rPr lang="ko-KR" altLang="en-US" sz="1000" dirty="0"/>
              <a:t>지도로 검색한다</a:t>
            </a:r>
            <a:r>
              <a:rPr lang="en-US" altLang="ko-KR" sz="1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④ 이미지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엔진에 따라 제공</a:t>
            </a:r>
            <a:r>
              <a:rPr lang="en-US" altLang="ko-KR" sz="1000" dirty="0" smtClean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</a:t>
            </a:r>
            <a:r>
              <a:rPr lang="en-US" altLang="ko-KR" sz="1000" dirty="0"/>
              <a:t>-</a:t>
            </a:r>
            <a:r>
              <a:rPr lang="ko-KR" altLang="en-US" sz="1000" dirty="0"/>
              <a:t>마우스 클릭 후</a:t>
            </a:r>
            <a:r>
              <a:rPr lang="en-US" altLang="ko-KR" sz="1000" dirty="0"/>
              <a:t>, </a:t>
            </a:r>
            <a:r>
              <a:rPr lang="ko-KR" altLang="en-US" sz="1000" dirty="0"/>
              <a:t>②에 검색을 하면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     </a:t>
            </a:r>
            <a:r>
              <a:rPr lang="ko-KR" altLang="en-US" sz="1000" dirty="0"/>
              <a:t>이미지 조건으로 검색한다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⑤ 큰 제목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-</a:t>
            </a:r>
            <a:r>
              <a:rPr lang="ko-KR" altLang="en-US" sz="1000" dirty="0" smtClean="0"/>
              <a:t>기본 설정은 </a:t>
            </a:r>
            <a:r>
              <a:rPr lang="en-US" altLang="ko-KR" sz="1000" dirty="0" smtClean="0"/>
              <a:t>”</a:t>
            </a:r>
            <a:r>
              <a:rPr lang="ko-KR" altLang="en-US" sz="1000" dirty="0" smtClean="0"/>
              <a:t>회원 아이디</a:t>
            </a:r>
            <a:r>
              <a:rPr lang="en-US" altLang="ko-KR" sz="1000" dirty="0" smtClean="0"/>
              <a:t>’s Page”</a:t>
            </a:r>
            <a:r>
              <a:rPr lang="ko-KR" altLang="en-US" sz="1000" dirty="0" smtClean="0"/>
              <a:t>로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구성한다</a:t>
            </a:r>
            <a:r>
              <a:rPr lang="en-US" altLang="ko-KR" sz="1000" dirty="0" smtClean="0"/>
              <a:t>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 ( </a:t>
            </a:r>
            <a:r>
              <a:rPr lang="ko-KR" altLang="en-US" sz="1000" dirty="0" err="1" smtClean="0"/>
              <a:t>비로그인</a:t>
            </a:r>
            <a:r>
              <a:rPr lang="ko-KR" altLang="en-US" sz="1000" dirty="0" smtClean="0"/>
              <a:t> 시</a:t>
            </a:r>
            <a:r>
              <a:rPr lang="en-US" altLang="ko-KR" sz="1000" dirty="0" smtClean="0"/>
              <a:t>, “</a:t>
            </a:r>
            <a:r>
              <a:rPr lang="en-US" altLang="ko-KR" sz="1000" dirty="0" err="1" smtClean="0"/>
              <a:t>PS.Page</a:t>
            </a:r>
            <a:r>
              <a:rPr lang="en-US" altLang="ko-KR" sz="1000" dirty="0" smtClean="0"/>
              <a:t>”</a:t>
            </a:r>
            <a:r>
              <a:rPr lang="ko-KR" altLang="en-US" sz="1000" dirty="0" smtClean="0"/>
              <a:t>로 표시</a:t>
            </a:r>
            <a:r>
              <a:rPr lang="en-US" altLang="ko-KR" sz="1000" dirty="0" smtClean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⑥ 큰 제목 변경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-</a:t>
            </a:r>
            <a:r>
              <a:rPr lang="ko-KR" altLang="en-US" sz="1000" dirty="0" smtClean="0"/>
              <a:t>큰 제목을 바꾸어 준다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⑦ </a:t>
            </a:r>
            <a:r>
              <a:rPr lang="ko-KR" altLang="en-US" sz="1000" dirty="0" err="1" smtClean="0"/>
              <a:t>배경사진</a:t>
            </a:r>
            <a:r>
              <a:rPr lang="ko-KR" altLang="en-US" sz="1000" dirty="0" smtClean="0"/>
              <a:t> 설정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-</a:t>
            </a:r>
            <a:r>
              <a:rPr lang="ko-KR" altLang="en-US" sz="1000" dirty="0" smtClean="0"/>
              <a:t>로컬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이미지 제공 사이트 중 선택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( </a:t>
            </a:r>
            <a:r>
              <a:rPr lang="ko-KR" altLang="en-US" sz="1000" dirty="0" smtClean="0"/>
              <a:t>랜덤 기능은 체크를 통해 선택</a:t>
            </a:r>
            <a:r>
              <a:rPr lang="en-US" altLang="ko-KR" sz="1000" dirty="0" smtClean="0"/>
              <a:t>.)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⑧ </a:t>
            </a:r>
            <a:r>
              <a:rPr lang="ko-KR" altLang="en-US" sz="1000" dirty="0" err="1" smtClean="0"/>
              <a:t>배치구성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     </a:t>
            </a:r>
            <a:r>
              <a:rPr lang="en-US" altLang="ko-KR" sz="1000" dirty="0" smtClean="0"/>
              <a:t>-</a:t>
            </a:r>
            <a:r>
              <a:rPr lang="ko-KR" altLang="en-US" sz="1000" dirty="0" smtClean="0"/>
              <a:t>클릭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위젯 배치 변경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위젯 크기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</a:t>
            </a:r>
            <a:r>
              <a:rPr lang="ko-KR" altLang="en-US" sz="1000" dirty="0" smtClean="0"/>
              <a:t> 변경으로 설정을 변경한다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/>
              <a:t>크기와 배치에 따라</a:t>
            </a:r>
            <a:r>
              <a:rPr lang="en-US" altLang="ko-KR" sz="1000" dirty="0"/>
              <a:t>, </a:t>
            </a:r>
            <a:r>
              <a:rPr lang="ko-KR" altLang="en-US" sz="1000" dirty="0"/>
              <a:t>표시할 </a:t>
            </a:r>
            <a:r>
              <a:rPr lang="ko-KR" altLang="en-US" sz="1000" dirty="0" smtClean="0"/>
              <a:t>위젯의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수를 결정한다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⑨ </a:t>
            </a:r>
            <a:r>
              <a:rPr lang="ko-KR" altLang="en-US" sz="1000" dirty="0"/>
              <a:t>공지사항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</a:t>
            </a:r>
            <a:r>
              <a:rPr lang="ko-KR" altLang="en-US" sz="1000" dirty="0" smtClean="0"/>
              <a:t>수정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개선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추가에 대한 글을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작성한다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⑩ </a:t>
            </a:r>
            <a:r>
              <a:rPr lang="ko-KR" altLang="en-US" sz="1000" dirty="0"/>
              <a:t>건의 게시판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</a:t>
            </a:r>
            <a:r>
              <a:rPr lang="ko-KR" altLang="en-US" sz="1000" dirty="0" smtClean="0"/>
              <a:t>이용 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불만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불편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오류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개선 등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건의할 글을 작성한다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⑪ </a:t>
            </a:r>
            <a:r>
              <a:rPr lang="ko-KR" altLang="en-US" sz="1000" dirty="0"/>
              <a:t>자유 게시판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 smtClean="0"/>
              <a:t>     -</a:t>
            </a:r>
            <a:r>
              <a:rPr lang="ko-KR" altLang="en-US" sz="1000" dirty="0" smtClean="0"/>
              <a:t>사용자들 간에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임의의 위젯을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      만들어 제공하거나 소통하는 글을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작성한다</a:t>
            </a:r>
            <a:r>
              <a:rPr lang="en-US" altLang="ko-KR" sz="1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⑫ </a:t>
            </a:r>
            <a:r>
              <a:rPr lang="ko-KR" altLang="en-US" sz="1000" dirty="0"/>
              <a:t>추가 </a:t>
            </a:r>
            <a:r>
              <a:rPr lang="ko-KR" altLang="en-US" sz="1000" dirty="0" smtClean="0"/>
              <a:t>위젯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-</a:t>
            </a:r>
            <a:r>
              <a:rPr lang="ko-KR" altLang="en-US" sz="1000" dirty="0" smtClean="0"/>
              <a:t>사용할 수 있는 위젯의 목록을 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표시한다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000" dirty="0" smtClean="0"/>
              <a:t>⑬ 위젯 배치</a:t>
            </a:r>
            <a:endParaRPr lang="en-US" altLang="ko-KR" sz="1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000" dirty="0"/>
              <a:t> </a:t>
            </a:r>
            <a:r>
              <a:rPr lang="en-US" altLang="ko-KR" sz="1000" dirty="0" smtClean="0"/>
              <a:t>    -</a:t>
            </a:r>
            <a:r>
              <a:rPr lang="ko-KR" altLang="en-US" sz="1000" dirty="0" smtClean="0"/>
              <a:t>위젯을 추가한다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grpSp>
        <p:nvGrpSpPr>
          <p:cNvPr id="102" name="그룹 101"/>
          <p:cNvGrpSpPr/>
          <p:nvPr/>
        </p:nvGrpSpPr>
        <p:grpSpPr>
          <a:xfrm>
            <a:off x="328918" y="1147132"/>
            <a:ext cx="9082439" cy="5375282"/>
            <a:chOff x="1283743" y="1020348"/>
            <a:chExt cx="9548221" cy="5650948"/>
          </a:xfrm>
        </p:grpSpPr>
        <p:cxnSp>
          <p:nvCxnSpPr>
            <p:cNvPr id="103" name="직선 연결선 102"/>
            <p:cNvCxnSpPr/>
            <p:nvPr/>
          </p:nvCxnSpPr>
          <p:spPr>
            <a:xfrm>
              <a:off x="1379403" y="1842732"/>
              <a:ext cx="93872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2690010" y="1920514"/>
              <a:ext cx="0" cy="4595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직사각형 104"/>
            <p:cNvSpPr/>
            <p:nvPr/>
          </p:nvSpPr>
          <p:spPr>
            <a:xfrm>
              <a:off x="1547559" y="1329081"/>
              <a:ext cx="2605750" cy="395375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TTP’s </a:t>
              </a:r>
              <a:r>
                <a:rPr lang="en-US" altLang="ko-KR" sz="20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Page</a:t>
              </a: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3130551" y="4411946"/>
              <a:ext cx="1328934" cy="175399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십자형 106"/>
            <p:cNvSpPr/>
            <p:nvPr/>
          </p:nvSpPr>
          <p:spPr>
            <a:xfrm>
              <a:off x="3479068" y="4927228"/>
              <a:ext cx="705148" cy="690804"/>
            </a:xfrm>
            <a:prstGeom prst="plus">
              <a:avLst>
                <a:gd name="adj" fmla="val 4605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5156521" y="4411946"/>
              <a:ext cx="1328934" cy="175399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십자형 108"/>
            <p:cNvSpPr/>
            <p:nvPr/>
          </p:nvSpPr>
          <p:spPr>
            <a:xfrm>
              <a:off x="5505038" y="4927228"/>
              <a:ext cx="705148" cy="690804"/>
            </a:xfrm>
            <a:prstGeom prst="plus">
              <a:avLst>
                <a:gd name="adj" fmla="val 4605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7127120" y="4411946"/>
              <a:ext cx="1328934" cy="175399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십자형 110"/>
            <p:cNvSpPr/>
            <p:nvPr/>
          </p:nvSpPr>
          <p:spPr>
            <a:xfrm>
              <a:off x="7475637" y="4927227"/>
              <a:ext cx="705148" cy="690804"/>
            </a:xfrm>
            <a:prstGeom prst="plus">
              <a:avLst>
                <a:gd name="adj" fmla="val 4605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9097719" y="4411946"/>
              <a:ext cx="1328934" cy="175399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십자형 112"/>
            <p:cNvSpPr/>
            <p:nvPr/>
          </p:nvSpPr>
          <p:spPr>
            <a:xfrm>
              <a:off x="9446236" y="4927227"/>
              <a:ext cx="705148" cy="690804"/>
            </a:xfrm>
            <a:prstGeom prst="plus">
              <a:avLst>
                <a:gd name="adj" fmla="val 4605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628020" y="1919033"/>
              <a:ext cx="797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&lt;</a:t>
              </a:r>
              <a:r>
                <a:rPr lang="ko-KR" altLang="en-US" sz="1400" dirty="0" smtClean="0"/>
                <a:t>설정</a:t>
              </a:r>
              <a:r>
                <a:rPr lang="en-US" altLang="ko-KR" sz="1400" dirty="0" smtClean="0"/>
                <a:t>&gt;</a:t>
              </a:r>
              <a:endParaRPr lang="ko-KR" altLang="en-US" sz="14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420270" y="4254842"/>
              <a:ext cx="11587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&lt;</a:t>
              </a:r>
              <a:r>
                <a:rPr lang="ko-KR" altLang="en-US" sz="1400" dirty="0" err="1" smtClean="0"/>
                <a:t>추가위젯</a:t>
              </a:r>
              <a:r>
                <a:rPr lang="en-US" altLang="ko-KR" sz="1400" dirty="0" smtClean="0"/>
                <a:t>&gt;</a:t>
              </a:r>
              <a:endParaRPr lang="ko-KR" altLang="en-US" sz="14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294265" y="2265042"/>
              <a:ext cx="1267616" cy="1844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900" dirty="0" smtClean="0">
                  <a:solidFill>
                    <a:schemeClr val="bg1"/>
                  </a:solidFill>
                </a:rPr>
                <a:t>큰 제목 변경</a:t>
              </a:r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900" dirty="0" err="1" smtClean="0">
                  <a:solidFill>
                    <a:schemeClr val="bg1"/>
                  </a:solidFill>
                </a:rPr>
                <a:t>배경사진</a:t>
              </a:r>
              <a:r>
                <a:rPr lang="ko-KR" altLang="en-US" sz="900" dirty="0" smtClean="0">
                  <a:solidFill>
                    <a:schemeClr val="bg1"/>
                  </a:solidFill>
                </a:rPr>
                <a:t> 설정</a:t>
              </a:r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900" dirty="0" err="1" smtClean="0">
                  <a:solidFill>
                    <a:schemeClr val="bg1"/>
                  </a:solidFill>
                </a:rPr>
                <a:t>배치구성</a:t>
              </a:r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9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900" dirty="0" smtClean="0">
                  <a:solidFill>
                    <a:schemeClr val="bg1"/>
                  </a:solidFill>
                </a:rPr>
                <a:t>공지사항</a:t>
              </a:r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9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900" dirty="0" smtClean="0">
                  <a:solidFill>
                    <a:schemeClr val="bg1"/>
                  </a:solidFill>
                </a:rPr>
                <a:t>건의 게시판</a:t>
              </a:r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9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900" dirty="0" smtClean="0">
                  <a:solidFill>
                    <a:schemeClr val="bg1"/>
                  </a:solidFill>
                </a:rPr>
                <a:t>자유 게시판</a:t>
              </a:r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900" dirty="0" smtClean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333351" y="4637666"/>
              <a:ext cx="1205779" cy="1892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900" dirty="0" smtClean="0">
                  <a:solidFill>
                    <a:schemeClr val="bg1"/>
                  </a:solidFill>
                </a:rPr>
                <a:t>SNS</a:t>
              </a:r>
              <a:r>
                <a:rPr lang="ko-KR" altLang="en-US" sz="900" dirty="0" err="1" smtClean="0">
                  <a:solidFill>
                    <a:schemeClr val="bg1"/>
                  </a:solidFill>
                </a:rPr>
                <a:t>게시글</a:t>
              </a:r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900" dirty="0" err="1" smtClean="0">
                  <a:solidFill>
                    <a:schemeClr val="bg1"/>
                  </a:solidFill>
                </a:rPr>
                <a:t>즐겨찾기</a:t>
              </a:r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900" dirty="0" smtClean="0">
                  <a:solidFill>
                    <a:schemeClr val="bg1"/>
                  </a:solidFill>
                </a:rPr>
                <a:t>실시간 </a:t>
              </a:r>
              <a:r>
                <a:rPr lang="ko-KR" altLang="en-US" sz="900" dirty="0" err="1" smtClean="0">
                  <a:solidFill>
                    <a:schemeClr val="bg1"/>
                  </a:solidFill>
                </a:rPr>
                <a:t>검색어</a:t>
              </a:r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900" dirty="0" smtClean="0">
                  <a:solidFill>
                    <a:schemeClr val="bg1"/>
                  </a:solidFill>
                </a:rPr>
                <a:t>메모</a:t>
              </a:r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900" dirty="0" smtClean="0">
                  <a:solidFill>
                    <a:schemeClr val="bg1"/>
                  </a:solidFill>
                </a:rPr>
                <a:t>날씨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900" dirty="0" smtClean="0">
                  <a:solidFill>
                    <a:schemeClr val="bg1"/>
                  </a:solidFill>
                </a:rPr>
                <a:t>뉴스</a:t>
              </a:r>
              <a:endParaRPr lang="en-US" altLang="ko-KR" sz="900" dirty="0" smtClean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9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900" dirty="0" err="1" smtClean="0">
                  <a:solidFill>
                    <a:schemeClr val="bg1"/>
                  </a:solidFill>
                </a:rPr>
                <a:t>메일함</a:t>
              </a:r>
              <a:endParaRPr lang="en-US" altLang="ko-KR" sz="9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8" name="순서도: 대체 처리 117"/>
            <p:cNvSpPr/>
            <p:nvPr/>
          </p:nvSpPr>
          <p:spPr>
            <a:xfrm>
              <a:off x="7105539" y="1502968"/>
              <a:ext cx="3661079" cy="248162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130552" y="2158747"/>
              <a:ext cx="1328934" cy="175399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십자형 119"/>
            <p:cNvSpPr/>
            <p:nvPr/>
          </p:nvSpPr>
          <p:spPr>
            <a:xfrm>
              <a:off x="3479070" y="2674030"/>
              <a:ext cx="705148" cy="690804"/>
            </a:xfrm>
            <a:prstGeom prst="plus">
              <a:avLst>
                <a:gd name="adj" fmla="val 4605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5156522" y="2158747"/>
              <a:ext cx="1328934" cy="175399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십자형 121"/>
            <p:cNvSpPr/>
            <p:nvPr/>
          </p:nvSpPr>
          <p:spPr>
            <a:xfrm>
              <a:off x="5505040" y="2674030"/>
              <a:ext cx="705148" cy="690804"/>
            </a:xfrm>
            <a:prstGeom prst="plus">
              <a:avLst>
                <a:gd name="adj" fmla="val 4605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7127121" y="2158747"/>
              <a:ext cx="1328934" cy="175399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십자형 123"/>
            <p:cNvSpPr/>
            <p:nvPr/>
          </p:nvSpPr>
          <p:spPr>
            <a:xfrm>
              <a:off x="7475638" y="2674029"/>
              <a:ext cx="705148" cy="690804"/>
            </a:xfrm>
            <a:prstGeom prst="plus">
              <a:avLst>
                <a:gd name="adj" fmla="val 4605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9097719" y="2158747"/>
              <a:ext cx="1328934" cy="175399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십자형 125"/>
            <p:cNvSpPr/>
            <p:nvPr/>
          </p:nvSpPr>
          <p:spPr>
            <a:xfrm>
              <a:off x="9446236" y="2674028"/>
              <a:ext cx="705148" cy="690804"/>
            </a:xfrm>
            <a:prstGeom prst="plus">
              <a:avLst>
                <a:gd name="adj" fmla="val 4605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Background"/>
            <p:cNvSpPr/>
            <p:nvPr/>
          </p:nvSpPr>
          <p:spPr>
            <a:xfrm>
              <a:off x="2506147" y="4637666"/>
              <a:ext cx="154555" cy="203363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28" name="Slider"/>
            <p:cNvSpPr/>
            <p:nvPr/>
          </p:nvSpPr>
          <p:spPr>
            <a:xfrm>
              <a:off x="2506147" y="4808346"/>
              <a:ext cx="154555" cy="197845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29" name="UpArrow"/>
            <p:cNvSpPr/>
            <p:nvPr/>
          </p:nvSpPr>
          <p:spPr>
            <a:xfrm>
              <a:off x="2550582" y="4654287"/>
              <a:ext cx="66847" cy="36541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30" name="DownArrow"/>
            <p:cNvSpPr/>
            <p:nvPr/>
          </p:nvSpPr>
          <p:spPr>
            <a:xfrm rot="10800000">
              <a:off x="2550582" y="6620454"/>
              <a:ext cx="66847" cy="36541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Freeform 93"/>
            <p:cNvSpPr>
              <a:spLocks/>
            </p:cNvSpPr>
            <p:nvPr>
              <p:custDataLst>
                <p:custData r:id="rId28"/>
                <p:custData r:id="rId29"/>
              </p:custDataLst>
            </p:nvPr>
          </p:nvSpPr>
          <p:spPr bwMode="black">
            <a:xfrm>
              <a:off x="1296931" y="4326906"/>
              <a:ext cx="200757" cy="197289"/>
            </a:xfrm>
            <a:custGeom>
              <a:avLst/>
              <a:gdLst>
                <a:gd name="T0" fmla="*/ 71 w 121"/>
                <a:gd name="T1" fmla="*/ 119 h 119"/>
                <a:gd name="T2" fmla="*/ 50 w 121"/>
                <a:gd name="T3" fmla="*/ 119 h 119"/>
                <a:gd name="T4" fmla="*/ 50 w 121"/>
                <a:gd name="T5" fmla="*/ 71 h 119"/>
                <a:gd name="T6" fmla="*/ 0 w 121"/>
                <a:gd name="T7" fmla="*/ 71 h 119"/>
                <a:gd name="T8" fmla="*/ 0 w 121"/>
                <a:gd name="T9" fmla="*/ 49 h 119"/>
                <a:gd name="T10" fmla="*/ 50 w 121"/>
                <a:gd name="T11" fmla="*/ 49 h 119"/>
                <a:gd name="T12" fmla="*/ 50 w 121"/>
                <a:gd name="T13" fmla="*/ 0 h 119"/>
                <a:gd name="T14" fmla="*/ 71 w 121"/>
                <a:gd name="T15" fmla="*/ 0 h 119"/>
                <a:gd name="T16" fmla="*/ 71 w 121"/>
                <a:gd name="T17" fmla="*/ 49 h 119"/>
                <a:gd name="T18" fmla="*/ 121 w 121"/>
                <a:gd name="T19" fmla="*/ 49 h 119"/>
                <a:gd name="T20" fmla="*/ 121 w 121"/>
                <a:gd name="T21" fmla="*/ 71 h 119"/>
                <a:gd name="T22" fmla="*/ 71 w 121"/>
                <a:gd name="T23" fmla="*/ 71 h 119"/>
                <a:gd name="T24" fmla="*/ 71 w 121"/>
                <a:gd name="T2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19">
                  <a:moveTo>
                    <a:pt x="71" y="119"/>
                  </a:moveTo>
                  <a:lnTo>
                    <a:pt x="50" y="119"/>
                  </a:lnTo>
                  <a:lnTo>
                    <a:pt x="50" y="71"/>
                  </a:lnTo>
                  <a:lnTo>
                    <a:pt x="0" y="71"/>
                  </a:lnTo>
                  <a:lnTo>
                    <a:pt x="0" y="49"/>
                  </a:lnTo>
                  <a:lnTo>
                    <a:pt x="50" y="49"/>
                  </a:lnTo>
                  <a:lnTo>
                    <a:pt x="50" y="0"/>
                  </a:lnTo>
                  <a:lnTo>
                    <a:pt x="71" y="0"/>
                  </a:lnTo>
                  <a:lnTo>
                    <a:pt x="71" y="49"/>
                  </a:lnTo>
                  <a:lnTo>
                    <a:pt x="121" y="49"/>
                  </a:lnTo>
                  <a:lnTo>
                    <a:pt x="121" y="71"/>
                  </a:lnTo>
                  <a:lnTo>
                    <a:pt x="71" y="71"/>
                  </a:lnTo>
                  <a:lnTo>
                    <a:pt x="71" y="1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04"/>
            <p:cNvSpPr>
              <a:spLocks noEditPoints="1"/>
            </p:cNvSpPr>
            <p:nvPr>
              <p:custDataLst>
                <p:custData r:id="rId30"/>
                <p:custData r:id="rId31"/>
              </p:custDataLst>
            </p:nvPr>
          </p:nvSpPr>
          <p:spPr bwMode="black">
            <a:xfrm>
              <a:off x="1283743" y="1948659"/>
              <a:ext cx="239503" cy="239324"/>
            </a:xfrm>
            <a:custGeom>
              <a:avLst/>
              <a:gdLst>
                <a:gd name="T0" fmla="*/ 37 w 61"/>
                <a:gd name="T1" fmla="*/ 43 h 61"/>
                <a:gd name="T2" fmla="*/ 18 w 61"/>
                <a:gd name="T3" fmla="*/ 37 h 61"/>
                <a:gd name="T4" fmla="*/ 24 w 61"/>
                <a:gd name="T5" fmla="*/ 18 h 61"/>
                <a:gd name="T6" fmla="*/ 43 w 61"/>
                <a:gd name="T7" fmla="*/ 24 h 61"/>
                <a:gd name="T8" fmla="*/ 37 w 61"/>
                <a:gd name="T9" fmla="*/ 43 h 61"/>
                <a:gd name="T10" fmla="*/ 61 w 61"/>
                <a:gd name="T11" fmla="*/ 28 h 61"/>
                <a:gd name="T12" fmla="*/ 58 w 61"/>
                <a:gd name="T13" fmla="*/ 18 h 61"/>
                <a:gd name="T14" fmla="*/ 50 w 61"/>
                <a:gd name="T15" fmla="*/ 19 h 61"/>
                <a:gd name="T16" fmla="*/ 47 w 61"/>
                <a:gd name="T17" fmla="*/ 15 h 61"/>
                <a:gd name="T18" fmla="*/ 50 w 61"/>
                <a:gd name="T19" fmla="*/ 7 h 61"/>
                <a:gd name="T20" fmla="*/ 41 w 61"/>
                <a:gd name="T21" fmla="*/ 2 h 61"/>
                <a:gd name="T22" fmla="*/ 36 w 61"/>
                <a:gd name="T23" fmla="*/ 9 h 61"/>
                <a:gd name="T24" fmla="*/ 30 w 61"/>
                <a:gd name="T25" fmla="*/ 8 h 61"/>
                <a:gd name="T26" fmla="*/ 27 w 61"/>
                <a:gd name="T27" fmla="*/ 0 h 61"/>
                <a:gd name="T28" fmla="*/ 17 w 61"/>
                <a:gd name="T29" fmla="*/ 3 h 61"/>
                <a:gd name="T30" fmla="*/ 18 w 61"/>
                <a:gd name="T31" fmla="*/ 11 h 61"/>
                <a:gd name="T32" fmla="*/ 15 w 61"/>
                <a:gd name="T33" fmla="*/ 14 h 61"/>
                <a:gd name="T34" fmla="*/ 7 w 61"/>
                <a:gd name="T35" fmla="*/ 11 h 61"/>
                <a:gd name="T36" fmla="*/ 2 w 61"/>
                <a:gd name="T37" fmla="*/ 20 h 61"/>
                <a:gd name="T38" fmla="*/ 8 w 61"/>
                <a:gd name="T39" fmla="*/ 25 h 61"/>
                <a:gd name="T40" fmla="*/ 7 w 61"/>
                <a:gd name="T41" fmla="*/ 30 h 61"/>
                <a:gd name="T42" fmla="*/ 0 w 61"/>
                <a:gd name="T43" fmla="*/ 33 h 61"/>
                <a:gd name="T44" fmla="*/ 2 w 61"/>
                <a:gd name="T45" fmla="*/ 43 h 61"/>
                <a:gd name="T46" fmla="*/ 11 w 61"/>
                <a:gd name="T47" fmla="*/ 42 h 61"/>
                <a:gd name="T48" fmla="*/ 14 w 61"/>
                <a:gd name="T49" fmla="*/ 47 h 61"/>
                <a:gd name="T50" fmla="*/ 11 w 61"/>
                <a:gd name="T51" fmla="*/ 54 h 61"/>
                <a:gd name="T52" fmla="*/ 20 w 61"/>
                <a:gd name="T53" fmla="*/ 59 h 61"/>
                <a:gd name="T54" fmla="*/ 25 w 61"/>
                <a:gd name="T55" fmla="*/ 53 h 61"/>
                <a:gd name="T56" fmla="*/ 30 w 61"/>
                <a:gd name="T57" fmla="*/ 53 h 61"/>
                <a:gd name="T58" fmla="*/ 33 w 61"/>
                <a:gd name="T59" fmla="*/ 61 h 61"/>
                <a:gd name="T60" fmla="*/ 43 w 61"/>
                <a:gd name="T61" fmla="*/ 58 h 61"/>
                <a:gd name="T62" fmla="*/ 42 w 61"/>
                <a:gd name="T63" fmla="*/ 50 h 61"/>
                <a:gd name="T64" fmla="*/ 46 w 61"/>
                <a:gd name="T65" fmla="*/ 47 h 61"/>
                <a:gd name="T66" fmla="*/ 54 w 61"/>
                <a:gd name="T67" fmla="*/ 50 h 61"/>
                <a:gd name="T68" fmla="*/ 59 w 61"/>
                <a:gd name="T69" fmla="*/ 41 h 61"/>
                <a:gd name="T70" fmla="*/ 52 w 61"/>
                <a:gd name="T71" fmla="*/ 36 h 61"/>
                <a:gd name="T72" fmla="*/ 53 w 61"/>
                <a:gd name="T73" fmla="*/ 31 h 61"/>
                <a:gd name="T74" fmla="*/ 61 w 61"/>
                <a:gd name="T75" fmla="*/ 28 h 61"/>
                <a:gd name="T76" fmla="*/ 28 w 61"/>
                <a:gd name="T77" fmla="*/ 26 h 61"/>
                <a:gd name="T78" fmla="*/ 26 w 61"/>
                <a:gd name="T79" fmla="*/ 33 h 61"/>
                <a:gd name="T80" fmla="*/ 33 w 61"/>
                <a:gd name="T81" fmla="*/ 35 h 61"/>
                <a:gd name="T82" fmla="*/ 35 w 61"/>
                <a:gd name="T83" fmla="*/ 28 h 61"/>
                <a:gd name="T84" fmla="*/ 28 w 61"/>
                <a:gd name="T85" fmla="*/ 2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" h="61">
                  <a:moveTo>
                    <a:pt x="37" y="43"/>
                  </a:moveTo>
                  <a:cubicBezTo>
                    <a:pt x="30" y="47"/>
                    <a:pt x="21" y="44"/>
                    <a:pt x="18" y="37"/>
                  </a:cubicBezTo>
                  <a:cubicBezTo>
                    <a:pt x="14" y="30"/>
                    <a:pt x="17" y="21"/>
                    <a:pt x="24" y="18"/>
                  </a:cubicBezTo>
                  <a:cubicBezTo>
                    <a:pt x="31" y="14"/>
                    <a:pt x="39" y="17"/>
                    <a:pt x="43" y="24"/>
                  </a:cubicBezTo>
                  <a:cubicBezTo>
                    <a:pt x="47" y="31"/>
                    <a:pt x="44" y="40"/>
                    <a:pt x="37" y="43"/>
                  </a:cubicBezTo>
                  <a:moveTo>
                    <a:pt x="61" y="28"/>
                  </a:moveTo>
                  <a:cubicBezTo>
                    <a:pt x="58" y="18"/>
                    <a:pt x="58" y="18"/>
                    <a:pt x="58" y="18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49" y="17"/>
                    <a:pt x="48" y="16"/>
                    <a:pt x="47" y="15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4" y="8"/>
                    <a:pt x="32" y="8"/>
                    <a:pt x="30" y="8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6" y="13"/>
                    <a:pt x="15" y="14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7" y="28"/>
                    <a:pt x="7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4"/>
                    <a:pt x="13" y="45"/>
                    <a:pt x="14" y="47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6" y="53"/>
                    <a:pt x="28" y="53"/>
                    <a:pt x="30" y="53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4" y="49"/>
                    <a:pt x="45" y="48"/>
                    <a:pt x="46" y="47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4"/>
                    <a:pt x="53" y="33"/>
                    <a:pt x="53" y="31"/>
                  </a:cubicBezTo>
                  <a:lnTo>
                    <a:pt x="61" y="28"/>
                  </a:lnTo>
                  <a:close/>
                  <a:moveTo>
                    <a:pt x="28" y="26"/>
                  </a:moveTo>
                  <a:cubicBezTo>
                    <a:pt x="25" y="27"/>
                    <a:pt x="24" y="30"/>
                    <a:pt x="26" y="33"/>
                  </a:cubicBezTo>
                  <a:cubicBezTo>
                    <a:pt x="27" y="35"/>
                    <a:pt x="30" y="36"/>
                    <a:pt x="33" y="35"/>
                  </a:cubicBezTo>
                  <a:cubicBezTo>
                    <a:pt x="35" y="34"/>
                    <a:pt x="36" y="31"/>
                    <a:pt x="35" y="28"/>
                  </a:cubicBezTo>
                  <a:cubicBezTo>
                    <a:pt x="34" y="26"/>
                    <a:pt x="31" y="25"/>
                    <a:pt x="28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Content"/>
            <p:cNvSpPr/>
            <p:nvPr>
              <p:custDataLst>
                <p:custData r:id="rId32"/>
              </p:custDataLst>
            </p:nvPr>
          </p:nvSpPr>
          <p:spPr>
            <a:xfrm>
              <a:off x="5491040" y="1496692"/>
              <a:ext cx="744029" cy="261676"/>
            </a:xfrm>
            <a:prstGeom prst="roundRect">
              <a:avLst/>
            </a:prstGeom>
            <a:no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accent2"/>
                  </a:solidFill>
                  <a:latin typeface="Segoe UI" pitchFamily="34" charset="0"/>
                  <a:cs typeface="Segoe UI" pitchFamily="34" charset="0"/>
                </a:rPr>
                <a:t>이미지</a:t>
              </a:r>
              <a:endParaRPr lang="en-US" sz="1200" b="1" dirty="0">
                <a:solidFill>
                  <a:schemeClr val="accent2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4" name="Content"/>
            <p:cNvSpPr/>
            <p:nvPr>
              <p:custDataLst>
                <p:custData r:id="rId33"/>
              </p:custDataLst>
            </p:nvPr>
          </p:nvSpPr>
          <p:spPr>
            <a:xfrm>
              <a:off x="6375733" y="1496692"/>
              <a:ext cx="570294" cy="261676"/>
            </a:xfrm>
            <a:prstGeom prst="roundRect">
              <a:avLst/>
            </a:prstGeom>
            <a:no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accent2"/>
                  </a:solidFill>
                  <a:latin typeface="Segoe UI" pitchFamily="34" charset="0"/>
                  <a:cs typeface="Segoe UI" pitchFamily="34" charset="0"/>
                </a:rPr>
                <a:t>지도</a:t>
              </a:r>
              <a:endParaRPr lang="en-US" sz="1200" b="1" dirty="0">
                <a:solidFill>
                  <a:schemeClr val="accent2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5" name="Content"/>
            <p:cNvSpPr/>
            <p:nvPr>
              <p:custDataLst>
                <p:custData r:id="rId34"/>
              </p:custDataLst>
            </p:nvPr>
          </p:nvSpPr>
          <p:spPr>
            <a:xfrm>
              <a:off x="10297361" y="1544956"/>
              <a:ext cx="424424" cy="14659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endParaRPr lang="en-US" sz="8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6" name="Freeform 99"/>
            <p:cNvSpPr>
              <a:spLocks/>
            </p:cNvSpPr>
            <p:nvPr>
              <p:custDataLst>
                <p:custData r:id="rId35"/>
                <p:custData r:id="rId36"/>
              </p:custDataLst>
            </p:nvPr>
          </p:nvSpPr>
          <p:spPr bwMode="black">
            <a:xfrm>
              <a:off x="10449685" y="1570422"/>
              <a:ext cx="148078" cy="11325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Content"/>
            <p:cNvSpPr/>
            <p:nvPr/>
          </p:nvSpPr>
          <p:spPr bwMode="auto">
            <a:xfrm>
              <a:off x="7103997" y="1503896"/>
              <a:ext cx="371641" cy="240263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138" name="DownArrow"/>
            <p:cNvSpPr/>
            <p:nvPr/>
          </p:nvSpPr>
          <p:spPr bwMode="auto">
            <a:xfrm rot="5400000">
              <a:off x="7342444" y="1577106"/>
              <a:ext cx="89289" cy="99887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solidFill>
              <a:srgbClr val="585858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  <p:sp>
          <p:nvSpPr>
            <p:cNvPr id="139" name="Content"/>
            <p:cNvSpPr txBox="1"/>
            <p:nvPr>
              <p:custDataLst>
                <p:custData r:id="rId37"/>
              </p:custDataLst>
            </p:nvPr>
          </p:nvSpPr>
          <p:spPr>
            <a:xfrm>
              <a:off x="9074959" y="1025356"/>
              <a:ext cx="625551" cy="17795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ko-KR" altLang="en-US" sz="800" u="sng" dirty="0" smtClean="0">
                  <a:solidFill>
                    <a:srgbClr val="0000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홍길동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님</a:t>
              </a:r>
              <a:endPara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1" name="Content"/>
            <p:cNvSpPr txBox="1"/>
            <p:nvPr>
              <p:custDataLst>
                <p:custData r:id="rId38"/>
              </p:custDataLst>
            </p:nvPr>
          </p:nvSpPr>
          <p:spPr>
            <a:xfrm>
              <a:off x="10206413" y="1020348"/>
              <a:ext cx="625551" cy="17795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ko-KR" altLang="en-US" sz="8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백업하기</a:t>
              </a:r>
              <a:endPara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2" name="Content"/>
            <p:cNvSpPr txBox="1"/>
            <p:nvPr>
              <p:custDataLst>
                <p:custData r:id="rId39"/>
              </p:custDataLst>
            </p:nvPr>
          </p:nvSpPr>
          <p:spPr>
            <a:xfrm>
              <a:off x="9669181" y="1020349"/>
              <a:ext cx="548031" cy="17795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ko-KR" altLang="en-US" sz="8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내 정보</a:t>
              </a:r>
              <a:endPara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9" name="Callout"/>
          <p:cNvGrpSpPr/>
          <p:nvPr>
            <p:custDataLst>
              <p:custData r:id="rId2"/>
            </p:custDataLst>
          </p:nvPr>
        </p:nvGrpSpPr>
        <p:grpSpPr>
          <a:xfrm>
            <a:off x="7500382" y="1040777"/>
            <a:ext cx="320451" cy="319476"/>
            <a:chOff x="4283964" y="3147930"/>
            <a:chExt cx="320451" cy="319476"/>
          </a:xfrm>
        </p:grpSpPr>
        <p:sp>
          <p:nvSpPr>
            <p:cNvPr id="150" name="Circle"/>
            <p:cNvSpPr/>
            <p:nvPr>
              <p:custDataLst>
                <p:custData r:id="rId2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52" name="Callout"/>
          <p:cNvGrpSpPr/>
          <p:nvPr>
            <p:custDataLst>
              <p:custData r:id="rId3"/>
            </p:custDataLst>
          </p:nvPr>
        </p:nvGrpSpPr>
        <p:grpSpPr>
          <a:xfrm>
            <a:off x="6072319" y="1333916"/>
            <a:ext cx="320451" cy="319476"/>
            <a:chOff x="4283964" y="3147930"/>
            <a:chExt cx="320451" cy="319476"/>
          </a:xfrm>
        </p:grpSpPr>
        <p:sp>
          <p:nvSpPr>
            <p:cNvPr id="153" name="Circle"/>
            <p:cNvSpPr/>
            <p:nvPr>
              <p:custDataLst>
                <p:custData r:id="rId2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grpSp>
        <p:nvGrpSpPr>
          <p:cNvPr id="158" name="Callout"/>
          <p:cNvGrpSpPr/>
          <p:nvPr>
            <p:custDataLst>
              <p:custData r:id="rId4"/>
            </p:custDataLst>
          </p:nvPr>
        </p:nvGrpSpPr>
        <p:grpSpPr>
          <a:xfrm>
            <a:off x="5036798" y="1360253"/>
            <a:ext cx="320451" cy="319476"/>
            <a:chOff x="4283964" y="3147930"/>
            <a:chExt cx="320451" cy="319476"/>
          </a:xfrm>
        </p:grpSpPr>
        <p:sp>
          <p:nvSpPr>
            <p:cNvPr id="159" name="Circle"/>
            <p:cNvSpPr/>
            <p:nvPr>
              <p:custDataLst>
                <p:custData r:id="rId2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</p:grpSp>
      <p:grpSp>
        <p:nvGrpSpPr>
          <p:cNvPr id="161" name="Callout"/>
          <p:cNvGrpSpPr/>
          <p:nvPr>
            <p:custDataLst>
              <p:custData r:id="rId5"/>
            </p:custDataLst>
          </p:nvPr>
        </p:nvGrpSpPr>
        <p:grpSpPr>
          <a:xfrm>
            <a:off x="4193125" y="1351715"/>
            <a:ext cx="320451" cy="319476"/>
            <a:chOff x="4283964" y="3147930"/>
            <a:chExt cx="320451" cy="319476"/>
          </a:xfrm>
        </p:grpSpPr>
        <p:sp>
          <p:nvSpPr>
            <p:cNvPr id="162" name="Circle"/>
            <p:cNvSpPr/>
            <p:nvPr>
              <p:custDataLst>
                <p:custData r:id="rId2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164" name="Callout"/>
          <p:cNvGrpSpPr/>
          <p:nvPr>
            <p:custDataLst>
              <p:custData r:id="rId6"/>
            </p:custDataLst>
          </p:nvPr>
        </p:nvGrpSpPr>
        <p:grpSpPr>
          <a:xfrm>
            <a:off x="316104" y="1467234"/>
            <a:ext cx="320451" cy="319476"/>
            <a:chOff x="4283964" y="3147930"/>
            <a:chExt cx="320451" cy="319476"/>
          </a:xfrm>
        </p:grpSpPr>
        <p:sp>
          <p:nvSpPr>
            <p:cNvPr id="165" name="Circle"/>
            <p:cNvSpPr/>
            <p:nvPr>
              <p:custDataLst>
                <p:custData r:id="rId23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6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en-US" sz="1200" dirty="0"/>
            </a:p>
          </p:txBody>
        </p:sp>
      </p:grpSp>
      <p:grpSp>
        <p:nvGrpSpPr>
          <p:cNvPr id="167" name="Callout"/>
          <p:cNvGrpSpPr/>
          <p:nvPr>
            <p:custDataLst>
              <p:custData r:id="rId7"/>
            </p:custDataLst>
          </p:nvPr>
        </p:nvGrpSpPr>
        <p:grpSpPr>
          <a:xfrm>
            <a:off x="53492" y="2268916"/>
            <a:ext cx="320451" cy="319476"/>
            <a:chOff x="4283964" y="3147930"/>
            <a:chExt cx="320451" cy="319476"/>
          </a:xfrm>
        </p:grpSpPr>
        <p:sp>
          <p:nvSpPr>
            <p:cNvPr id="168" name="Circle"/>
            <p:cNvSpPr/>
            <p:nvPr>
              <p:custDataLst>
                <p:custData r:id="rId22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6</a:t>
              </a:r>
              <a:endParaRPr lang="en-US" sz="1200" dirty="0"/>
            </a:p>
          </p:txBody>
        </p:sp>
      </p:grpSp>
      <p:grpSp>
        <p:nvGrpSpPr>
          <p:cNvPr id="170" name="Callout"/>
          <p:cNvGrpSpPr/>
          <p:nvPr>
            <p:custDataLst>
              <p:custData r:id="rId8"/>
            </p:custDataLst>
          </p:nvPr>
        </p:nvGrpSpPr>
        <p:grpSpPr>
          <a:xfrm>
            <a:off x="53062" y="2546153"/>
            <a:ext cx="320451" cy="319476"/>
            <a:chOff x="4283964" y="3147930"/>
            <a:chExt cx="320451" cy="319476"/>
          </a:xfrm>
        </p:grpSpPr>
        <p:sp>
          <p:nvSpPr>
            <p:cNvPr id="171" name="Circle"/>
            <p:cNvSpPr/>
            <p:nvPr>
              <p:custDataLst>
                <p:custData r:id="rId21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7</a:t>
              </a:r>
              <a:endParaRPr lang="en-US" sz="1200" dirty="0"/>
            </a:p>
          </p:txBody>
        </p:sp>
      </p:grpSp>
      <p:grpSp>
        <p:nvGrpSpPr>
          <p:cNvPr id="173" name="Callout"/>
          <p:cNvGrpSpPr/>
          <p:nvPr>
            <p:custDataLst>
              <p:custData r:id="rId9"/>
            </p:custDataLst>
          </p:nvPr>
        </p:nvGrpSpPr>
        <p:grpSpPr>
          <a:xfrm>
            <a:off x="52632" y="2811449"/>
            <a:ext cx="320451" cy="319476"/>
            <a:chOff x="4283964" y="3147930"/>
            <a:chExt cx="320451" cy="319476"/>
          </a:xfrm>
        </p:grpSpPr>
        <p:sp>
          <p:nvSpPr>
            <p:cNvPr id="174" name="Circle"/>
            <p:cNvSpPr/>
            <p:nvPr>
              <p:custDataLst>
                <p:custData r:id="rId2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5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8</a:t>
              </a:r>
              <a:endParaRPr lang="en-US" sz="1200" dirty="0"/>
            </a:p>
          </p:txBody>
        </p:sp>
      </p:grpSp>
      <p:grpSp>
        <p:nvGrpSpPr>
          <p:cNvPr id="176" name="Callout"/>
          <p:cNvGrpSpPr/>
          <p:nvPr>
            <p:custDataLst>
              <p:custData r:id="rId10"/>
            </p:custDataLst>
          </p:nvPr>
        </p:nvGrpSpPr>
        <p:grpSpPr>
          <a:xfrm>
            <a:off x="52632" y="3082124"/>
            <a:ext cx="320451" cy="319476"/>
            <a:chOff x="4283964" y="3147930"/>
            <a:chExt cx="320451" cy="319476"/>
          </a:xfrm>
        </p:grpSpPr>
        <p:sp>
          <p:nvSpPr>
            <p:cNvPr id="177" name="Circle"/>
            <p:cNvSpPr/>
            <p:nvPr>
              <p:custDataLst>
                <p:custData r:id="rId1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8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9</a:t>
              </a:r>
            </a:p>
          </p:txBody>
        </p:sp>
      </p:grpSp>
      <p:grpSp>
        <p:nvGrpSpPr>
          <p:cNvPr id="179" name="Callout"/>
          <p:cNvGrpSpPr/>
          <p:nvPr>
            <p:custDataLst>
              <p:custData r:id="rId11"/>
            </p:custDataLst>
          </p:nvPr>
        </p:nvGrpSpPr>
        <p:grpSpPr>
          <a:xfrm>
            <a:off x="54566" y="3366536"/>
            <a:ext cx="320451" cy="319476"/>
            <a:chOff x="4283964" y="3147930"/>
            <a:chExt cx="320451" cy="319476"/>
          </a:xfrm>
        </p:grpSpPr>
        <p:sp>
          <p:nvSpPr>
            <p:cNvPr id="180" name="Circle"/>
            <p:cNvSpPr/>
            <p:nvPr>
              <p:custDataLst>
                <p:custData r:id="rId1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1" name="Content"/>
            <p:cNvSpPr txBox="1"/>
            <p:nvPr/>
          </p:nvSpPr>
          <p:spPr>
            <a:xfrm flipH="1">
              <a:off x="4309770" y="3213229"/>
              <a:ext cx="268835" cy="1846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600" dirty="0" smtClean="0"/>
                <a:t>10</a:t>
              </a:r>
              <a:endParaRPr lang="en-US" sz="600" dirty="0"/>
            </a:p>
          </p:txBody>
        </p:sp>
      </p:grpSp>
      <p:grpSp>
        <p:nvGrpSpPr>
          <p:cNvPr id="185" name="Callout"/>
          <p:cNvGrpSpPr/>
          <p:nvPr>
            <p:custDataLst>
              <p:custData r:id="rId12"/>
            </p:custDataLst>
          </p:nvPr>
        </p:nvGrpSpPr>
        <p:grpSpPr>
          <a:xfrm>
            <a:off x="52632" y="3633260"/>
            <a:ext cx="320451" cy="319476"/>
            <a:chOff x="4283964" y="3147930"/>
            <a:chExt cx="320451" cy="319476"/>
          </a:xfrm>
        </p:grpSpPr>
        <p:sp>
          <p:nvSpPr>
            <p:cNvPr id="186" name="Circle"/>
            <p:cNvSpPr/>
            <p:nvPr>
              <p:custDataLst>
                <p:custData r:id="rId1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7" name="Content"/>
            <p:cNvSpPr txBox="1"/>
            <p:nvPr/>
          </p:nvSpPr>
          <p:spPr>
            <a:xfrm flipH="1">
              <a:off x="4309770" y="3213229"/>
              <a:ext cx="268835" cy="1846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600" dirty="0" smtClean="0"/>
                <a:t>11</a:t>
              </a:r>
              <a:endParaRPr lang="en-US" sz="600" dirty="0"/>
            </a:p>
          </p:txBody>
        </p:sp>
      </p:grpSp>
      <p:grpSp>
        <p:nvGrpSpPr>
          <p:cNvPr id="191" name="Callout"/>
          <p:cNvGrpSpPr/>
          <p:nvPr>
            <p:custDataLst>
              <p:custData r:id="rId13"/>
            </p:custDataLst>
          </p:nvPr>
        </p:nvGrpSpPr>
        <p:grpSpPr>
          <a:xfrm>
            <a:off x="155877" y="4395872"/>
            <a:ext cx="320451" cy="319476"/>
            <a:chOff x="4283964" y="3147930"/>
            <a:chExt cx="320451" cy="319476"/>
          </a:xfrm>
        </p:grpSpPr>
        <p:sp>
          <p:nvSpPr>
            <p:cNvPr id="192" name="Circle"/>
            <p:cNvSpPr/>
            <p:nvPr>
              <p:custDataLst>
                <p:custData r:id="rId1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3" name="Content"/>
            <p:cNvSpPr txBox="1"/>
            <p:nvPr/>
          </p:nvSpPr>
          <p:spPr>
            <a:xfrm flipH="1">
              <a:off x="4309770" y="3213229"/>
              <a:ext cx="268835" cy="1846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600" dirty="0" smtClean="0"/>
                <a:t>12</a:t>
              </a:r>
              <a:endParaRPr lang="en-US" sz="600" dirty="0"/>
            </a:p>
          </p:txBody>
        </p:sp>
      </p:grpSp>
      <p:grpSp>
        <p:nvGrpSpPr>
          <p:cNvPr id="198" name="Callout"/>
          <p:cNvGrpSpPr/>
          <p:nvPr>
            <p:custDataLst>
              <p:custData r:id="rId14"/>
            </p:custDataLst>
          </p:nvPr>
        </p:nvGrpSpPr>
        <p:grpSpPr>
          <a:xfrm>
            <a:off x="1956496" y="2096729"/>
            <a:ext cx="320451" cy="319476"/>
            <a:chOff x="4283964" y="3147930"/>
            <a:chExt cx="320451" cy="319476"/>
          </a:xfrm>
        </p:grpSpPr>
        <p:sp>
          <p:nvSpPr>
            <p:cNvPr id="199" name="Circle"/>
            <p:cNvSpPr/>
            <p:nvPr>
              <p:custDataLst>
                <p:custData r:id="rId1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0" name="Content"/>
            <p:cNvSpPr txBox="1"/>
            <p:nvPr/>
          </p:nvSpPr>
          <p:spPr>
            <a:xfrm flipH="1">
              <a:off x="4309770" y="3213229"/>
              <a:ext cx="268835" cy="1846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600" dirty="0" smtClean="0"/>
                <a:t>13</a:t>
              </a:r>
              <a:endParaRPr lang="en-US" sz="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768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.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.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.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0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06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0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1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1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1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1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14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1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2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2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2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2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3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32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13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3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36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1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3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40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1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4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1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5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58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5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6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6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70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7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72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7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Backgrounds.StartMenu" Revision="1" Stencil="System.Storyboarding.Backgrounds" StencilVersion="0.1"/>
</Control>
</file>

<file path=customXml/item17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7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7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8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85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8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8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9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WindowsAppIcons.Right" Revision="1" Stencil="System.Storyboarding.WindowsAppIcons" StencilVersion="0.1"/>
</Control>
</file>

<file path=customXml/item1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9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9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0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20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0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02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20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0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05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20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09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1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1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1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14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1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1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1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20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22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22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3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3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3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3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4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4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46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24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48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24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5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5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5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5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9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2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6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61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62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26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6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6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6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6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6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6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70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7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7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7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0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31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34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5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59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6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6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6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WindowsAppIcons.Right" Revision="1" Stencil="System.Storyboarding.WindowsAppIcons" StencilVersion="0.1"/>
</Control>
</file>

<file path=customXml/item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2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8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5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86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.xml><?xml version="1.0" encoding="utf-8"?>
<Control xmlns="http://schemas.microsoft.com/VisualStudio/2011/storyboarding/control">
  <Id Name="System.Storyboarding.WindowsAppIcons.Right" Revision="1" Stencil="System.Storyboarding.WindowsAppIcons" StencilVersion="0.1"/>
</Control>
</file>

<file path=customXml/item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9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Props1.xml><?xml version="1.0" encoding="utf-8"?>
<ds:datastoreItem xmlns:ds="http://schemas.openxmlformats.org/officeDocument/2006/customXml" ds:itemID="{60842098-65B5-46BA-93FD-B6EB9FCC2B79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27FAD749-61C6-4D58-ABC3-D35E6CDD58A3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4CF02D54-9329-482B-9EDF-E3D1AD728F14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C1D6A0A6-2119-4EEB-B1CA-C00354381928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D093DAC0-100F-4B88-AD30-6096F80046F1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569A8E4A-7811-4F99-91BC-BA4357E521E1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D33579D5-B04A-426B-B3CB-F7CB44E86E12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7B12B93A-D34A-4700-9BF4-CEB0E8165464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C622A495-88C5-4A21-AF0F-6764A03CD2F3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DDE7724A-568B-4C3F-99FB-0F8D7BFA9D86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BC5606B3-6D23-4288-BE3E-C75A15B33F66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63A7E83C-93DF-4629-8A6B-A51585A6D14C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7D6A3988-7386-41F1-94C2-756F92E1EE5B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6794AF18-41C0-425C-91C7-B9C8B0BB127C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1D98E327-6BF7-468F-A668-36A820F8CA4F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2FF946E2-897E-41CE-B892-726F2322288E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8DCCFBD6-2393-45D7-9D12-069CE13C07D9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53B50F47-CB47-4280-A595-C95278589029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B125445A-98EF-4BA9-9492-EE36AB2F869C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5492997A-43E4-4412-80C1-9E73220851A4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BB3AA6B7-7BDF-40DB-A362-720B48DCD1F2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536D8BD8-1652-4857-8476-F660C7842B5A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BE82F09A-9523-46C1-B96D-C4007CAF87E3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727B715B-4440-49AD-97EC-39D6960C66AA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C2F8B7CF-ABEA-4E46-B540-7D5726DF835D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9A12C3D8-8178-4776-9960-0DE0E61996E0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8D52DBD9-8831-40B2-8594-2AC1ACBFD798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CDB0AECC-A9B6-4BCD-A6C3-4C75E797A2AB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08233C6B-F92D-429E-8098-6C09E742556B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03B24D72-7B2F-4082-BC40-2500A714CA21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B1C4AD19-75B4-4A17-BEB6-F00C5BBE7EE4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B15524AA-E671-4093-91E6-11A39F89BE8A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E3F9A2DC-3D79-46E6-A128-95D153FF0A57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CEFEE328-32D3-43D7-9EA6-B7FA81F57F16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07CF4BE3-BC23-4DD7-882C-FC21225E5DD9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AEACDD0F-D604-44EF-B704-980C48C2D2A3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2A7D6632-8B72-424C-832F-E87050ED7105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BA8FD3FA-D313-42B2-923D-97FFF50AA676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B827E91B-2F8E-4A6D-B213-280CD78FBB36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87B93F7C-1076-4E83-A53C-CDCA35B297E4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B68792DA-4755-4ECC-9DC5-929E7157E05F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ABDC06AC-B7C1-40EC-AD0F-9D3342A678C4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37842AA0-B3A2-469A-B06B-340A779C2D0E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AA1CE3CE-7387-48AF-9736-A7421D250731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7574210D-971D-4B01-A7F8-5ED6B6C9B25C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04B5F3D2-8AD3-4593-A9D4-F0BCA4995531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564B78B4-1D47-4922-9ECF-9912143FF0AD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ECF554C9-728A-444E-BC6D-9B509D94EBD0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4B3DC89E-1D54-48C1-916D-21A81D143E93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A9A67AAC-9F4A-464A-8F77-787C955A35F9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D895D3A4-D335-49BA-9D24-67101A174D07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5070F46E-6990-4A97-B595-74FBD79CD839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352AA3D1-E283-4B44-9DE6-F6E408EE8BD4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9524D360-6A4E-4BBE-BEE9-011D205D420D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121D9B93-F6B4-4638-BA33-9BF20962C2A8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AFB16B7D-6F6A-4415-ACBE-E49860853075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92160687-00C5-41C7-9360-526D72AACACC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63F99B32-578E-4D5B-B4A3-71DABE97FE0C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2C4C80FC-F4B4-4D56-B620-1FC51968073D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A3A8B26D-EB9A-4CFD-82F7-20C6C9880B90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95066CA2-54C8-48EE-900B-6D6BFA264EE4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EB8104E8-5073-4881-B27A-734CBECE59BF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C59FBE2B-0352-44DF-8981-47EF89A41795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9A549DBF-0857-4182-A576-C9C6519C6A3E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B6800A12-A9D7-4631-A1EF-6C56D710D3AC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A81DC5EC-6EA8-42CA-B728-55A47054F7EF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A8DA80D8-78AB-4795-9128-2FF7B4E83C5E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185B6BA4-328A-40C3-8A54-6463712B14D2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FF490F7A-7175-4DBD-85E3-7747FC7592B9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B774CFE7-BE45-4247-AEE7-9384F2FDEE87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767FAA96-65D6-4B19-BFDE-B40EFEBCD868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734D32CA-51BC-4288-97CE-DDFF040E43AD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50BD4740-8664-4626-A06F-5151A301CE3D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4C8B761D-3114-409B-85DF-8B7DC3C73136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B8EF6B85-C4B4-4FE8-AA6F-270E25550BC5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B8B89DFC-14C8-4A9F-A15A-190159CF0CFE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87C52916-2B2F-434F-97FB-FF79A74AC3A3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D60AB10B-817C-4789-951A-0A0258B3A5BB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A56DB029-766C-4EFD-8AD9-826B4C4771BC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4B7C8347-05F5-4F0B-B455-6B6E94F62A2D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CB67301F-B9A3-47CE-BBFD-CD9E693CD04C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4F33E501-F850-4521-B11C-E01337E9D407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9FC4BC72-3809-4592-9571-539F2735B1AD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8C9C2F7F-214E-428C-B555-D1636AB7FD07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A2BC2483-45A5-472E-98B2-B78C89EE29E2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2442E755-76D3-43B9-B080-26846B454E61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C14A6F06-225A-4E20-964C-A74F6040384E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96A35DA8-A1AE-4B01-AD8D-60C15CA3CCAC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212B7E71-E628-406F-809E-A685360600E0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F88BC90A-7DCD-4E06-BED5-8B4E84456EDD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52C22ECF-CB94-4099-8D5D-534B8A0F76FA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064A33D1-E745-4F08-A85C-750E3242A9F4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CF187DFD-EC22-452C-AF8D-2768B5C7AB18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3229DE8B-0EA8-4A32-A7CB-9C7CAF24E39E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89F1B349-4FAC-49B7-9778-8CC933C72945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D07384EB-DF33-4AE6-8979-F3783924377A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4D978272-033F-42C0-945F-26C45B05BB06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98F2AC4D-1065-4E36-8E34-ADCADB80A35E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2140C5E7-3BC4-4AD9-8B7D-B680F79E4C84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3F077AD8-C82B-4AFE-8FC7-27F528FFEB83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A05BE6EE-3037-448E-A7D3-B4BE38487992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3396A710-EF75-4D25-A815-AA3D6ED8CD87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CBF5D961-67F9-4029-82DF-CA59E80F581D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C3E71653-119B-419C-A4A7-A92BAC301DE1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9DD3637F-65BB-4E93-ACFC-11D2C36518BD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73959A11-AFE9-4A53-8181-41315A479418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99D7DDDE-2657-4BC8-9AA2-CC94E2031442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CBBE803B-7DE2-4B27-876E-409A4AF5C767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96343663-E7E0-4530-B57D-0C152A55652C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A90A5E6E-BCE6-4DC7-AE88-F164B5247E4C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DD1E855D-BE1B-4E0D-83E1-62C671D7DB0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82A573E-3F86-406F-9689-B00DF68F7FE6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4DABB555-D6B6-42EE-885F-471D0EBEBF80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4F9E197D-9CF2-4FD4-BE3A-818454587FE4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A9D75A51-7E7D-47E7-AA18-1E782ADD4895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D6576271-A6F0-407B-8F6C-07697E0123A1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ADA19415-ACD3-499C-AA47-64521F4AB951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22BBB2FA-F8D8-485D-82A6-F1C443370B32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450121F7-B8E5-42CD-92A9-2F7ACB8FA778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BFB3A663-4D8C-42B5-B0FD-474CE2B7129A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AF548A77-608B-4A39-9651-EF498012B0A1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621702AF-7992-4612-BB51-69F359C42E67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B507DFFD-2860-4BB7-B7AA-48762FF47201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8EDC32C9-43BE-46C7-9EB2-520A513BD87F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9E6F319B-DB74-4BDD-B59A-152598CEC9F6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7CBD1C42-B636-404F-9EA6-7D35C01597F7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F1385A7C-1F40-43D5-BEDF-92454416B6E7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4A7D94BD-7ECD-4715-8646-CF5B94FB2CF8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111D1541-A363-4629-A69E-18BE163E501C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07FCDE30-4419-4270-9629-B4D458329326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4D7BBD92-970C-4780-809A-6C6E39AC8B69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B83CEC57-471B-481F-84AD-D7141D65F367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758F75F1-F29E-433A-8F45-51C9AB0DE48F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E5CB1D63-B77F-4DAF-89B9-2E47FF9A7E37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D27C48A8-580E-450B-87C4-A0172E885AC9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0C91A81B-4D23-43BC-B962-78144D369495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B112F2D7-446C-48F2-AF4A-5EC9EB443914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A20A7D31-8547-4D41-8867-6D1F7DC40112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41E8E4B8-D774-4E1B-8A74-AAA1F7190EC9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75F55CCF-6EED-409A-BE36-A924C30B9E17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8BCA046C-B19E-4B72-AD97-E0A94C2093A4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279BFC55-A8B4-40A1-93FB-5A44ECA9D350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D5AB3FA0-9DB8-4BDA-9440-1146A0C54920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3743ACA7-1A59-41C7-8C3E-8EF57F499DC2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160FDDE1-5131-46F8-AFD7-307689FE43A9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6FBB6934-2ADA-4E09-9BA2-5A6FC5CB9A42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DE025CBC-48E6-482C-8AA3-5AD7AE4EA2F4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8BD8F968-D603-41CE-8DAA-72D76B09C339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8D3445A0-AC05-4127-A3ED-EF64F84712A7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5EBEEC4C-67FA-469A-85AE-92E1F2C76213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F2DE8165-CE35-400A-8EED-E9DECB3D2D72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CE651D1A-B49C-41D7-8187-40B03B7CF96C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1A3127EC-48EE-4E8A-B923-A3F1A245EB73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E90A4492-E4CA-4B2E-B854-11BE5284DC4E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2EBD9187-386B-494E-B3C5-3CBEF74150D7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CEF1895D-F149-46E7-B5B1-25B13839417E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40484B2B-32CA-4908-A849-9B88CBDFDD72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D4605590-7989-45A6-8E60-536DCD310C01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C1302201-FFFE-4A4F-9AF4-6A9A93CF62C1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641D1C84-351B-49E0-82B2-4593E7A551D8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EE05836C-E3EB-46C2-B782-65C9E934A664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BAD2B205-60D3-444B-9C76-B676F2456236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CBC9EF1B-1A89-477D-A10E-879FA6F7D8FF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790EFE8D-5261-4A95-BB8C-409047BB81F4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14E05811-9BE5-479A-ABAE-C4F33B9B7085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F0B5F631-D7B5-4E00-8684-6457F42494A2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2A2C603D-6850-4B29-B5B6-7C01E4FEBC65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9809E800-59BC-48F9-9DC0-8AD4CB529CBE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1DFB19B2-DE9E-4844-AE1A-D012BB264996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A813FA74-56EA-48A3-AF29-35CA8921C075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0F220257-F99E-4E47-AD44-65D24C457664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F5E1E969-0843-4425-AA4B-39C64329BBBE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D5B097D6-CD68-41F0-9F81-C178C72E9682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494BD1D0-7A61-49F5-BF4A-7955C0F85FD7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6CF17AF0-BBEF-4D70-8CF6-A2DD4BC83167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6984E0C7-D40D-4B59-93CD-6021CE63543E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185CD95A-4CBD-4103-A374-054C4B268789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9291184B-C084-483A-A370-66046346BBB0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C9A92E30-5CAF-41CF-AEA3-8255EAC1B563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DFFF1441-7EE0-4855-843B-28A8DE1BA977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3C526CF2-4761-416C-8E83-9A71B6ADF4D7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8FCA9AB9-BA88-45EB-9616-623AC5E67C61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CCAD2E44-74A2-4BFB-A4DE-B7DB4D777154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8862552A-238D-4E72-B118-92DBB90C4C13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0449C21E-3E74-4DFA-9AB2-38F75FA3ADD5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3573511F-6FF5-46A1-A049-88E4BD73A4C0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2C13278A-6C7B-4D75-9C07-97370C436AB1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EB94E832-F946-4123-ACB4-AAF04B6CDA84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AC6C4582-B2AF-4DC4-81BB-B70BDE6A8890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758F4A27-D5AE-4E5A-849E-78F695C6777C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0AE7A640-322F-4707-B0D0-46747298B504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9076C0C6-2EE1-41D7-9E62-AB548885189A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0437DDEB-39DA-4C88-8852-00832FB666C7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C4C7876B-B105-4A82-AAD5-E70B10482780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AE950B5B-F665-44E1-BC8D-E1ED5D08048D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70A634B6-88C0-4491-ABF7-BD9B02D97352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E60A1925-66AF-4118-A3D8-EBF746D2DD7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ED382E8-ADDA-4855-B927-8C33ADB0911A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84D1F2BE-43D0-4F11-A477-5D992A254B48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D38F6671-42B3-4F95-82F1-BE65535C5AE6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8B07DAEE-705F-4122-9CFC-8A7C803B3EC8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51078E0F-F0D4-4D66-BB74-1F23B85D8DA3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C1DD691F-9CDA-4328-A062-4E36F4CB85F1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577252B7-081A-458F-8A6D-2ED9790538FE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7B0F70AC-D5CD-46B4-9D5D-E89894124F6D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EBFA5FF4-EECA-4F9F-AE55-F395C0E019F0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5671D6A1-039F-40DD-9822-84210902F312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4DFD7E01-A9EB-4C8C-8B4B-AB0AB21AFFA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496625A-4C6F-44F2-8445-BD5B65838D80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C3C8F81B-BDB4-4BEE-A25A-07B43BACE302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F2328595-B94A-4766-A678-942BFE76529D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5B215454-30C4-4E63-8846-C058AB0C3D92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36A08849-B502-4861-BE9D-EE93542082C7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10F46A1C-A65A-4BA5-9E5D-311919A000F8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19EC4E09-A774-4AF7-847A-66778DC9DEFE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2C3B63B2-0E40-4F1D-B0E3-9D3C53D8AA09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BD40F6FD-06A0-41FE-AC9F-22C5587C94BD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34707DBE-639D-4858-B218-972DB8E4D895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0C141B8A-38AF-4323-BCF0-565EE78E0CC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351B3D5-5AC1-4C72-A04B-AF4A81714BC0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DF497157-B98F-4B58-A35E-89773BE78E61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F441B157-392C-4E83-87F0-029355F99E3D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DAD11DFD-8549-4100-9887-878BAE17EA56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4DDADB86-FC32-47AD-B362-382E09FC7089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F06EC21E-1461-4C90-A408-E9BD4F8C6B5E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55F94165-4ACB-4D94-904C-65040C9FEBA8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83690472-AE41-458F-9463-E376E7AF1BD7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B3E099F1-4D5D-4928-A890-0CE3A65F0B1A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987A6688-FA84-4757-8AA0-ED12255D543E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4B6BE5B1-2617-4AEC-9105-5B355C90710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F8E6D77-509D-4537-A633-5147E0A943C3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F250E77D-4307-4DF6-B5B0-A84E72ED7F70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1C9A1E98-D888-4CD9-BABB-75E7D5E0DAA2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6AFC625F-55E7-4DA8-910E-81AFA9A2F0B2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C030DD5F-4E8E-4FA1-B967-D3B3FCC37D68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FF9E53CE-A06D-4459-8BA9-193C8527C279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F0DB1AEC-A739-42BB-BC7B-EB0B543F890A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863C68B4-225B-4BAF-8235-87C1AF341216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D265BE1F-23CC-47DD-89A6-1933AFA9C95A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26B05481-0F8E-4F95-B018-9B16B3A8B977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BA73BE77-0632-4ED4-B1CC-D9FB8EBA7CF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2186F49-B905-4E25-A073-23DB357F6093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783990E4-C8FA-467D-BA0F-5159CB3DB8EC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96E3CFE2-3E0D-4D4A-A5D4-329A28DB69AA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4A80D0DE-C752-4120-B383-58F56B4361FC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F9936808-9DC6-4A82-A798-62A27A1AC666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F8966AEF-05C9-4F9E-ACC0-C77A7D3EC4A2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D93FB04B-38A9-478D-B569-70D5BD3A424B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914B00FC-857F-4F13-90DF-EA9A771AAE09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4F03C5AE-1A3C-4616-A164-7658C33C1C88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C963736B-9859-44D1-A432-8A4A10385F95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D3CB85F4-08F8-48F0-ABEE-756EC45CA84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192AD69-1A24-4863-8740-2F4284174725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FBF5B579-82D8-40AC-9176-5E6F961E3B1B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061016BA-8104-4015-8EC7-33408200BF3F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5F601015-76FC-45AA-9507-54A3848F3B30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4865AEE9-3CDD-45D0-A4AD-58A80ACD1E33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58E99DB2-8D7B-46F1-A381-0A5E73668551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99EF020D-172C-42F1-A14D-3DA693B2D362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9077E1C4-5244-45FF-998C-8C30C906CB47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6398B292-25E1-4974-9F09-435E75B81E24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E0D40DB6-C34B-4B6B-84F6-F4407CA1E168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6260AC0F-4508-4430-BA12-847F69BCCF50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ED6973E-326E-4351-A4F6-10C7BA29F61D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226A4E2B-B4E6-4ED5-ABFB-13F9E760D4BE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BBD3EE31-ED51-4A4E-82F0-6754E68E5362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CF25A2F1-A250-4C53-A57C-00A1AB04CFBC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559A6EB4-4D07-45FB-A56E-367FD4315FF2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369FDCD2-082D-47EE-A8E3-FD6BD91BAF2C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42BBFE96-C04C-4D42-B775-13A251041534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896EF42B-9AB2-4576-84E5-55677D5C45EC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533D6924-463A-4DAE-91F0-26702286F3CA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6A38459E-4977-421B-A0CF-25D98F6B753F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2578152D-E920-4F15-B984-100C558AE11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1986</Words>
  <Application>Microsoft Office PowerPoint</Application>
  <PresentationFormat>와이드스크린</PresentationFormat>
  <Paragraphs>671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42</vt:i4>
      </vt:variant>
    </vt:vector>
  </HeadingPairs>
  <TitlesOfParts>
    <vt:vector size="51" baseType="lpstr">
      <vt:lpstr>Segoe</vt:lpstr>
      <vt:lpstr>맑은 고딕</vt:lpstr>
      <vt:lpstr>Arial</vt:lpstr>
      <vt:lpstr>Calibri</vt:lpstr>
      <vt:lpstr>Segoe UI</vt:lpstr>
      <vt:lpstr>Wingdings</vt:lpstr>
      <vt:lpstr>1.</vt:lpstr>
      <vt:lpstr>2.</vt:lpstr>
      <vt:lpstr>3.</vt:lpstr>
      <vt:lpstr>  PSP (Personal Start Page)</vt:lpstr>
      <vt:lpstr>Index</vt:lpstr>
      <vt:lpstr>1. 소개</vt:lpstr>
      <vt:lpstr>PowerPoint 프레젠테이션</vt:lpstr>
      <vt:lpstr>PowerPoint 프레젠테이션</vt:lpstr>
      <vt:lpstr>PowerPoint 프레젠테이션</vt:lpstr>
      <vt:lpstr>2. 규칙</vt:lpstr>
      <vt:lpstr>PowerPoint 프레젠테이션</vt:lpstr>
      <vt:lpstr>PowerPoint 프레젠테이션</vt:lpstr>
      <vt:lpstr>PowerPoint 프레젠테이션</vt:lpstr>
      <vt:lpstr>3. 주요기능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부가적 기능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추후 보완, 개선 (업데이트를 통해 실용적으로 만든다.)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Dongjun Sin</dc:creator>
  <cp:lastModifiedBy>Dongjun Sin</cp:lastModifiedBy>
  <cp:revision>206</cp:revision>
  <dcterms:created xsi:type="dcterms:W3CDTF">2019-05-02T07:51:38Z</dcterms:created>
  <dcterms:modified xsi:type="dcterms:W3CDTF">2019-11-10T08:11:00Z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https://d.docs.live.net/1679cea0a0376352/스토리보드.pptx</vt:lpwstr>
  </property>
</Properties>
</file>