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24"/>
    <p:sldMasterId id="2147483663" r:id="rId125"/>
    <p:sldMasterId id="2147483667" r:id="rId126"/>
  </p:sldMasterIdLst>
  <p:sldIdLst>
    <p:sldId id="269" r:id="rId127"/>
    <p:sldId id="259" r:id="rId128"/>
    <p:sldId id="268" r:id="rId129"/>
    <p:sldId id="260" r:id="rId130"/>
    <p:sldId id="267" r:id="rId131"/>
    <p:sldId id="261" r:id="rId132"/>
    <p:sldId id="262" r:id="rId133"/>
    <p:sldId id="263" r:id="rId134"/>
    <p:sldId id="272" r:id="rId135"/>
    <p:sldId id="264" r:id="rId136"/>
    <p:sldId id="265" r:id="rId137"/>
    <p:sldId id="266" r:id="rId138"/>
    <p:sldId id="270" r:id="rId139"/>
    <p:sldId id="271" r:id="rId1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slide" Target="slides/slide12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slide" Target="slides/slide2.xml"/><Relationship Id="rId144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8.xml"/><Relationship Id="rId139" Type="http://schemas.openxmlformats.org/officeDocument/2006/relationships/slide" Target="slides/slide13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slideMaster" Target="slideMasters/slideMaster1.xml"/><Relationship Id="rId129" Type="http://schemas.openxmlformats.org/officeDocument/2006/relationships/slide" Target="slides/slide3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4.xml"/><Relationship Id="rId135" Type="http://schemas.openxmlformats.org/officeDocument/2006/relationships/slide" Target="slides/slide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slideMaster" Target="slideMasters/slideMaster2.xml"/><Relationship Id="rId141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5.xml"/><Relationship Id="rId136" Type="http://schemas.openxmlformats.org/officeDocument/2006/relationships/slide" Target="slides/slide10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slideMaster" Target="slideMasters/slideMaster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" Target="slides/slide1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6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slide" Target="slides/slid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7.xml"/><Relationship Id="rId16" Type="http://schemas.openxmlformats.org/officeDocument/2006/relationships/customXml" Target="../customXml/item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45140" y="2181374"/>
            <a:ext cx="10990730" cy="66278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57535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3287730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000107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8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872349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1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4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7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4" y="140742"/>
            <a:ext cx="8670472" cy="394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08214" y="587828"/>
            <a:ext cx="9658349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66563" y="37737"/>
            <a:ext cx="2125437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PSP (Personal</a:t>
            </a:r>
            <a:r>
              <a:rPr lang="en-US" altLang="ko-KR" sz="1350" baseline="0" dirty="0" smtClean="0"/>
              <a:t> Start Page)</a:t>
            </a:r>
            <a:endParaRPr lang="ko-KR" altLang="en-US" sz="13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07988" y="644525"/>
            <a:ext cx="48339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/>
          </p:nvPr>
        </p:nvSpPr>
        <p:spPr>
          <a:xfrm>
            <a:off x="5241925" y="641350"/>
            <a:ext cx="4824413" cy="6216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페이지 차례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408214" y="2310493"/>
            <a:ext cx="11438165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408214" y="2375807"/>
            <a:ext cx="8670472" cy="161652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3" y="1796143"/>
            <a:ext cx="9658349" cy="449035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08213" y="2375807"/>
            <a:ext cx="9658349" cy="2506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34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성, 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6833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245677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5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7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616529" y="2114549"/>
            <a:ext cx="9821636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0449" y="1934697"/>
            <a:ext cx="1078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Storyboard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53174"/>
              </p:ext>
            </p:extLst>
          </p:nvPr>
        </p:nvGraphicFramePr>
        <p:xfrm>
          <a:off x="583313" y="4916260"/>
          <a:ext cx="10854852" cy="6844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3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2" y="0"/>
            <a:ext cx="228601" cy="3755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794" y="0"/>
            <a:ext cx="1704635" cy="3755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1" dirty="0" smtClean="0"/>
              <a:t>No.</a:t>
            </a:r>
            <a:endParaRPr lang="ko-KR" altLang="en-US" sz="16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959429" y="375557"/>
            <a:ext cx="8107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70779" y="-1"/>
            <a:ext cx="2321221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COMP (Components Order)</a:t>
            </a:r>
          </a:p>
        </p:txBody>
      </p:sp>
      <p:sp>
        <p:nvSpPr>
          <p:cNvPr id="8" name="제목 개체 틀 2"/>
          <p:cNvSpPr txBox="1">
            <a:spLocks/>
          </p:cNvSpPr>
          <p:nvPr/>
        </p:nvSpPr>
        <p:spPr>
          <a:xfrm>
            <a:off x="710293" y="-1"/>
            <a:ext cx="1249135" cy="375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6948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3" Type="http://schemas.openxmlformats.org/officeDocument/2006/relationships/customXml" Target="../../customXml/item62.xml"/><Relationship Id="rId7" Type="http://schemas.openxmlformats.org/officeDocument/2006/relationships/customXml" Target="../../customXml/item92.xml"/><Relationship Id="rId12" Type="http://schemas.openxmlformats.org/officeDocument/2006/relationships/image" Target="../media/image32.png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101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5.xml"/><Relationship Id="rId10" Type="http://schemas.openxmlformats.org/officeDocument/2006/relationships/customXml" Target="../../customXml/item47.xml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1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106.xml"/><Relationship Id="rId12" Type="http://schemas.openxmlformats.org/officeDocument/2006/relationships/image" Target="../media/image33.png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104.xml"/><Relationship Id="rId6" Type="http://schemas.openxmlformats.org/officeDocument/2006/relationships/customXml" Target="../../customXml/item19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79.xml"/><Relationship Id="rId10" Type="http://schemas.openxmlformats.org/officeDocument/2006/relationships/customXml" Target="../../customXml/item43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2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../customXml/item22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110.xml"/><Relationship Id="rId1" Type="http://schemas.openxmlformats.org/officeDocument/2006/relationships/customXml" Target="../../customXml/item80.xml"/><Relationship Id="rId6" Type="http://schemas.openxmlformats.org/officeDocument/2006/relationships/customXml" Target="../../customXml/item84.xml"/><Relationship Id="rId5" Type="http://schemas.openxmlformats.org/officeDocument/2006/relationships/customXml" Target="../../customXml/item65.xml"/><Relationship Id="rId4" Type="http://schemas.openxmlformats.org/officeDocument/2006/relationships/customXml" Target="../../customXml/item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6.xml"/><Relationship Id="rId2" Type="http://schemas.openxmlformats.org/officeDocument/2006/relationships/customXml" Target="../../customXml/item109.xml"/><Relationship Id="rId1" Type="http://schemas.openxmlformats.org/officeDocument/2006/relationships/customXml" Target="../../customXml/item64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6.xml"/><Relationship Id="rId3" Type="http://schemas.openxmlformats.org/officeDocument/2006/relationships/customXml" Target="../../customXml/item21.xml"/><Relationship Id="rId7" Type="http://schemas.openxmlformats.org/officeDocument/2006/relationships/customXml" Target="../../customXml/item85.xml"/><Relationship Id="rId12" Type="http://schemas.openxmlformats.org/officeDocument/2006/relationships/image" Target="../media/image36.png"/><Relationship Id="rId2" Type="http://schemas.openxmlformats.org/officeDocument/2006/relationships/customXml" Target="../../customXml/item82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50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11.xml"/><Relationship Id="rId10" Type="http://schemas.openxmlformats.org/officeDocument/2006/relationships/customXml" Target="../../customXml/item28.xml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8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3" Type="http://schemas.openxmlformats.org/officeDocument/2006/relationships/customXml" Target="../../customXml/item102.xml"/><Relationship Id="rId7" Type="http://schemas.openxmlformats.org/officeDocument/2006/relationships/customXml" Target="../../customXml/item69.xml"/><Relationship Id="rId2" Type="http://schemas.openxmlformats.org/officeDocument/2006/relationships/customXml" Target="../../customXml/item94.xml"/><Relationship Id="rId1" Type="http://schemas.openxmlformats.org/officeDocument/2006/relationships/customXml" Target="../../customXml/item113.xml"/><Relationship Id="rId6" Type="http://schemas.openxmlformats.org/officeDocument/2006/relationships/customXml" Target="../../customXml/item108.xml"/><Relationship Id="rId5" Type="http://schemas.openxmlformats.org/officeDocument/2006/relationships/customXml" Target="../../customXml/item16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12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3" Type="http://schemas.openxmlformats.org/officeDocument/2006/relationships/customXml" Target="../../customXml/item119.xml"/><Relationship Id="rId7" Type="http://schemas.openxmlformats.org/officeDocument/2006/relationships/customXml" Target="../../customXml/item96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75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61.xml"/><Relationship Id="rId10" Type="http://schemas.openxmlformats.org/officeDocument/2006/relationships/image" Target="../media/image6.png"/><Relationship Id="rId4" Type="http://schemas.openxmlformats.org/officeDocument/2006/relationships/customXml" Target="../../customXml/item42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jpeg"/><Relationship Id="rId3" Type="http://schemas.openxmlformats.org/officeDocument/2006/relationships/customXml" Target="../../customXml/item6.xml"/><Relationship Id="rId21" Type="http://schemas.openxmlformats.org/officeDocument/2006/relationships/image" Target="../media/image19.jpeg"/><Relationship Id="rId7" Type="http://schemas.openxmlformats.org/officeDocument/2006/relationships/customXml" Target="../../customXml/item99.xml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jpeg"/><Relationship Id="rId2" Type="http://schemas.openxmlformats.org/officeDocument/2006/relationships/customXml" Target="../../customXml/item77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14.xml"/><Relationship Id="rId11" Type="http://schemas.openxmlformats.org/officeDocument/2006/relationships/image" Target="../media/image9.jpeg"/><Relationship Id="rId24" Type="http://schemas.openxmlformats.org/officeDocument/2006/relationships/image" Target="../media/image22.jpeg"/><Relationship Id="rId5" Type="http://schemas.openxmlformats.org/officeDocument/2006/relationships/customXml" Target="../../customXml/item88.xml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customXml" Target="../../customXml/item10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2.xml"/><Relationship Id="rId7" Type="http://schemas.openxmlformats.org/officeDocument/2006/relationships/image" Target="../media/image26.png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74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.xml"/><Relationship Id="rId3" Type="http://schemas.openxmlformats.org/officeDocument/2006/relationships/customXml" Target="../../customXml/item66.xml"/><Relationship Id="rId7" Type="http://schemas.openxmlformats.org/officeDocument/2006/relationships/customXml" Target="../../customXml/item56.xml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12.xml"/><Relationship Id="rId5" Type="http://schemas.openxmlformats.org/officeDocument/2006/relationships/customXml" Target="../../customXml/item44.xml"/><Relationship Id="rId10" Type="http://schemas.openxmlformats.org/officeDocument/2006/relationships/image" Target="../media/image27.png"/><Relationship Id="rId4" Type="http://schemas.openxmlformats.org/officeDocument/2006/relationships/customXml" Target="../../customXml/item121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3" Type="http://schemas.openxmlformats.org/officeDocument/2006/relationships/customXml" Target="../../customXml/item105.xml"/><Relationship Id="rId7" Type="http://schemas.openxmlformats.org/officeDocument/2006/relationships/customXml" Target="../../customXml/item13.xml"/><Relationship Id="rId12" Type="http://schemas.openxmlformats.org/officeDocument/2006/relationships/image" Target="../media/image28.png"/><Relationship Id="rId2" Type="http://schemas.openxmlformats.org/officeDocument/2006/relationships/customXml" Target="../../customXml/item78.xml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24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70.xml"/><Relationship Id="rId10" Type="http://schemas.openxmlformats.org/officeDocument/2006/relationships/customXml" Target="../../customXml/item53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9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91.xml"/><Relationship Id="rId7" Type="http://schemas.openxmlformats.org/officeDocument/2006/relationships/customXml" Target="../../customXml/item30.xml"/><Relationship Id="rId12" Type="http://schemas.openxmlformats.org/officeDocument/2006/relationships/customXml" Target="../../customXml/item97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33.xml"/><Relationship Id="rId5" Type="http://schemas.openxmlformats.org/officeDocument/2006/relationships/customXml" Target="../../customXml/item115.xml"/><Relationship Id="rId10" Type="http://schemas.openxmlformats.org/officeDocument/2006/relationships/customXml" Target="../../customXml/item87.xml"/><Relationship Id="rId4" Type="http://schemas.openxmlformats.org/officeDocument/2006/relationships/customXml" Target="../../customXml/item67.xml"/><Relationship Id="rId9" Type="http://schemas.openxmlformats.org/officeDocument/2006/relationships/customXml" Target="../../customXml/item23.xml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../customXml/item90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103.xml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26.xml"/><Relationship Id="rId5" Type="http://schemas.openxmlformats.org/officeDocument/2006/relationships/customXml" Target="../../customXml/item59.xml"/><Relationship Id="rId4" Type="http://schemas.openxmlformats.org/officeDocument/2006/relationships/customXml" Target="../../customXml/item114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5" y="2234557"/>
            <a:ext cx="3496653" cy="26256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494" y="620568"/>
            <a:ext cx="3505094" cy="2625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494" y="3824061"/>
            <a:ext cx="3521026" cy="262563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11556">
            <a:off x="5299121" y="4230347"/>
            <a:ext cx="750995" cy="7509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291">
            <a:off x="5321639" y="2088920"/>
            <a:ext cx="750995" cy="7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4" y="440897"/>
            <a:ext cx="8826590" cy="641569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매출관리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월 판매량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주문량을 토대로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월 매출 분포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금액별로 주문량을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월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주문금액을</a:t>
            </a:r>
            <a:r>
              <a:rPr lang="ko-KR" altLang="en-US" sz="1000" dirty="0" smtClean="0"/>
              <a:t> 토대로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부품별</a:t>
            </a:r>
            <a:r>
              <a:rPr lang="ko-KR" altLang="en-US" sz="1000" dirty="0" smtClean="0"/>
              <a:t> 매출 순위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제품별로 가장 많은 주문량을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추려서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연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기본 설정은 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회원 아이디</a:t>
            </a:r>
            <a:r>
              <a:rPr lang="en-US" altLang="ko-KR" sz="1000" dirty="0" smtClean="0"/>
              <a:t>’s Page”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구성한다</a:t>
            </a:r>
            <a:r>
              <a:rPr lang="en-US" altLang="ko-KR" sz="1000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( </a:t>
            </a:r>
            <a:r>
              <a:rPr lang="ko-KR" altLang="en-US" sz="1000" dirty="0" err="1" smtClean="0"/>
              <a:t>비로그인</a:t>
            </a:r>
            <a:r>
              <a:rPr lang="ko-KR" altLang="en-US" sz="1000" dirty="0" smtClean="0"/>
              <a:t> 시</a:t>
            </a:r>
            <a:r>
              <a:rPr lang="en-US" altLang="ko-KR" sz="1000" dirty="0" smtClean="0"/>
              <a:t>, “</a:t>
            </a:r>
            <a:r>
              <a:rPr lang="en-US" altLang="ko-KR" sz="1000" dirty="0" err="1" smtClean="0"/>
              <a:t>PS.Page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로 표시</a:t>
            </a:r>
            <a:r>
              <a:rPr lang="en-US" altLang="ko-KR" sz="1000" dirty="0" smtClean="0"/>
              <a:t>)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321928" y="10590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57816" y="106852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870329" y="1068526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29926" y="380266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6812671" y="3814382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1" y="435344"/>
            <a:ext cx="8842203" cy="642265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1.3.5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/>
              <a:t>검색구분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- </a:t>
            </a:r>
            <a:r>
              <a:rPr lang="ko-KR" altLang="en-US" sz="1000" dirty="0"/>
              <a:t>검색의 기준이 될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정보를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선택한다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err="1"/>
              <a:t>검색구분과</a:t>
            </a:r>
            <a:r>
              <a:rPr lang="ko-KR" altLang="en-US" sz="1000" dirty="0"/>
              <a:t> 키워드를 기준으로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검색해서 ④ 에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④ </a:t>
            </a:r>
            <a:r>
              <a:rPr lang="ko-KR" altLang="en-US" sz="1000" dirty="0" smtClean="0"/>
              <a:t>고객명단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고객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/>
              <a:t>고객의 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62361" y="14785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5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8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fo24\Desktop\COMP_project\Document\UI_source\화면구성 예시\2.판매관리탭4-주문관리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2398" y="428604"/>
            <a:ext cx="8807116" cy="6400800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1.3.6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주문정보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거래중인 주문내역을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이전 주문 내역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취소완료와 거래완료를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주문취소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주문을 삭제한다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02542" y="13830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8080540" y="9246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11338" y="420006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2.판매관리탭5-정보관리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431" y="455384"/>
            <a:ext cx="8689575" cy="6331202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1.3.7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정보관리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업체정보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 사용자의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수정버튼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업체의 정보를 변경한다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2" name="Callout"/>
          <p:cNvGrpSpPr/>
          <p:nvPr>
            <p:custDataLst>
              <p:custData r:id="rId1"/>
            </p:custDataLst>
          </p:nvPr>
        </p:nvGrpSpPr>
        <p:grpSpPr>
          <a:xfrm>
            <a:off x="3652142" y="15481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2"/>
            </p:custDataLst>
          </p:nvPr>
        </p:nvGrpSpPr>
        <p:grpSpPr>
          <a:xfrm>
            <a:off x="4321340" y="4988642"/>
            <a:ext cx="320451" cy="319476"/>
            <a:chOff x="4283964" y="3147930"/>
            <a:chExt cx="320451" cy="319476"/>
          </a:xfrm>
        </p:grpSpPr>
        <p:sp>
          <p:nvSpPr>
            <p:cNvPr id="20" name="Circle"/>
            <p:cNvSpPr/>
            <p:nvPr>
              <p:custDataLst>
                <p:custData r:id="rId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2.판매관리탭6-거래처관리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1124" y="435880"/>
            <a:ext cx="8750851" cy="6362084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1.3.8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거래처관리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거래처정보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거래처의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검색의 기준이 될 거래처의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검색구분과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검색해서 ④ 에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거래처명단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거래처의 목록을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거래처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</a:t>
            </a:r>
            <a:r>
              <a:rPr lang="en-US" altLang="ko-KR" sz="1000" smtClean="0"/>
              <a:t>- </a:t>
            </a:r>
            <a:r>
              <a:rPr lang="ko-KR" altLang="en-US" sz="1000" smtClean="0"/>
              <a:t>거래처의 </a:t>
            </a:r>
            <a:r>
              <a:rPr lang="ko-KR" altLang="en-US" sz="1000" dirty="0" smtClean="0"/>
              <a:t>정보를 등록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3" name="Callout"/>
          <p:cNvGrpSpPr/>
          <p:nvPr>
            <p:custDataLst>
              <p:custData r:id="rId1"/>
            </p:custDataLst>
          </p:nvPr>
        </p:nvGrpSpPr>
        <p:grpSpPr>
          <a:xfrm>
            <a:off x="695312" y="1560879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6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7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22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24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25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27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2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6" y="450305"/>
            <a:ext cx="8745168" cy="6365909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1.1.1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프로그램 메뉴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프로그램에 관련된 메뉴로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종료와 정보의 기능을 갖고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탭 선택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구매자에게 보여줄 </a:t>
            </a:r>
            <a:r>
              <a:rPr lang="ko-KR" altLang="en-US" sz="1000" dirty="0" err="1" smtClean="0"/>
              <a:t>판매탭과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업체를 관리할 </a:t>
            </a:r>
            <a:r>
              <a:rPr lang="ko-KR" altLang="en-US" sz="1000" dirty="0" err="1" smtClean="0"/>
              <a:t>관리탭을</a:t>
            </a:r>
            <a:r>
              <a:rPr lang="ko-KR" altLang="en-US" sz="1000" dirty="0" smtClean="0"/>
              <a:t>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로그인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판매업체의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err="1" smtClean="0"/>
              <a:t>로그인을</a:t>
            </a:r>
            <a:r>
              <a:rPr lang="ko-KR" altLang="en-US" sz="1000" dirty="0" smtClean="0"/>
              <a:t>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en-US" altLang="ko-KR" sz="1000" dirty="0" smtClean="0"/>
              <a:t>ID/PW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308652" y="403756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15099" y="2651711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500684" y="2754064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580661" y="3538821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2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39" y="2278441"/>
            <a:ext cx="4423560" cy="377898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.1.2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- ID/PW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ID/PW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찾을</a:t>
            </a:r>
            <a:r>
              <a:rPr lang="en-US" altLang="ko-KR" sz="1000" dirty="0" smtClean="0"/>
              <a:t> 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판매자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찾는데 사용할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PW</a:t>
            </a:r>
            <a:r>
              <a:rPr lang="ko-KR" altLang="en-US" sz="1000" dirty="0" smtClean="0"/>
              <a:t>찾기 선택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나타난다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확인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입력한 정보로 선택한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4538201" y="2395702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4167316" y="307041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4171382" y="4335855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5240047" y="5075576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9884" y="802688"/>
            <a:ext cx="3019048" cy="238095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4461958" y="1168207"/>
            <a:ext cx="3588348" cy="956234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79301" y="1237129"/>
            <a:ext cx="2359528" cy="466164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" y="417188"/>
            <a:ext cx="8820076" cy="643214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판매탭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제품조회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제품조회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주문을 위한 각 제품을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주문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주문에 필요한 항목을 </a:t>
            </a:r>
            <a:r>
              <a:rPr lang="ko-KR" altLang="en-US" sz="1000" dirty="0" err="1" smtClean="0"/>
              <a:t>메뉴별로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선택해서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제품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</a:t>
            </a:r>
            <a:r>
              <a:rPr lang="ko-KR" altLang="en-US" sz="1000" dirty="0" smtClean="0"/>
              <a:t>선택한 메뉴의 제품에 대한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이미지들이 보이고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클릭하면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상세 정보를 볼 수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이전페이지와 다음페이지를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조회한다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81685" y="517583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5006" y="100250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2458698" y="83104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4700330" y="6279315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2" y="1047910"/>
            <a:ext cx="1232700" cy="123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94" y="1035210"/>
            <a:ext cx="1232700" cy="123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1077080"/>
            <a:ext cx="1190829" cy="11908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77" y="1039685"/>
            <a:ext cx="1228223" cy="12282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78" y="2365978"/>
            <a:ext cx="1228122" cy="12281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9" y="2365978"/>
            <a:ext cx="1228122" cy="12281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2365978"/>
            <a:ext cx="1228122" cy="12281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23" y="2353822"/>
            <a:ext cx="1240277" cy="12402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2" y="3679468"/>
            <a:ext cx="1214472" cy="12144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93" y="3651000"/>
            <a:ext cx="1242940" cy="12429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3651000"/>
            <a:ext cx="1242940" cy="1242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31" y="3652170"/>
            <a:ext cx="1241769" cy="12417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5" y="4964795"/>
            <a:ext cx="1216219" cy="12162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9" y="4949267"/>
            <a:ext cx="1231747" cy="12317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79" y="4965700"/>
            <a:ext cx="1215314" cy="121531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32" y="4964795"/>
            <a:ext cx="1216218" cy="12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1.판매탭1-제품조회(Sub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2316162"/>
            <a:ext cx="3811588" cy="4287838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1.2.2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제품조회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제품정보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이미지에 해당하는 제품정보를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제품 선택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주문하기에 들어갈 </a:t>
            </a:r>
            <a:r>
              <a:rPr lang="ko-KR" altLang="en-US" sz="1000" smtClean="0"/>
              <a:t>제품이 선택된다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197023" y="293191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90" y="644525"/>
            <a:ext cx="2708663" cy="2216179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3711388" y="788894"/>
            <a:ext cx="4948518" cy="132677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53037" y="2931911"/>
            <a:ext cx="3869975" cy="3486818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Callout"/>
          <p:cNvGrpSpPr/>
          <p:nvPr>
            <p:custDataLst>
              <p:custData r:id="rId2"/>
            </p:custDataLst>
          </p:nvPr>
        </p:nvGrpSpPr>
        <p:grpSpPr>
          <a:xfrm>
            <a:off x="6225906" y="6019000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3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" y="444204"/>
            <a:ext cx="8786910" cy="637811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1.2.3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/>
              <a:t>판매탭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주문신청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고객 정보와 주문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제품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금액이 입력된다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 신청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err="1" smtClean="0"/>
              <a:t>입력받은</a:t>
            </a:r>
            <a:r>
              <a:rPr lang="ko-KR" altLang="en-US" sz="1000" dirty="0" smtClean="0"/>
              <a:t> 정보로 주문을 생성한다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총 주문 금액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금액을 모두 더한 값이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입력된다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7829" y="1638239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98919" y="86401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1134039" y="512798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026839" y="5797942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2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9" y="417694"/>
            <a:ext cx="8524995" cy="639761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로그인 후 </a:t>
            </a:r>
            <a:r>
              <a:rPr lang="ko-KR" altLang="en-US" dirty="0" err="1" smtClean="0"/>
              <a:t>요약화면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로그인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로그인 시간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</a:t>
            </a:r>
            <a:r>
              <a:rPr lang="en-US" altLang="ko-KR" sz="1000" dirty="0" smtClean="0"/>
              <a:t>ID,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판매자이름을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공지사항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프로그램 개발 업체의 전달 사항을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주문내역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요약</a:t>
            </a:r>
            <a:r>
              <a:rPr lang="en-US" altLang="ko-KR" sz="1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당일 </a:t>
            </a:r>
            <a:r>
              <a:rPr lang="ko-KR" altLang="en-US" sz="1000" dirty="0" err="1" smtClean="0"/>
              <a:t>주문내역의</a:t>
            </a:r>
            <a:r>
              <a:rPr lang="ko-KR" altLang="en-US" sz="1000" dirty="0" smtClean="0"/>
              <a:t>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금액을 간략하게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이동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판매자관리탭으로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이동한다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판매실적 요약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매출금액과</a:t>
            </a:r>
            <a:r>
              <a:rPr lang="ko-KR" altLang="en-US" sz="1000" dirty="0" smtClean="0"/>
              <a:t> 월별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       매출금액을 보여준다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847790" y="101444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940515" y="18657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914706" y="397282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940515" y="607989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5500684" y="842988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0" y="468632"/>
            <a:ext cx="8717522" cy="633785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제품에 대한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 smtClean="0"/>
              <a:t>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검색의 기준이 될 제품의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검색구분과</a:t>
            </a:r>
            <a:r>
              <a:rPr lang="ko-KR" altLang="en-US" sz="1000" dirty="0" smtClean="0"/>
              <a:t>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/>
              <a:t>검색해서 ④ </a:t>
            </a:r>
            <a:r>
              <a:rPr lang="ko-KR" altLang="en-US" sz="1000" dirty="0" smtClean="0"/>
              <a:t>에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입고관리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선택한 </a:t>
            </a:r>
            <a:r>
              <a:rPr lang="ko-KR" altLang="en-US" sz="1000" dirty="0" err="1" smtClean="0"/>
              <a:t>제품번호에</a:t>
            </a:r>
            <a:r>
              <a:rPr lang="ko-KR" altLang="en-US" sz="1000" dirty="0" smtClean="0"/>
              <a:t> 대한 입고를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진행한다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</a:t>
            </a:r>
            <a:r>
              <a:rPr lang="ko-KR" altLang="en-US" sz="1000" dirty="0" err="1" smtClean="0"/>
              <a:t>제품리스트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/>
              <a:t>제품의 목록을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⑥ </a:t>
            </a:r>
            <a:r>
              <a:rPr lang="ko-KR" altLang="en-US" sz="1000" dirty="0" smtClean="0"/>
              <a:t>제품 </a:t>
            </a:r>
            <a:r>
              <a:rPr lang="ko-KR" altLang="en-US" sz="1000" dirty="0"/>
              <a:t>정보 관리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/>
              <a:t>제품의 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</a:t>
            </a:r>
            <a:r>
              <a:rPr lang="ko-KR" altLang="en-US" sz="1000" dirty="0"/>
              <a:t>삭제한다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1888" y="161443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271767" y="1257613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1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15679" y="121868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886755" y="1294954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6" name="Callout"/>
          <p:cNvGrpSpPr/>
          <p:nvPr>
            <p:custDataLst>
              <p:custData r:id="rId5"/>
            </p:custDataLst>
          </p:nvPr>
        </p:nvGrpSpPr>
        <p:grpSpPr>
          <a:xfrm>
            <a:off x="3295605" y="1900954"/>
            <a:ext cx="320451" cy="319476"/>
            <a:chOff x="4283964" y="3147930"/>
            <a:chExt cx="320451" cy="319476"/>
          </a:xfrm>
        </p:grpSpPr>
        <p:sp>
          <p:nvSpPr>
            <p:cNvPr id="47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22" name="Callout"/>
          <p:cNvGrpSpPr/>
          <p:nvPr>
            <p:custDataLst>
              <p:custData r:id="rId6"/>
            </p:custDataLst>
          </p:nvPr>
        </p:nvGrpSpPr>
        <p:grpSpPr>
          <a:xfrm>
            <a:off x="776304" y="5801107"/>
            <a:ext cx="320451" cy="319476"/>
            <a:chOff x="4283964" y="3147930"/>
            <a:chExt cx="320451" cy="319476"/>
          </a:xfrm>
        </p:grpSpPr>
        <p:sp>
          <p:nvSpPr>
            <p:cNvPr id="2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4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38" y="2533146"/>
            <a:ext cx="6163535" cy="380100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/>
              <a:t>입</a:t>
            </a:r>
            <a:r>
              <a:rPr lang="ko-KR" altLang="en-US" dirty="0" err="1" smtClean="0"/>
              <a:t>고관리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입고정보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제품의 입고에 대한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조회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err="1" smtClean="0"/>
              <a:t>입고내역을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</a:t>
            </a:r>
            <a:r>
              <a:rPr lang="ko-KR" altLang="en-US" sz="1000" dirty="0" err="1" smtClean="0"/>
              <a:t>입고관리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/>
              <a:t>제품의 정보를 등록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3023814" y="3155457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5275556" y="3155457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3184039" y="5254043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7089" y="990876"/>
            <a:ext cx="685896" cy="266737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2176803" y="1218689"/>
            <a:ext cx="6838408" cy="1254055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465352" y="1304479"/>
            <a:ext cx="1432394" cy="4928896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스토리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스토리보드" id="{8099603D-1BE1-4B6A-908A-4AF7E08E24D0}" vid="{621F26AD-25D5-4C4F-8BBC-5A17BFE16C3F}"/>
    </a:ext>
  </a:extLst>
</a:theme>
</file>

<file path=ppt/theme/theme2.xml><?xml version="1.0" encoding="utf-8"?>
<a:theme xmlns:a="http://schemas.openxmlformats.org/drawingml/2006/main" name="2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0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Props1.xml><?xml version="1.0" encoding="utf-8"?>
<ds:datastoreItem xmlns:ds="http://schemas.openxmlformats.org/officeDocument/2006/customXml" ds:itemID="{5A54DE4D-E8D6-437C-BFA0-88D994E5BBD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506862E-DD0E-4463-9537-58549E145A3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250E77D-4307-4DF6-B5B0-A84E72ED7F7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6233AC8-4828-4C3E-8BAA-3E77009FB5E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346DCBA-97EA-402E-B18D-E1C727EC93DD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636A990-E604-4985-A281-5007ABD2B44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487B05E-F758-49B5-914B-37AD8930ED0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4CC90C9-DCFC-4768-840C-0D3A65CEFB1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2ECFB9B-BC23-44D4-BB12-77EB94DEDC4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0CBAB2F-75D2-4967-A27F-6965E3ED177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A460F31-B773-4067-B036-332848DF28B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F3BA2C0-1BC0-4EE1-A0B3-3C1162A3C6D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36FFD07-9F07-4E04-BCEA-334C1946BE0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E886169-7898-408A-A588-DC201EC0A01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B2B6207-F426-47B3-B4AC-6480BED58F4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0284BA1-76DC-4304-8924-639E629F92E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A2A8AD0-14C2-4198-95FA-7CA78E84BB0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0968328-8448-475B-B332-2B7AAF11C05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74F586C-3D4C-4BFE-B70F-20542F1925F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1598C92-4116-4A08-8F58-D57ED2239CCE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0ABEA74B-FF86-455C-8A72-E51D65593505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F693739-48CE-428A-A9E2-6DC984D9B3F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5B12EFFA-8596-4679-8A5C-E1D50D2F072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41C7EBE-B1F1-437D-A1A7-982CD016269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853F2C9-219C-40E7-A52F-F132C589E8C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0472940-DB88-4113-B969-16EA24F7EB7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61016BA-8104-4015-8EC7-33408200BF3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E950B5B-F665-44E1-BC8D-E1ED5D08048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BD75DB4-3633-4E3E-B326-F275DFDB66A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ED77ACA-A391-4822-BEF5-924372A3425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E449097-FA9E-4910-B718-70633402799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93CB5E4-ADDE-47D6-9231-FAC0EDC1089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5D1CCD8-856F-4AAF-AB27-FCEEA51943B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8F2AC4D-1065-4E36-8E34-ADCADB80A35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8E85928-2B8F-490C-9347-5C47C3112D6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8531759-097F-466E-9EAE-BE5F2D40374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2C22ECF-CB94-4099-8D5D-534B8A0F76F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B943CB5-6ECD-4BD5-A62D-6B81C42065C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9D7A4E8-9013-43F4-9025-79641E2FD4A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3959990-BEDE-4342-8909-D2CC7843CB1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76D1104-82AB-4388-82F3-A2CDEB01CFF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F9D5C54-1675-4957-93CF-3A95802A5BC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BC17F50-72BC-41F4-9023-1D6212A1839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480FC82-3169-4C85-9FC9-6C3520CF1AD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5C3212D-E796-40B4-9DF4-64C7020EEC3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3F9A2DC-3D79-46E6-A128-95D153FF0A5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0484B2B-32CA-4908-A849-9B88CBDFDD7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D444E0F-B298-4F85-80DB-4864BBDD630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8B89DFC-14C8-4A9F-A15A-190159CF0CF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828C4B5-7600-47DF-839B-3BBB7781697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A29F272-F02E-43A1-8757-98E7B6E2275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C369A29-791E-40A4-B896-725D656F621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06EC21E-1461-4C90-A408-E9BD4F8C6B5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B569E01-A437-4345-B3AE-325E5C4684C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BFC18C8-41F2-4B67-ACD8-B4F64959933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D3D69ED-38A9-48C8-B05E-83772337A98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2328595-B94A-4766-A678-942BFE76529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C28E3CC-A396-469F-8032-53D7143813C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C52FBD4-EF61-4C3F-833A-627EDCD6163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4B2E962-2282-4EA5-98DB-CDA924B11B8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9EF3FF1-AB90-46CE-9292-50C2C5E9F7F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C2A0945-4362-41A2-990F-E920693D0CA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E6EDFFA-7DB4-478C-B4A0-D5E156E272F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35154BF-5FB2-4A42-9F50-5688C44EA91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8966AEF-05C9-4F9E-ACC0-C77A7D3EC4A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7009A2F-813A-4612-AA9D-4FFAC39B82A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587DE98-B823-4671-8421-AEFBBB18934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14A0574-B4FE-4ED0-8624-A8CD5260175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FE5D889-C566-4205-8BB7-607167187A6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6534C85-3FCF-4A96-A817-5FAEA8C983E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B8239E4-F3AC-4E73-B621-3377998C1E7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A549DBF-0857-4182-A576-C9C6519C6A3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F15D997-6428-479A-B003-F79781CF55F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15524AA-E671-4093-91E6-11A39F89BE8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25A3B5F-7FB7-4E8E-8C1B-FE0B9A3E8DB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C110DA4-838D-485D-9522-3AE017EA91B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766AAA37-C280-4DC8-8509-D7D6C194E5E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C58624C-ADD7-4638-9F03-50B6B012511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7B9965D-7646-4408-84CB-825B5A8AF97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E04FC52-D4ED-44E8-B67A-EE8096314BA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EDAB4CF-04B1-453E-BF4F-263E04F8688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0405DDA-F797-490F-9D04-6B64C56B9E9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ABA044C-F855-4F2D-8541-8B12F3450E9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F490F7A-7175-4DBD-85E3-7747FC7592B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A59DCB8-0416-4CDF-B7A8-3408237CE9A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AD84BE9-0868-4CB2-8303-2FC4DD2D5CF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232015F-DAF1-45FF-BD7C-647A088BFD7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73954B7-8733-4015-BBE9-68F0EBC1DC9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E2C718C-25E1-456F-90E3-4B831D06B6F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D116327-F1B7-432D-85A9-86B2CC29F90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B567D2A-71FA-480A-800B-2D3CC4803E3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058B53A-1646-43DF-A09E-5B7ECDD1343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EDC32C9-43BE-46C7-9EB2-520A513BD87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436C3C2-62DC-431D-8B09-2D994F837C1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D978272-033F-42C0-945F-26C45B05BB0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ED08AE2-393B-4601-A237-BFEBEB86ED9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06BA414-8851-4C1D-86A5-61BD61A5ABF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B4C81AF-3B4B-4CC7-9167-93AD49568C2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2F00EB1-4575-4249-800D-2D14D24AEC5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37C6A13-5570-4035-A906-49AEDEF159F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4FE2F49-6183-4BEB-8E3F-2E3F7B41D33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687C12C-A316-4385-BDC5-EC5A54A01DF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8ED19BC-F2BE-474D-AE6A-03F6010F09B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486B02C-8CA8-4F9A-B4EB-C902A5F59C7B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AB399A9-BA87-438F-8948-9666816087A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F220257-F99E-4E47-AD44-65D24C45766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64F239C-3EF9-4D6D-A2BC-C935A2E33DF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C3C3428-BA7F-4803-BE5A-3645D87A3A6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260AC0F-4508-4430-BA12-847F69BCCF5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BEE128F-DCA4-40C0-8AB8-CBBC4CBDEC8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CAB2D3C-D644-40DE-B890-52EBFBEE667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ACBFFF3-A1FA-4A8A-A886-2045487CFD4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65B6D8A-DC5B-4E01-B4D6-F9111192822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DD56CC7-BD63-4B04-BE57-446217F91C9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BBAE149-4048-407F-90E7-559BE2D4497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65E4BBE-7760-4142-A7BE-17AB5980C22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45E97D65-6343-4570-8097-EA7E7BF9672F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37DBCAA-FD86-4EB1-AB9D-7F9F9C697E9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093DAC0-100F-4B88-AD30-6096F80046F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6790068-EEA9-4B57-8D8F-B9B0BF431A7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1402A0C-EF81-416F-B759-93323EDF666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0BA3DCC-9C0C-4501-B341-6205679FE91C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BB853E70-C52C-4C96-B715-5B968D2A994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스토리보드</Template>
  <TotalTime>368</TotalTime>
  <Words>781</Words>
  <Application>Microsoft Office PowerPoint</Application>
  <PresentationFormat>와이드스크린</PresentationFormat>
  <Paragraphs>218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Segoe UI</vt:lpstr>
      <vt:lpstr>맑은 고딕</vt:lpstr>
      <vt:lpstr>스토리보드</vt:lpstr>
      <vt:lpstr>2.</vt:lpstr>
      <vt:lpstr>3.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 Sin</dc:creator>
  <cp:lastModifiedBy>user</cp:lastModifiedBy>
  <cp:revision>79</cp:revision>
  <cp:lastPrinted>2019-11-10T13:59:33Z</cp:lastPrinted>
  <dcterms:created xsi:type="dcterms:W3CDTF">2019-11-10T08:10:30Z</dcterms:created>
  <dcterms:modified xsi:type="dcterms:W3CDTF">2019-11-27T00:55:18Z</dcterms:modified>
</cp:coreProperties>
</file>