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333" r:id="rId13"/>
    <p:sldId id="299" r:id="rId14"/>
    <p:sldId id="31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4" r:id="rId38"/>
    <p:sldId id="332" r:id="rId39"/>
    <p:sldId id="328" r:id="rId40"/>
    <p:sldId id="339" r:id="rId41"/>
    <p:sldId id="302" r:id="rId4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8386" autoAdjust="0"/>
  </p:normalViewPr>
  <p:slideViewPr>
    <p:cSldViewPr>
      <p:cViewPr varScale="1">
        <p:scale>
          <a:sx n="102" d="100"/>
          <a:sy n="102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부품 판매 및 관리 프로그램 발표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목차</a:t>
            </a:r>
            <a:r>
              <a:rPr lang="ko-KR" altLang="en-US" baseline="0" dirty="0" smtClean="0"/>
              <a:t>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계획은 다음과 같이 설계를</a:t>
            </a:r>
            <a:r>
              <a:rPr lang="ko-KR" altLang="en-US" baseline="0" dirty="0" smtClean="0"/>
              <a:t> 했지만 실제 진행은 다음과 같았습니다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회색은 문서</a:t>
            </a:r>
            <a:r>
              <a:rPr lang="ko-KR" altLang="en-US" baseline="0" dirty="0" smtClean="0"/>
              <a:t> 및 데이터 설계 </a:t>
            </a:r>
            <a:r>
              <a:rPr lang="ko-KR" altLang="en-US" dirty="0" smtClean="0"/>
              <a:t>작업 전반의 진행 사항이고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하늘색은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환경 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보라색은 프로그래밍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테스트와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작업을 뜻합니다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설명 드린 일정의 세부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다음과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4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3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논리적 모델링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8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 구조 이하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7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컨트롤러는 다음과 같이 분류되어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Uml</a:t>
            </a:r>
            <a:r>
              <a:rPr lang="ko-KR" altLang="en-US" dirty="0" smtClean="0"/>
              <a:t>의 전체적인 구조는 다음과 같으며 판매 부분은 이런 구조로 되어있고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baseline="0" dirty="0" smtClean="0"/>
              <a:t> 부분은 이러한 구성으로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고객관리 탭은 재고관리 탭과 거의 동일한 기능이 구현되어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거래 완료와 거래 취소되었을 때 보내지는 이메일의 예제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고객관리 탭과 동일한 구성으로 이루어져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프로그램에 대한 설명은 여기서 마치도록 하고 질문을 받는 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3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이상 질문이 없으시면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5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부품 주문 및 재고 관리를 위한</a:t>
            </a:r>
            <a:r>
              <a:rPr lang="ko-KR" altLang="en-US" baseline="0" dirty="0" smtClean="0"/>
              <a:t> 프로그램 제작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만들 때 컴퓨터 주문 사이트인 </a:t>
            </a:r>
            <a:r>
              <a:rPr lang="ko-KR" altLang="en-US" baseline="0" dirty="0" err="1" smtClean="0"/>
              <a:t>다나와를</a:t>
            </a:r>
            <a:r>
              <a:rPr lang="ko-KR" altLang="en-US" baseline="0" dirty="0" smtClean="0"/>
              <a:t> 모티브로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 기능으로는 고객의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주문 내역을 관리하는 기능을 갖고있습니다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판매기능으로는 제품 조회와 고객의 제품 주문</a:t>
            </a:r>
            <a:r>
              <a:rPr lang="ko-KR" altLang="en-US" baseline="0" dirty="0" smtClean="0"/>
              <a:t> 기능을 갖고있으며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고객이 제품을 조회하여 주문을 하고 이를 신청하면 관리자에게 전달됩니다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재고 관리는 고유번호를 부여해서 등록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삭제를 구현하는 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다음과 같은 사항을 요구하고있습니다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5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일부분만 떼어서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6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675925" cy="43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761739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5421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7396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8"/>
            <a:ext cx="612068" cy="453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713487"/>
            <a:ext cx="2376264" cy="602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정보가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입력되고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버튼의 제어 상태가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변경돤다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0"/>
          </p:cNvCxnSpPr>
          <p:nvPr/>
        </p:nvCxnSpPr>
        <p:spPr>
          <a:xfrm flipV="1">
            <a:off x="2289683" y="3068960"/>
            <a:ext cx="212384" cy="3754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39509" y="3444364"/>
            <a:ext cx="2500348" cy="855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구분 선택 후 제품명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클릭 시 선택한 제품 구분에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고유번호를 부여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입력시킨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선택된 주문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구분을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고객에게 처리 결과에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로그인과 이메일 전송에 이용될 정보가 입력된다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질문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후 가입한 아이디를 사용해서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2028</Words>
  <Application>Microsoft Office PowerPoint</Application>
  <PresentationFormat>화면 슬라이드 쇼(4:3)</PresentationFormat>
  <Paragraphs>681</Paragraphs>
  <Slides>41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Arial</vt:lpstr>
      <vt:lpstr>Times New Roman</vt:lpstr>
      <vt:lpstr>Wingdings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173</cp:revision>
  <dcterms:created xsi:type="dcterms:W3CDTF">2013-09-05T09:43:46Z</dcterms:created>
  <dcterms:modified xsi:type="dcterms:W3CDTF">2019-11-28T01:24:38Z</dcterms:modified>
</cp:coreProperties>
</file>