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CEF0-C8F7-4FA0-A86B-B9407F221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932AB-BF9B-4DBA-AC8F-8E1C225A2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C5B55-C3E2-4340-87EC-68FA56B7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EEA60-015D-4688-BE49-193570B2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6A91D-10C6-4B35-8ACC-3E394F6C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8F6E-61FF-48C2-B479-7ECF5A38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BA90-0C50-4F57-84B0-E2FEA6BDF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6B8AC-1E76-4343-8004-F2186B00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DD523-AA21-43ED-A1A4-93AF4D73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E71EF-7098-411C-BC9B-19029306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C8FB0-A983-412C-9045-4BA9768A8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AC9D1-AF76-4CB5-A370-78DAD8C65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DAD0B-00CD-464C-B02D-2B402AD3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0E156-6B8E-4B56-AB2A-0FD94785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A068A-A648-48A8-AC79-CC14A089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8C48-16CF-45CF-A56C-E6D19FDB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B07D-2CDE-4E89-B43B-3E693DBA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55BE9-D46A-442F-90AD-924CADFB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08D5D-6230-47F5-871B-DA8D6FFC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15E69-AEB1-4901-BD28-A8BE09FA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531E-3C6B-4275-9E9C-CA3A0525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1E24A-75F5-47BF-B0B8-A391AA0A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FD1A-31B5-4F2D-957E-E9043E67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F720-15A6-467D-A7E0-C0DBE3DB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744C-2214-43F3-B7D3-5E7A013A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4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132F-512D-4D79-BEB8-33D33534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B4EC-138E-4318-921F-0E521E903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53008-F7D4-4CCC-A179-F40EB3945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53A95-C2C4-4F2F-916E-188ED88C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EBBA9-56CE-4B56-93D1-873F165C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C7D77-0E01-45E6-A48F-6385D448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0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673E-2C90-4953-878E-F32E1129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01947-BE80-4A99-B9C6-A0D4E279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08631-5481-42BD-9D5D-7F46DDDD4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5173C-8C24-4EEA-B630-A877F28BE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557EA-D207-480E-8AAC-AFF5C7110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F9059-4532-4058-87D8-B79F1349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C0A8D-E9E0-4FC2-9491-3359C82C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3A2E7-4934-4006-A161-0647F259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5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0F2C-4BF0-4E7A-9EEC-3E7BE9F3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104EF-DD92-4AC9-AA61-7CD41EA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E2565-7505-42D5-AEDC-7E92B5DA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A9387-ED9E-4C53-AA9C-EC792F55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5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DCE9F-3AF2-4FB4-B959-74B030EF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3C26C-8B3D-401B-9710-22630AF0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CCB7F-6F14-48E7-8850-D90E66E1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6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319E-B3EE-4B96-9CDC-17AEDCCD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8C57-C5DD-4738-9125-7B8C362BA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32261-C147-4F2E-B718-6F1BFB94D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FF5C3-6568-452A-AC5E-2AC98869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E31AA-F3AB-4778-9E91-4BEAB154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8C564-0468-4581-ABD0-F1DF4CD6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5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E9F3-08EA-4BF0-8553-E43AA012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3B1BD-FA78-4BCB-A44E-8542312FD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998DE-6DA1-4BC0-A250-40352C786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B1056-2716-43B5-A3F3-8FCB4195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CB0D-64EE-4825-AAAE-6D5272B4443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2156F-C985-49EA-85B1-3BE7A254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89F22-4E10-4A69-8BA3-7569CA65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5B24D-CF8B-47B0-AA65-70265BF1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05FB-6053-4D5B-A9AB-9DAE1DF9F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A0F6-4776-4793-BE34-C3E7CE924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CB0D-64EE-4825-AAAE-6D5272B44432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72206-7BE8-4A63-B4F7-5D87E2CD8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8071-B81D-404F-8F3B-A98AFD434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BD2A-1AA0-45BC-B74A-9BEB0E98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5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22C1F8-2317-4AEC-BC30-A782DA18589A}"/>
              </a:ext>
            </a:extLst>
          </p:cNvPr>
          <p:cNvSpPr/>
          <p:nvPr/>
        </p:nvSpPr>
        <p:spPr>
          <a:xfrm>
            <a:off x="686938" y="2333717"/>
            <a:ext cx="4699380" cy="1742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Web Server</a:t>
            </a:r>
          </a:p>
          <a:p>
            <a:r>
              <a:rPr lang="en-US"/>
              <a:t>+Serve các file public nh</a:t>
            </a:r>
            <a:r>
              <a:rPr lang="vi-VN"/>
              <a:t>ư</a:t>
            </a:r>
            <a:r>
              <a:rPr lang="en-US"/>
              <a:t> CSS, JS, hình ảnh</a:t>
            </a:r>
          </a:p>
          <a:p>
            <a:r>
              <a:rPr lang="en-US"/>
              <a:t>+Kiểm tra tokenkey và role khi yêu cầu các HTML của role t</a:t>
            </a:r>
            <a:r>
              <a:rPr lang="vi-VN"/>
              <a:t>ư</a:t>
            </a:r>
            <a:r>
              <a:rPr lang="en-US"/>
              <a:t>ơng ứng</a:t>
            </a:r>
          </a:p>
          <a:p>
            <a:r>
              <a:rPr lang="en-US"/>
              <a:t>+Thực hiện điều h</a:t>
            </a:r>
            <a:r>
              <a:rPr lang="vi-VN"/>
              <a:t>ư</a:t>
            </a:r>
            <a:r>
              <a:rPr lang="en-US"/>
              <a:t>ớng đến BUS các thao tác phù hợp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8C888A-4121-4ECE-B099-DCD3451E07FD}"/>
              </a:ext>
            </a:extLst>
          </p:cNvPr>
          <p:cNvSpPr/>
          <p:nvPr/>
        </p:nvSpPr>
        <p:spPr>
          <a:xfrm>
            <a:off x="6305266" y="1887839"/>
            <a:ext cx="5663820" cy="350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BUS</a:t>
            </a:r>
          </a:p>
          <a:p>
            <a:r>
              <a:rPr lang="en-US"/>
              <a:t>+L</a:t>
            </a:r>
            <a:r>
              <a:rPr lang="vi-VN"/>
              <a:t>ư</a:t>
            </a:r>
            <a:r>
              <a:rPr lang="en-US"/>
              <a:t>u tài khoản/mật khẩu để xác minh BUS chính chủ</a:t>
            </a:r>
          </a:p>
          <a:p>
            <a:r>
              <a:rPr lang="en-US"/>
              <a:t>+Nhận danh sách tài khoản từ DAL, thực hiện việc kiểm tra, phát sinh tokenkey cho phía client</a:t>
            </a:r>
          </a:p>
          <a:p>
            <a:r>
              <a:rPr lang="en-US"/>
              <a:t>+Xử lí nghiệp vụ: Bán hàng, Xem, Thay đổi đ</a:t>
            </a:r>
            <a:r>
              <a:rPr lang="vi-VN"/>
              <a:t>ơ</a:t>
            </a:r>
            <a:r>
              <a:rPr lang="en-US"/>
              <a:t>n giá tùy theo role của phía client</a:t>
            </a:r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309DD0-6DAE-4080-8349-C39EFD352C24}"/>
              </a:ext>
            </a:extLst>
          </p:cNvPr>
          <p:cNvSpPr/>
          <p:nvPr/>
        </p:nvSpPr>
        <p:spPr>
          <a:xfrm>
            <a:off x="686938" y="4520719"/>
            <a:ext cx="4699380" cy="1742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DAL</a:t>
            </a:r>
          </a:p>
          <a:p>
            <a:r>
              <a:rPr lang="en-US"/>
              <a:t>+Phát sinh, kiểm tra tokenkey BUS chính chủ</a:t>
            </a:r>
          </a:p>
          <a:p>
            <a:r>
              <a:rPr lang="en-US"/>
              <a:t>+Gửi danh sách tài khoản QL, NV cho BUS</a:t>
            </a:r>
          </a:p>
          <a:p>
            <a:r>
              <a:rPr lang="en-US"/>
              <a:t>+Đọc/ghi dữ liệu XML</a:t>
            </a:r>
          </a:p>
          <a:p>
            <a:br>
              <a:rPr lang="en-US"/>
            </a:b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FA616-9867-4693-A6DF-7D2AB8CFC944}"/>
              </a:ext>
            </a:extLst>
          </p:cNvPr>
          <p:cNvSpPr txBox="1"/>
          <p:nvPr/>
        </p:nvSpPr>
        <p:spPr>
          <a:xfrm>
            <a:off x="6305266" y="5786032"/>
            <a:ext cx="5199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Liệt kê chức năng các tầng</a:t>
            </a:r>
          </a:p>
          <a:p>
            <a:pPr algn="ctr"/>
            <a:endParaRPr lang="en-US" sz="2800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13104D-914E-4DEF-8BD2-23B14D9568AB}"/>
              </a:ext>
            </a:extLst>
          </p:cNvPr>
          <p:cNvSpPr/>
          <p:nvPr/>
        </p:nvSpPr>
        <p:spPr>
          <a:xfrm>
            <a:off x="686938" y="146716"/>
            <a:ext cx="4699380" cy="1624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Client</a:t>
            </a:r>
          </a:p>
          <a:p>
            <a:r>
              <a:rPr lang="en-US"/>
              <a:t>+Gửi các yêu cầu đến Web server</a:t>
            </a:r>
          </a:p>
          <a:p>
            <a:r>
              <a:rPr lang="en-US"/>
              <a:t>+Gửi tài khoản/mật khẩu đến Web server và l</a:t>
            </a:r>
            <a:r>
              <a:rPr lang="vi-VN"/>
              <a:t>ư</a:t>
            </a:r>
            <a:r>
              <a:rPr lang="en-US"/>
              <a:t>u trữ lại tokenkey nhận đ</a:t>
            </a:r>
            <a:r>
              <a:rPr lang="vi-VN"/>
              <a:t>ư</a:t>
            </a:r>
            <a:r>
              <a:rPr lang="en-US"/>
              <a:t>ợc vào cookies/local storage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2D0371-7E56-434A-AB14-9EC843A37793}"/>
              </a:ext>
            </a:extLst>
          </p:cNvPr>
          <p:cNvCxnSpPr>
            <a:cxnSpLocks/>
          </p:cNvCxnSpPr>
          <p:nvPr/>
        </p:nvCxnSpPr>
        <p:spPr>
          <a:xfrm>
            <a:off x="2735852" y="1831358"/>
            <a:ext cx="0" cy="44587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E7B12C-DEA3-4258-870D-63034B50F0B8}"/>
              </a:ext>
            </a:extLst>
          </p:cNvPr>
          <p:cNvCxnSpPr>
            <a:cxnSpLocks/>
          </p:cNvCxnSpPr>
          <p:nvPr/>
        </p:nvCxnSpPr>
        <p:spPr>
          <a:xfrm flipV="1">
            <a:off x="3042997" y="1770800"/>
            <a:ext cx="0" cy="50643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862CE8-A4D1-4ACD-B516-FDC9A784DDBF}"/>
              </a:ext>
            </a:extLst>
          </p:cNvPr>
          <p:cNvCxnSpPr>
            <a:cxnSpLocks/>
          </p:cNvCxnSpPr>
          <p:nvPr/>
        </p:nvCxnSpPr>
        <p:spPr>
          <a:xfrm>
            <a:off x="5463733" y="2795402"/>
            <a:ext cx="84153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9CB0B-9C07-49AC-801C-489ADA9BE286}"/>
              </a:ext>
            </a:extLst>
          </p:cNvPr>
          <p:cNvCxnSpPr>
            <a:cxnSpLocks/>
          </p:cNvCxnSpPr>
          <p:nvPr/>
        </p:nvCxnSpPr>
        <p:spPr>
          <a:xfrm flipH="1">
            <a:off x="5386318" y="2575849"/>
            <a:ext cx="81535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29A07D-51F5-4538-9FE0-D2BF453D3316}"/>
              </a:ext>
            </a:extLst>
          </p:cNvPr>
          <p:cNvCxnSpPr>
            <a:cxnSpLocks/>
          </p:cNvCxnSpPr>
          <p:nvPr/>
        </p:nvCxnSpPr>
        <p:spPr>
          <a:xfrm>
            <a:off x="5463732" y="4945414"/>
            <a:ext cx="84153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8698CA-FDB9-4175-864A-D1463668CC36}"/>
              </a:ext>
            </a:extLst>
          </p:cNvPr>
          <p:cNvCxnSpPr>
            <a:cxnSpLocks/>
          </p:cNvCxnSpPr>
          <p:nvPr/>
        </p:nvCxnSpPr>
        <p:spPr>
          <a:xfrm flipH="1">
            <a:off x="5386317" y="4725861"/>
            <a:ext cx="81535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11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PHUOC DONG NHAN</dc:creator>
  <cp:lastModifiedBy>NGUYEN PHUOC DONG NHAN</cp:lastModifiedBy>
  <cp:revision>4</cp:revision>
  <dcterms:created xsi:type="dcterms:W3CDTF">2018-05-14T14:42:17Z</dcterms:created>
  <dcterms:modified xsi:type="dcterms:W3CDTF">2018-05-14T15:24:56Z</dcterms:modified>
</cp:coreProperties>
</file>